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651" r:id="rId3"/>
    <p:sldId id="652" r:id="rId4"/>
    <p:sldId id="603" r:id="rId5"/>
    <p:sldId id="604" r:id="rId6"/>
    <p:sldId id="606" r:id="rId7"/>
    <p:sldId id="607" r:id="rId8"/>
    <p:sldId id="609" r:id="rId9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48" r:id="rId20"/>
    <p:sldId id="650" r:id="rId21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4660"/>
  </p:normalViewPr>
  <p:slideViewPr>
    <p:cSldViewPr showGuides="1">
      <p:cViewPr>
        <p:scale>
          <a:sx n="66" d="100"/>
          <a:sy n="66" d="100"/>
        </p:scale>
        <p:origin x="-120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1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15.wmf"/><Relationship Id="rId2" Type="http://schemas.openxmlformats.org/officeDocument/2006/relationships/image" Target="../media/image60.wmf"/><Relationship Id="rId13" Type="http://schemas.openxmlformats.org/officeDocument/2006/relationships/image" Target="../media/image69.wmf"/><Relationship Id="rId12" Type="http://schemas.openxmlformats.org/officeDocument/2006/relationships/image" Target="../media/image68.wmf"/><Relationship Id="rId11" Type="http://schemas.openxmlformats.org/officeDocument/2006/relationships/image" Target="../media/image67.wmf"/><Relationship Id="rId10" Type="http://schemas.openxmlformats.org/officeDocument/2006/relationships/image" Target="../media/image66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4" Type="http://schemas.openxmlformats.org/officeDocument/2006/relationships/image" Target="../media/image19.wmf"/><Relationship Id="rId13" Type="http://schemas.openxmlformats.org/officeDocument/2006/relationships/image" Target="../media/image18.wmf"/><Relationship Id="rId12" Type="http://schemas.openxmlformats.org/officeDocument/2006/relationships/image" Target="../media/image17.wmf"/><Relationship Id="rId11" Type="http://schemas.openxmlformats.org/officeDocument/2006/relationships/image" Target="../media/image16.wmf"/><Relationship Id="rId10" Type="http://schemas.openxmlformats.org/officeDocument/2006/relationships/image" Target="../media/image15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6" Type="http://schemas.openxmlformats.org/officeDocument/2006/relationships/image" Target="../media/image48.wmf"/><Relationship Id="rId15" Type="http://schemas.openxmlformats.org/officeDocument/2006/relationships/image" Target="../media/image47.wmf"/><Relationship Id="rId14" Type="http://schemas.openxmlformats.org/officeDocument/2006/relationships/image" Target="../media/image46.wmf"/><Relationship Id="rId13" Type="http://schemas.openxmlformats.org/officeDocument/2006/relationships/image" Target="../media/image45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2" Type="http://schemas.openxmlformats.org/officeDocument/2006/relationships/image" Target="../media/image58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t" anchorCtr="0" compatLnSpc="1"/>
          <a:lstStyle>
            <a:lvl1pPr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t" anchorCtr="0" compatLnSpc="1"/>
          <a:lstStyle>
            <a:lvl1pPr algn="r"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r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34B4EA-0EF2-47CF-8C7F-942A7C903800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b" anchorCtr="0" compatLnSpc="1"/>
          <a:lstStyle>
            <a:lvl1pPr defTabSz="989330">
              <a:defRPr sz="1300">
                <a:latin typeface="Constantia" panose="02030602050306030303" pitchFamily="18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30" tIns="49515" rIns="99030" bIns="49515" numCol="1" anchor="b" anchorCtr="0" compatLnSpc="1"/>
          <a:p>
            <a:pPr lvl="0" algn="r" defTabSz="989330" eaLnBrk="1" hangingPunct="1"/>
            <a:fld id="{9A0DB2DC-4C9A-4742-B13C-FB6460FD3503}" type="slidenum">
              <a:rPr lang="zh-CN" altLang="en-US" sz="1300" dirty="0">
                <a:latin typeface="Constantia" panose="02030602050306030303" pitchFamily="18" charset="0"/>
              </a:rPr>
            </a:fld>
            <a:endParaRPr lang="zh-CN" altLang="en-US" sz="1300" dirty="0">
              <a:latin typeface="Constantia" panose="0203060205030603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>
            <a:lvl1pPr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>
            <a:lvl1pPr algn="r"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D85FD-5972-4A50-A711-E89A45A7B24F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b" anchorCtr="0" compatLnSpc="1"/>
          <a:lstStyle>
            <a:lvl1pPr defTabSz="989330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l" defTabSz="989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30" tIns="49515" rIns="99030" bIns="49515" numCol="1" anchor="b" anchorCtr="0" compatLnSpc="1"/>
          <a:p>
            <a:pPr lvl="0" algn="r" defTabSz="989330" eaLnBrk="1" hangingPunct="1"/>
            <a:fld id="{9A0DB2DC-4C9A-4742-B13C-FB6460FD3503}" type="slidenum">
              <a:rPr lang="zh-CN" altLang="en-US" sz="1300" dirty="0">
                <a:latin typeface="Calibri" panose="020F0502020204030204" pitchFamily="34" charset="0"/>
              </a:rPr>
            </a:fld>
            <a:endParaRPr lang="zh-CN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幻灯片图像占位符 259073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59075" name="文本占位符 259074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幻灯片图像占位符 261121"/>
          <p:cNvSpPr>
            <a:spLocks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/>
            </a:solidFill>
            <a:miter/>
          </a:ln>
        </p:spPr>
      </p:sp>
      <p:sp>
        <p:nvSpPr>
          <p:cNvPr id="261123" name="文本占位符 261122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幻灯片图像占位符 263169"/>
          <p:cNvSpPr>
            <a:spLocks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>
            <a:solidFill>
              <a:srgbClr val="000000"/>
            </a:solidFill>
            <a:miter/>
          </a:ln>
        </p:spPr>
      </p:sp>
      <p:sp>
        <p:nvSpPr>
          <p:cNvPr id="263171" name="文本占位符 263170"/>
          <p:cNvSpPr/>
          <p:nvPr>
            <p:ph type="body" idx="1"/>
          </p:nvPr>
        </p:nvSpPr>
        <p:spPr>
          <a:xfrm>
            <a:off x="944563" y="4860925"/>
            <a:ext cx="5208587" cy="4603750"/>
          </a:xfrm>
          <a:ln/>
        </p:spPr>
        <p:txBody>
          <a:bodyPr wrap="square" lIns="91431" tIns="45715" rIns="91431" bIns="45715" anchor="t"/>
          <a:p>
            <a:pPr lvl="0">
              <a:spcBef>
                <a:spcPct val="0"/>
              </a:spcBef>
              <a:buFontTx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2562" name="标题 3225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22563" name="文本占位符 3225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22564" name="日期占位符 32256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2565" name="页脚占位符 32256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2566" name="灯片编号占位符 32256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49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4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39.wmf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6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69.wmf"/><Relationship Id="rId26" Type="http://schemas.openxmlformats.org/officeDocument/2006/relationships/oleObject" Target="../embeddings/oleObject88.bin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87.bin"/><Relationship Id="rId23" Type="http://schemas.openxmlformats.org/officeDocument/2006/relationships/image" Target="../media/image67.wmf"/><Relationship Id="rId22" Type="http://schemas.openxmlformats.org/officeDocument/2006/relationships/oleObject" Target="../embeddings/oleObject86.bin"/><Relationship Id="rId21" Type="http://schemas.openxmlformats.org/officeDocument/2006/relationships/image" Target="../media/image66.wmf"/><Relationship Id="rId20" Type="http://schemas.openxmlformats.org/officeDocument/2006/relationships/oleObject" Target="../embeddings/oleObject85.bin"/><Relationship Id="rId2" Type="http://schemas.openxmlformats.org/officeDocument/2006/relationships/image" Target="../media/image59.wmf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84.bin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83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82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81.bin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95.bin"/><Relationship Id="rId7" Type="http://schemas.openxmlformats.org/officeDocument/2006/relationships/image" Target="../media/image76.wmf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93.bin"/><Relationship Id="rId3" Type="http://schemas.openxmlformats.org/officeDocument/2006/relationships/image" Target="../media/image74.wmf"/><Relationship Id="rId2" Type="http://schemas.openxmlformats.org/officeDocument/2006/relationships/oleObject" Target="../embeddings/oleObject92.bin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8.wmf"/><Relationship Id="rId10" Type="http://schemas.openxmlformats.org/officeDocument/2006/relationships/oleObject" Target="../embeddings/oleObject96.bin"/><Relationship Id="rId1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83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0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8" Type="http://schemas.openxmlformats.org/officeDocument/2006/relationships/notesSlide" Target="../notesSlides/notesSlide1.xml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27.bin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6.bin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25.bin"/><Relationship Id="rId2" Type="http://schemas.openxmlformats.org/officeDocument/2006/relationships/image" Target="../media/image15.wmf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3.bin"/><Relationship Id="rId15" Type="http://schemas.openxmlformats.org/officeDocument/2006/relationships/oleObject" Target="../embeddings/oleObject22.bin"/><Relationship Id="rId14" Type="http://schemas.openxmlformats.org/officeDocument/2006/relationships/oleObject" Target="../embeddings/oleObject21.bin"/><Relationship Id="rId13" Type="http://schemas.openxmlformats.org/officeDocument/2006/relationships/oleObject" Target="../embeddings/oleObject20.bin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Relationship Id="rId32" Type="http://schemas.openxmlformats.org/officeDocument/2006/relationships/notesSlide" Target="../notesSlides/notesSlide2.xml"/><Relationship Id="rId31" Type="http://schemas.openxmlformats.org/officeDocument/2006/relationships/vmlDrawing" Target="../drawings/vmlDrawing6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29" Type="http://schemas.openxmlformats.org/officeDocument/2006/relationships/image" Target="../media/image19.wmf"/><Relationship Id="rId28" Type="http://schemas.openxmlformats.org/officeDocument/2006/relationships/oleObject" Target="../embeddings/oleObject42.bin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18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15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35" Type="http://schemas.openxmlformats.org/officeDocument/2006/relationships/notesSlide" Target="../notesSlides/notesSlide3.xml"/><Relationship Id="rId34" Type="http://schemas.openxmlformats.org/officeDocument/2006/relationships/vmlDrawing" Target="../drawings/vmlDrawing7.v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48.w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46.w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45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44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42.wmf"/><Relationship Id="rId2" Type="http://schemas.openxmlformats.org/officeDocument/2006/relationships/image" Target="../media/image33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10" name="TextBox 4"/>
          <p:cNvSpPr txBox="1"/>
          <p:nvPr/>
        </p:nvSpPr>
        <p:spPr>
          <a:xfrm>
            <a:off x="5429250" y="5500688"/>
            <a:ext cx="314325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北京邮电大学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理学院物理系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24611" name="图片 9" descr="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4612" name="棱台 324611"/>
          <p:cNvSpPr/>
          <p:nvPr/>
        </p:nvSpPr>
        <p:spPr>
          <a:xfrm>
            <a:off x="1403350" y="3068638"/>
            <a:ext cx="6767513" cy="914400"/>
          </a:xfrm>
          <a:prstGeom prst="bevel">
            <a:avLst>
              <a:gd name="adj" fmla="val 12500"/>
            </a:avLst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4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 动量与质心</a:t>
            </a:r>
            <a:endParaRPr lang="zh-CN" altLang="en-US" sz="4800" b="1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文本框 264193"/>
          <p:cNvSpPr txBox="1"/>
          <p:nvPr/>
        </p:nvSpPr>
        <p:spPr>
          <a:xfrm>
            <a:off x="604838" y="113823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、多个质点的情况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4195" name="对象 264194"/>
          <p:cNvGraphicFramePr/>
          <p:nvPr/>
        </p:nvGraphicFramePr>
        <p:xfrm>
          <a:off x="755650" y="1717675"/>
          <a:ext cx="7848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022600" imgH="508000" progId="Equation.DSMT4">
                  <p:embed/>
                </p:oleObj>
              </mc:Choice>
              <mc:Fallback>
                <p:oleObj name="" r:id="rId1" imgW="3022600" imgH="5080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717675"/>
                        <a:ext cx="7848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6" name="对象 264195"/>
          <p:cNvGraphicFramePr/>
          <p:nvPr/>
        </p:nvGraphicFramePr>
        <p:xfrm>
          <a:off x="827088" y="3011488"/>
          <a:ext cx="18002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685800" imgH="431800" progId="Equation.3">
                  <p:embed/>
                </p:oleObj>
              </mc:Choice>
              <mc:Fallback>
                <p:oleObj name="" r:id="rId3" imgW="685800" imgH="431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011488"/>
                        <a:ext cx="1800225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7" name="对象 264196"/>
          <p:cNvGraphicFramePr/>
          <p:nvPr/>
        </p:nvGraphicFramePr>
        <p:xfrm>
          <a:off x="3471863" y="3095625"/>
          <a:ext cx="29178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040765" imgH="355600" progId="Equation.DSMT4">
                  <p:embed/>
                </p:oleObj>
              </mc:Choice>
              <mc:Fallback>
                <p:oleObj name="" r:id="rId5" imgW="1040765" imgH="3556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1863" y="3095625"/>
                        <a:ext cx="291782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文本框 264197"/>
          <p:cNvSpPr txBox="1"/>
          <p:nvPr/>
        </p:nvSpPr>
        <p:spPr>
          <a:xfrm>
            <a:off x="684213" y="4241800"/>
            <a:ext cx="7559675" cy="528638"/>
          </a:xfrm>
          <a:prstGeom prst="rect">
            <a:avLst/>
          </a:prstGeom>
          <a:noFill/>
          <a:ln w="9525" cap="flat" cmpd="sng">
            <a:solidFill>
              <a:srgbClr val="00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系统所受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合外力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的冲量等于系统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总动量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的增量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4199" name="对象 264198"/>
          <p:cNvGraphicFramePr/>
          <p:nvPr/>
        </p:nvGraphicFramePr>
        <p:xfrm>
          <a:off x="1346200" y="188913"/>
          <a:ext cx="64500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804160" imgH="355600" progId="Equation.DSMT4">
                  <p:embed/>
                </p:oleObj>
              </mc:Choice>
              <mc:Fallback>
                <p:oleObj name="" r:id="rId7" imgW="2804160" imgH="355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6200" y="188913"/>
                        <a:ext cx="6450013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0" name="矩形 264199"/>
          <p:cNvSpPr/>
          <p:nvPr/>
        </p:nvSpPr>
        <p:spPr>
          <a:xfrm>
            <a:off x="611188" y="4878388"/>
            <a:ext cx="784860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  <a:buChar char="&amp;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内力的作用不改变系统的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动量，但可以改变系统中各质点的动量，使系统的总动量在系统各质点间的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分配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发生变化。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  <p:bldP spid="264198" grpId="0" animBg="1"/>
      <p:bldP spid="264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文本框 265217"/>
          <p:cNvSpPr txBox="1"/>
          <p:nvPr/>
        </p:nvSpPr>
        <p:spPr>
          <a:xfrm>
            <a:off x="460375" y="317500"/>
            <a:ext cx="59832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、质点系动量定理的微分形式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219" name="对象 265218"/>
          <p:cNvGraphicFramePr/>
          <p:nvPr/>
        </p:nvGraphicFramePr>
        <p:xfrm>
          <a:off x="1619250" y="981075"/>
          <a:ext cx="1381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33400" imgH="393700" progId="Equation.DSMT4">
                  <p:embed/>
                </p:oleObj>
              </mc:Choice>
              <mc:Fallback>
                <p:oleObj name="" r:id="rId1" imgW="53340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981075"/>
                        <a:ext cx="138112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0" name="文本框 265219"/>
          <p:cNvSpPr txBox="1"/>
          <p:nvPr/>
        </p:nvSpPr>
        <p:spPr>
          <a:xfrm>
            <a:off x="468313" y="2189163"/>
            <a:ext cx="48244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：作用在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单个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质点上的合力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221" name="对象 265220"/>
          <p:cNvGraphicFramePr/>
          <p:nvPr/>
        </p:nvGraphicFramePr>
        <p:xfrm>
          <a:off x="3370263" y="2924175"/>
          <a:ext cx="22685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75665" imgH="393700" progId="Equation.DSMT4">
                  <p:embed/>
                </p:oleObj>
              </mc:Choice>
              <mc:Fallback>
                <p:oleObj name="" r:id="rId3" imgW="875665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263" y="2924175"/>
                        <a:ext cx="2268537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对象 265221"/>
          <p:cNvGraphicFramePr/>
          <p:nvPr/>
        </p:nvGraphicFramePr>
        <p:xfrm>
          <a:off x="6275388" y="2924175"/>
          <a:ext cx="24003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926465" imgH="393700" progId="Equation.DSMT4">
                  <p:embed/>
                </p:oleObj>
              </mc:Choice>
              <mc:Fallback>
                <p:oleObj name="" r:id="rId5" imgW="926465" imgH="393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5388" y="2924175"/>
                        <a:ext cx="240030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对象 265222"/>
          <p:cNvGraphicFramePr/>
          <p:nvPr/>
        </p:nvGraphicFramePr>
        <p:xfrm>
          <a:off x="3432175" y="4125913"/>
          <a:ext cx="31559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218565" imgH="393700" progId="Equation.DSMT4">
                  <p:embed/>
                </p:oleObj>
              </mc:Choice>
              <mc:Fallback>
                <p:oleObj name="" r:id="rId7" imgW="12185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32175" y="4125913"/>
                        <a:ext cx="315595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4" name="文本框 265223"/>
          <p:cNvSpPr txBox="1"/>
          <p:nvPr/>
        </p:nvSpPr>
        <p:spPr>
          <a:xfrm>
            <a:off x="3060700" y="5260975"/>
            <a:ext cx="554355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en-US" sz="2800" b="1">
                <a:latin typeface="Times New Roman" panose="02020603050405020304" pitchFamily="18" charset="0"/>
                <a:ea typeface="楷体_GB2312" pitchFamily="49" charset="-122"/>
              </a:rPr>
              <a:t>∑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：作用在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合外力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en-US" sz="2800" b="1">
                <a:latin typeface="Times New Roman" panose="02020603050405020304" pitchFamily="18" charset="0"/>
                <a:ea typeface="楷体_GB2312" pitchFamily="49" charset="-122"/>
              </a:rPr>
              <a:t>∑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：质点系的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总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225" name="对象 265224"/>
          <p:cNvGraphicFramePr/>
          <p:nvPr/>
        </p:nvGraphicFramePr>
        <p:xfrm>
          <a:off x="1055688" y="4310063"/>
          <a:ext cx="180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698500" imgH="241300" progId="Equation.DSMT4">
                  <p:embed/>
                </p:oleObj>
              </mc:Choice>
              <mc:Fallback>
                <p:oleObj name="" r:id="rId9" imgW="6985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5688" y="4310063"/>
                        <a:ext cx="180816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26" name="组合 265225"/>
          <p:cNvGrpSpPr/>
          <p:nvPr/>
        </p:nvGrpSpPr>
        <p:grpSpPr>
          <a:xfrm>
            <a:off x="5634038" y="1003300"/>
            <a:ext cx="3128962" cy="1562100"/>
            <a:chOff x="3549" y="995"/>
            <a:chExt cx="1971" cy="984"/>
          </a:xfrm>
        </p:grpSpPr>
        <p:sp>
          <p:nvSpPr>
            <p:cNvPr id="265227" name="矩形 265226"/>
            <p:cNvSpPr>
              <a:spLocks noChangeAspect="1"/>
            </p:cNvSpPr>
            <p:nvPr/>
          </p:nvSpPr>
          <p:spPr>
            <a:xfrm>
              <a:off x="3549" y="995"/>
              <a:ext cx="1971" cy="984"/>
            </a:xfrm>
            <a:prstGeom prst="rect">
              <a:avLst/>
            </a:prstGeom>
            <a:solidFill>
              <a:srgbClr val="0000CA"/>
            </a:solidFill>
            <a:ln w="9525" cap="flat" cmpd="sng">
              <a:solidFill>
                <a:srgbClr val="00CCFF">
                  <a:alpha val="80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0099CC">
                  <a:alpha val="20000"/>
                </a:srgbClr>
              </a:outerShdw>
            </a:effectLst>
          </p:spPr>
          <p:txBody>
            <a:bodyPr anchor="ctr"/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0000CA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5228" name="直接连接符 265227"/>
            <p:cNvSpPr>
              <a:spLocks noChangeAspect="1"/>
            </p:cNvSpPr>
            <p:nvPr/>
          </p:nvSpPr>
          <p:spPr>
            <a:xfrm>
              <a:off x="4151" y="1554"/>
              <a:ext cx="831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65229" name="组合 265228"/>
            <p:cNvGrpSpPr/>
            <p:nvPr/>
          </p:nvGrpSpPr>
          <p:grpSpPr>
            <a:xfrm>
              <a:off x="3606" y="1201"/>
              <a:ext cx="378" cy="318"/>
              <a:chOff x="1638" y="1436"/>
              <a:chExt cx="378" cy="318"/>
            </a:xfrm>
          </p:grpSpPr>
          <p:sp>
            <p:nvSpPr>
              <p:cNvPr id="265230" name="直接连接符 265229"/>
              <p:cNvSpPr>
                <a:spLocks noChangeAspect="1"/>
              </p:cNvSpPr>
              <p:nvPr/>
            </p:nvSpPr>
            <p:spPr>
              <a:xfrm>
                <a:off x="1638" y="1641"/>
                <a:ext cx="378" cy="113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265231" name="对象 265230"/>
              <p:cNvGraphicFramePr>
                <a:graphicFrameLocks noChangeAspect="1"/>
              </p:cNvGraphicFramePr>
              <p:nvPr/>
            </p:nvGraphicFramePr>
            <p:xfrm>
              <a:off x="1765" y="1436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1" imgW="330200" imgH="457200" progId="Equation.3">
                      <p:embed/>
                    </p:oleObj>
                  </mc:Choice>
                  <mc:Fallback>
                    <p:oleObj name="" r:id="rId11" imgW="330200" imgH="4572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65" y="1436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5232" name="组合 265231"/>
            <p:cNvGrpSpPr>
              <a:grpSpLocks noChangeAspect="1"/>
            </p:cNvGrpSpPr>
            <p:nvPr/>
          </p:nvGrpSpPr>
          <p:grpSpPr>
            <a:xfrm>
              <a:off x="3978" y="1418"/>
              <a:ext cx="268" cy="267"/>
              <a:chOff x="2111" y="1723"/>
              <a:chExt cx="340" cy="340"/>
            </a:xfrm>
          </p:grpSpPr>
          <p:sp>
            <p:nvSpPr>
              <p:cNvPr id="265233" name="椭圆 265232"/>
              <p:cNvSpPr>
                <a:spLocks noChangeAspect="1"/>
              </p:cNvSpPr>
              <p:nvPr/>
            </p:nvSpPr>
            <p:spPr>
              <a:xfrm>
                <a:off x="2111" y="1723"/>
                <a:ext cx="340" cy="340"/>
              </a:xfrm>
              <a:prstGeom prst="ellipse">
                <a:avLst/>
              </a:prstGeom>
              <a:solidFill>
                <a:srgbClr val="00FFFF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65234" name="对象 265233"/>
              <p:cNvGraphicFramePr>
                <a:graphicFrameLocks noChangeAspect="1"/>
              </p:cNvGraphicFramePr>
              <p:nvPr/>
            </p:nvGraphicFramePr>
            <p:xfrm>
              <a:off x="2168" y="17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3" imgW="381000" imgH="457200" progId="Equation.3">
                      <p:embed/>
                    </p:oleObj>
                  </mc:Choice>
                  <mc:Fallback>
                    <p:oleObj name="" r:id="rId13" imgW="381000" imgH="4572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68" y="17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5235" name="组合 265234"/>
            <p:cNvGrpSpPr>
              <a:grpSpLocks noChangeAspect="1"/>
            </p:cNvGrpSpPr>
            <p:nvPr/>
          </p:nvGrpSpPr>
          <p:grpSpPr>
            <a:xfrm>
              <a:off x="4944" y="1435"/>
              <a:ext cx="268" cy="267"/>
              <a:chOff x="3440" y="1745"/>
              <a:chExt cx="340" cy="340"/>
            </a:xfrm>
          </p:grpSpPr>
          <p:sp>
            <p:nvSpPr>
              <p:cNvPr id="265236" name="椭圆 265235"/>
              <p:cNvSpPr>
                <a:spLocks noChangeAspect="1"/>
              </p:cNvSpPr>
              <p:nvPr/>
            </p:nvSpPr>
            <p:spPr>
              <a:xfrm>
                <a:off x="3440" y="1745"/>
                <a:ext cx="340" cy="340"/>
              </a:xfrm>
              <a:prstGeom prst="ellipse">
                <a:avLst/>
              </a:prstGeom>
              <a:solidFill>
                <a:schemeClr val="hlink"/>
              </a:solidFill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65237" name="对象 265236"/>
              <p:cNvGraphicFramePr>
                <a:graphicFrameLocks noChangeAspect="1"/>
              </p:cNvGraphicFramePr>
              <p:nvPr/>
            </p:nvGraphicFramePr>
            <p:xfrm>
              <a:off x="3476" y="1752"/>
              <a:ext cx="26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5" imgW="419100" imgH="457200" progId="Equation.3">
                      <p:embed/>
                    </p:oleObj>
                  </mc:Choice>
                  <mc:Fallback>
                    <p:oleObj name="" r:id="rId15" imgW="419100" imgH="4572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76" y="1752"/>
                            <a:ext cx="264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5238" name="组合 265237"/>
            <p:cNvGrpSpPr/>
            <p:nvPr/>
          </p:nvGrpSpPr>
          <p:grpSpPr>
            <a:xfrm>
              <a:off x="4225" y="1554"/>
              <a:ext cx="277" cy="283"/>
              <a:chOff x="2257" y="1789"/>
              <a:chExt cx="277" cy="283"/>
            </a:xfrm>
          </p:grpSpPr>
          <p:graphicFrame>
            <p:nvGraphicFramePr>
              <p:cNvPr id="265239" name="对象 265238"/>
              <p:cNvGraphicFramePr>
                <a:graphicFrameLocks noChangeAspect="1"/>
              </p:cNvGraphicFramePr>
              <p:nvPr/>
            </p:nvGraphicFramePr>
            <p:xfrm>
              <a:off x="2260" y="1845"/>
              <a:ext cx="25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7" imgW="520700" imgH="457200" progId="Equation.3">
                      <p:embed/>
                    </p:oleObj>
                  </mc:Choice>
                  <mc:Fallback>
                    <p:oleObj name="" r:id="rId17" imgW="520700" imgH="4572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60" y="1845"/>
                            <a:ext cx="258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5240" name="直接连接符 265239"/>
              <p:cNvSpPr>
                <a:spLocks noChangeAspect="1"/>
              </p:cNvSpPr>
              <p:nvPr/>
            </p:nvSpPr>
            <p:spPr>
              <a:xfrm>
                <a:off x="2257" y="1789"/>
                <a:ext cx="277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grpSp>
          <p:nvGrpSpPr>
            <p:cNvPr id="265241" name="组合 265240"/>
            <p:cNvGrpSpPr/>
            <p:nvPr/>
          </p:nvGrpSpPr>
          <p:grpSpPr>
            <a:xfrm>
              <a:off x="4667" y="1554"/>
              <a:ext cx="290" cy="270"/>
              <a:chOff x="2779" y="1789"/>
              <a:chExt cx="290" cy="270"/>
            </a:xfrm>
          </p:grpSpPr>
          <p:sp>
            <p:nvSpPr>
              <p:cNvPr id="265242" name="直接连接符 265241"/>
              <p:cNvSpPr>
                <a:spLocks noChangeAspect="1"/>
              </p:cNvSpPr>
              <p:nvPr/>
            </p:nvSpPr>
            <p:spPr>
              <a:xfrm rot="-10800000">
                <a:off x="2779" y="1789"/>
                <a:ext cx="277" cy="0"/>
              </a:xfrm>
              <a:prstGeom prst="line">
                <a:avLst/>
              </a:prstGeom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265243" name="对象 265242"/>
              <p:cNvGraphicFramePr>
                <a:graphicFrameLocks noChangeAspect="1"/>
              </p:cNvGraphicFramePr>
              <p:nvPr/>
            </p:nvGraphicFramePr>
            <p:xfrm>
              <a:off x="2804" y="1833"/>
              <a:ext cx="265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9" imgW="533400" imgH="457200" progId="Equation.3">
                      <p:embed/>
                    </p:oleObj>
                  </mc:Choice>
                  <mc:Fallback>
                    <p:oleObj name="" r:id="rId19" imgW="533400" imgH="4572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04" y="1833"/>
                            <a:ext cx="265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5244" name="组合 265243"/>
            <p:cNvGrpSpPr/>
            <p:nvPr/>
          </p:nvGrpSpPr>
          <p:grpSpPr>
            <a:xfrm>
              <a:off x="5092" y="1157"/>
              <a:ext cx="381" cy="346"/>
              <a:chOff x="3204" y="1392"/>
              <a:chExt cx="381" cy="346"/>
            </a:xfrm>
          </p:grpSpPr>
          <p:graphicFrame>
            <p:nvGraphicFramePr>
              <p:cNvPr id="265245" name="对象 265244"/>
              <p:cNvGraphicFramePr>
                <a:graphicFrameLocks noChangeAspect="1"/>
              </p:cNvGraphicFramePr>
              <p:nvPr/>
            </p:nvGraphicFramePr>
            <p:xfrm>
              <a:off x="3204" y="1392"/>
              <a:ext cx="18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21" imgW="368300" imgH="457200" progId="Equation.3">
                      <p:embed/>
                    </p:oleObj>
                  </mc:Choice>
                  <mc:Fallback>
                    <p:oleObj name="" r:id="rId21" imgW="368300" imgH="4572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04" y="1392"/>
                            <a:ext cx="183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5246" name="直接连接符 265245"/>
              <p:cNvSpPr>
                <a:spLocks noChangeAspect="1"/>
              </p:cNvSpPr>
              <p:nvPr/>
            </p:nvSpPr>
            <p:spPr>
              <a:xfrm flipV="1">
                <a:off x="3302" y="1486"/>
                <a:ext cx="283" cy="252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</p:grpSp>
      <p:sp>
        <p:nvSpPr>
          <p:cNvPr id="265247" name="文本框 265246"/>
          <p:cNvSpPr txBox="1"/>
          <p:nvPr/>
        </p:nvSpPr>
        <p:spPr>
          <a:xfrm>
            <a:off x="323850" y="3125788"/>
            <a:ext cx="2808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以两质点为例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5248" name="对象 265247"/>
          <p:cNvGraphicFramePr/>
          <p:nvPr/>
        </p:nvGraphicFramePr>
        <p:xfrm>
          <a:off x="539750" y="5157788"/>
          <a:ext cx="21605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3" imgW="1472565" imgH="723900" progId="Equation.3">
                  <p:embed/>
                </p:oleObj>
              </mc:Choice>
              <mc:Fallback>
                <p:oleObj name="" r:id="rId23" imgW="1472565" imgH="723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9750" y="5157788"/>
                        <a:ext cx="2160588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4" grpId="0"/>
      <p:bldP spid="2652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文本框 266241"/>
          <p:cNvSpPr txBox="1"/>
          <p:nvPr/>
        </p:nvSpPr>
        <p:spPr>
          <a:xfrm>
            <a:off x="179388" y="125412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系统受到的外力：重力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mg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lg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、地面作用力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243" name="对象 266242"/>
          <p:cNvGraphicFramePr/>
          <p:nvPr/>
        </p:nvGraphicFramePr>
        <p:xfrm>
          <a:off x="3276600" y="2774950"/>
          <a:ext cx="1651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58165" imgH="203200" progId="Equation.DSMT4">
                  <p:embed/>
                </p:oleObj>
              </mc:Choice>
              <mc:Fallback>
                <p:oleObj name="" r:id="rId1" imgW="558165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2774950"/>
                        <a:ext cx="165100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文本框 266243"/>
          <p:cNvSpPr txBox="1"/>
          <p:nvPr/>
        </p:nvSpPr>
        <p:spPr>
          <a:xfrm>
            <a:off x="250825" y="182563"/>
            <a:ext cx="50419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利用质点系的动量定理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45" name="文本框 266244"/>
          <p:cNvSpPr txBox="1"/>
          <p:nvPr/>
        </p:nvSpPr>
        <p:spPr>
          <a:xfrm>
            <a:off x="220663" y="749300"/>
            <a:ext cx="70151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取整条绳子为研究对象，将其视为质点系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246" name="文本框 266245"/>
          <p:cNvSpPr txBox="1"/>
          <p:nvPr/>
        </p:nvSpPr>
        <p:spPr>
          <a:xfrm>
            <a:off x="179388" y="1868488"/>
            <a:ext cx="3743325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由质点系的动量定理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247" name="对象 266246"/>
          <p:cNvGraphicFramePr/>
          <p:nvPr/>
        </p:nvGraphicFramePr>
        <p:xfrm>
          <a:off x="3656013" y="1731963"/>
          <a:ext cx="2411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850265" imgH="393700" progId="Equation.DSMT4">
                  <p:embed/>
                </p:oleObj>
              </mc:Choice>
              <mc:Fallback>
                <p:oleObj name="" r:id="rId3" imgW="850265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6013" y="1731963"/>
                        <a:ext cx="24114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48" name="组合 266247"/>
          <p:cNvGrpSpPr/>
          <p:nvPr/>
        </p:nvGrpSpPr>
        <p:grpSpPr>
          <a:xfrm>
            <a:off x="7502525" y="260350"/>
            <a:ext cx="1390650" cy="2519363"/>
            <a:chOff x="3787" y="2342"/>
            <a:chExt cx="876" cy="1587"/>
          </a:xfrm>
        </p:grpSpPr>
        <p:sp>
          <p:nvSpPr>
            <p:cNvPr id="266249" name="任意多边形 266248"/>
            <p:cNvSpPr>
              <a:spLocks noChangeAspect="1"/>
            </p:cNvSpPr>
            <p:nvPr/>
          </p:nvSpPr>
          <p:spPr>
            <a:xfrm>
              <a:off x="3787" y="3555"/>
              <a:ext cx="808" cy="374"/>
            </a:xfrm>
            <a:custGeom>
              <a:avLst/>
              <a:gdLst/>
              <a:ahLst/>
              <a:cxnLst/>
              <a:pathLst>
                <a:path w="54" h="25">
                  <a:moveTo>
                    <a:pt x="0" y="25"/>
                  </a:moveTo>
                  <a:lnTo>
                    <a:pt x="46" y="25"/>
                  </a:lnTo>
                  <a:lnTo>
                    <a:pt x="54" y="0"/>
                  </a:lnTo>
                  <a:lnTo>
                    <a:pt x="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CCFF">
                <a:alpha val="25000"/>
              </a:srgbClr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250" name="直接连接符 266249"/>
            <p:cNvSpPr>
              <a:spLocks noChangeAspect="1"/>
            </p:cNvSpPr>
            <p:nvPr/>
          </p:nvSpPr>
          <p:spPr>
            <a:xfrm flipV="1">
              <a:off x="4117" y="2366"/>
              <a:ext cx="1" cy="137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66251" name="直接连接符 266250"/>
            <p:cNvSpPr>
              <a:spLocks noChangeAspect="1"/>
            </p:cNvSpPr>
            <p:nvPr/>
          </p:nvSpPr>
          <p:spPr>
            <a:xfrm>
              <a:off x="4123" y="2906"/>
              <a:ext cx="1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66252" name="组合 266251"/>
            <p:cNvGrpSpPr>
              <a:grpSpLocks noChangeAspect="1"/>
            </p:cNvGrpSpPr>
            <p:nvPr/>
          </p:nvGrpSpPr>
          <p:grpSpPr>
            <a:xfrm>
              <a:off x="4222" y="2906"/>
              <a:ext cx="209" cy="928"/>
              <a:chOff x="3876" y="1529"/>
              <a:chExt cx="283" cy="1255"/>
            </a:xfrm>
          </p:grpSpPr>
          <p:sp>
            <p:nvSpPr>
              <p:cNvPr id="266253" name="任意多边形 266252"/>
              <p:cNvSpPr>
                <a:spLocks noChangeAspect="1"/>
              </p:cNvSpPr>
              <p:nvPr/>
            </p:nvSpPr>
            <p:spPr>
              <a:xfrm>
                <a:off x="3876" y="2521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4" name="任意多边形 266253"/>
              <p:cNvSpPr>
                <a:spLocks noChangeAspect="1"/>
              </p:cNvSpPr>
              <p:nvPr/>
            </p:nvSpPr>
            <p:spPr>
              <a:xfrm>
                <a:off x="3876" y="256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5" name="任意多边形 266254"/>
              <p:cNvSpPr>
                <a:spLocks noChangeAspect="1"/>
              </p:cNvSpPr>
              <p:nvPr/>
            </p:nvSpPr>
            <p:spPr>
              <a:xfrm>
                <a:off x="3896" y="2601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6" name="任意多边形 266255"/>
              <p:cNvSpPr>
                <a:spLocks noChangeAspect="1"/>
              </p:cNvSpPr>
              <p:nvPr/>
            </p:nvSpPr>
            <p:spPr>
              <a:xfrm>
                <a:off x="3937" y="2622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7" name="任意多边形 266256"/>
              <p:cNvSpPr>
                <a:spLocks noChangeAspect="1"/>
              </p:cNvSpPr>
              <p:nvPr/>
            </p:nvSpPr>
            <p:spPr>
              <a:xfrm>
                <a:off x="3937" y="256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8" name="任意多边形 266257"/>
              <p:cNvSpPr>
                <a:spLocks noChangeAspect="1"/>
              </p:cNvSpPr>
              <p:nvPr/>
            </p:nvSpPr>
            <p:spPr>
              <a:xfrm>
                <a:off x="3937" y="2521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59" name="任意多边形 266258"/>
              <p:cNvSpPr>
                <a:spLocks noChangeAspect="1"/>
              </p:cNvSpPr>
              <p:nvPr/>
            </p:nvSpPr>
            <p:spPr>
              <a:xfrm>
                <a:off x="3937" y="248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0" name="任意多边形 266259"/>
              <p:cNvSpPr>
                <a:spLocks noChangeAspect="1"/>
              </p:cNvSpPr>
              <p:nvPr/>
            </p:nvSpPr>
            <p:spPr>
              <a:xfrm>
                <a:off x="3937" y="2440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1" name="任意多边形 266260"/>
              <p:cNvSpPr>
                <a:spLocks noChangeAspect="1"/>
              </p:cNvSpPr>
              <p:nvPr/>
            </p:nvSpPr>
            <p:spPr>
              <a:xfrm>
                <a:off x="3937" y="2399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2" name="任意多边形 266261"/>
              <p:cNvSpPr>
                <a:spLocks noChangeAspect="1"/>
              </p:cNvSpPr>
              <p:nvPr/>
            </p:nvSpPr>
            <p:spPr>
              <a:xfrm>
                <a:off x="3937" y="2338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3" name="任意多边形 266262"/>
              <p:cNvSpPr>
                <a:spLocks noChangeAspect="1"/>
              </p:cNvSpPr>
              <p:nvPr/>
            </p:nvSpPr>
            <p:spPr>
              <a:xfrm>
                <a:off x="3937" y="2298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4" name="任意多边形 266263"/>
              <p:cNvSpPr>
                <a:spLocks noChangeAspect="1"/>
              </p:cNvSpPr>
              <p:nvPr/>
            </p:nvSpPr>
            <p:spPr>
              <a:xfrm>
                <a:off x="3937" y="2257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5" name="任意多边形 266264"/>
              <p:cNvSpPr>
                <a:spLocks noChangeAspect="1"/>
              </p:cNvSpPr>
              <p:nvPr/>
            </p:nvSpPr>
            <p:spPr>
              <a:xfrm>
                <a:off x="3937" y="2217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6" name="任意多边形 266265"/>
              <p:cNvSpPr>
                <a:spLocks noChangeAspect="1"/>
              </p:cNvSpPr>
              <p:nvPr/>
            </p:nvSpPr>
            <p:spPr>
              <a:xfrm>
                <a:off x="3937" y="2156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7" name="任意多边形 266266"/>
              <p:cNvSpPr>
                <a:spLocks noChangeAspect="1"/>
              </p:cNvSpPr>
              <p:nvPr/>
            </p:nvSpPr>
            <p:spPr>
              <a:xfrm>
                <a:off x="3937" y="2116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8" name="任意多边形 266267"/>
              <p:cNvSpPr>
                <a:spLocks noChangeAspect="1"/>
              </p:cNvSpPr>
              <p:nvPr/>
            </p:nvSpPr>
            <p:spPr>
              <a:xfrm>
                <a:off x="3937" y="2075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69" name="任意多边形 266268"/>
              <p:cNvSpPr>
                <a:spLocks noChangeAspect="1"/>
              </p:cNvSpPr>
              <p:nvPr/>
            </p:nvSpPr>
            <p:spPr>
              <a:xfrm>
                <a:off x="3937" y="2035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0" name="任意多边形 266269"/>
              <p:cNvSpPr>
                <a:spLocks noChangeAspect="1"/>
              </p:cNvSpPr>
              <p:nvPr/>
            </p:nvSpPr>
            <p:spPr>
              <a:xfrm>
                <a:off x="3937" y="1994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1" name="任意多边形 266270"/>
              <p:cNvSpPr>
                <a:spLocks noChangeAspect="1"/>
              </p:cNvSpPr>
              <p:nvPr/>
            </p:nvSpPr>
            <p:spPr>
              <a:xfrm>
                <a:off x="3937" y="1934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2" name="任意多边形 266271"/>
              <p:cNvSpPr>
                <a:spLocks noChangeAspect="1"/>
              </p:cNvSpPr>
              <p:nvPr/>
            </p:nvSpPr>
            <p:spPr>
              <a:xfrm>
                <a:off x="3937" y="1893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3" name="任意多边形 266272"/>
              <p:cNvSpPr>
                <a:spLocks noChangeAspect="1"/>
              </p:cNvSpPr>
              <p:nvPr/>
            </p:nvSpPr>
            <p:spPr>
              <a:xfrm>
                <a:off x="3937" y="1853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4" name="任意多边形 266273"/>
              <p:cNvSpPr>
                <a:spLocks noChangeAspect="1"/>
              </p:cNvSpPr>
              <p:nvPr/>
            </p:nvSpPr>
            <p:spPr>
              <a:xfrm>
                <a:off x="3937" y="1812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5" name="任意多边形 266274"/>
              <p:cNvSpPr>
                <a:spLocks noChangeAspect="1"/>
              </p:cNvSpPr>
              <p:nvPr/>
            </p:nvSpPr>
            <p:spPr>
              <a:xfrm>
                <a:off x="3937" y="175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6" name="任意多边形 266275"/>
              <p:cNvSpPr>
                <a:spLocks noChangeAspect="1"/>
              </p:cNvSpPr>
              <p:nvPr/>
            </p:nvSpPr>
            <p:spPr>
              <a:xfrm>
                <a:off x="3937" y="171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7" name="任意多边形 266276"/>
              <p:cNvSpPr>
                <a:spLocks noChangeAspect="1"/>
              </p:cNvSpPr>
              <p:nvPr/>
            </p:nvSpPr>
            <p:spPr>
              <a:xfrm>
                <a:off x="3937" y="167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8" name="任意多边形 266277"/>
              <p:cNvSpPr>
                <a:spLocks noChangeAspect="1"/>
              </p:cNvSpPr>
              <p:nvPr/>
            </p:nvSpPr>
            <p:spPr>
              <a:xfrm>
                <a:off x="3937" y="163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79" name="任意多边形 266278"/>
              <p:cNvSpPr>
                <a:spLocks noChangeAspect="1"/>
              </p:cNvSpPr>
              <p:nvPr/>
            </p:nvSpPr>
            <p:spPr>
              <a:xfrm>
                <a:off x="3937" y="1590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0" name="任意多边形 266279"/>
              <p:cNvSpPr>
                <a:spLocks noChangeAspect="1"/>
              </p:cNvSpPr>
              <p:nvPr/>
            </p:nvSpPr>
            <p:spPr>
              <a:xfrm>
                <a:off x="3937" y="1529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1" name="任意多边形 266280"/>
              <p:cNvSpPr>
                <a:spLocks noChangeAspect="1"/>
              </p:cNvSpPr>
              <p:nvPr/>
            </p:nvSpPr>
            <p:spPr>
              <a:xfrm>
                <a:off x="3916" y="2480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2" name="任意多边形 266281"/>
              <p:cNvSpPr>
                <a:spLocks noChangeAspect="1"/>
              </p:cNvSpPr>
              <p:nvPr/>
            </p:nvSpPr>
            <p:spPr>
              <a:xfrm>
                <a:off x="4098" y="2561"/>
                <a:ext cx="41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3" name="任意多边形 266282"/>
              <p:cNvSpPr>
                <a:spLocks noChangeAspect="1"/>
              </p:cNvSpPr>
              <p:nvPr/>
            </p:nvSpPr>
            <p:spPr>
              <a:xfrm>
                <a:off x="4058" y="2521"/>
                <a:ext cx="60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4" name="任意多边形 266283"/>
              <p:cNvSpPr>
                <a:spLocks noChangeAspect="1"/>
              </p:cNvSpPr>
              <p:nvPr/>
            </p:nvSpPr>
            <p:spPr>
              <a:xfrm>
                <a:off x="4017" y="250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5" name="任意多边形 266284"/>
              <p:cNvSpPr>
                <a:spLocks noChangeAspect="1"/>
              </p:cNvSpPr>
              <p:nvPr/>
            </p:nvSpPr>
            <p:spPr>
              <a:xfrm>
                <a:off x="3977" y="248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6" name="任意多边形 266285"/>
              <p:cNvSpPr>
                <a:spLocks noChangeAspect="1"/>
              </p:cNvSpPr>
              <p:nvPr/>
            </p:nvSpPr>
            <p:spPr>
              <a:xfrm>
                <a:off x="4098" y="2642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7" name="任意多边形 266286"/>
              <p:cNvSpPr>
                <a:spLocks noChangeAspect="1"/>
              </p:cNvSpPr>
              <p:nvPr/>
            </p:nvSpPr>
            <p:spPr>
              <a:xfrm>
                <a:off x="4118" y="2581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1" y="3"/>
                    </a:move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8" name="任意多边形 266287"/>
              <p:cNvSpPr>
                <a:spLocks noChangeAspect="1"/>
              </p:cNvSpPr>
              <p:nvPr/>
            </p:nvSpPr>
            <p:spPr>
              <a:xfrm>
                <a:off x="4078" y="2682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89" name="任意多边形 266288"/>
              <p:cNvSpPr>
                <a:spLocks noChangeAspect="1"/>
              </p:cNvSpPr>
              <p:nvPr/>
            </p:nvSpPr>
            <p:spPr>
              <a:xfrm>
                <a:off x="4038" y="2703"/>
                <a:ext cx="60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90" name="任意多边形 266289"/>
              <p:cNvSpPr>
                <a:spLocks noChangeAspect="1"/>
              </p:cNvSpPr>
              <p:nvPr/>
            </p:nvSpPr>
            <p:spPr>
              <a:xfrm>
                <a:off x="3997" y="2723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291" name="任意多边形 266290"/>
              <p:cNvSpPr>
                <a:spLocks noChangeAspect="1"/>
              </p:cNvSpPr>
              <p:nvPr/>
            </p:nvSpPr>
            <p:spPr>
              <a:xfrm>
                <a:off x="3957" y="2723"/>
                <a:ext cx="60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1" y="3"/>
                    </a:moveTo>
                    <a:cubicBezTo>
                      <a:pt x="2" y="3"/>
                      <a:pt x="2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292" name="直接连接符 266291"/>
            <p:cNvSpPr>
              <a:spLocks noChangeAspect="1"/>
            </p:cNvSpPr>
            <p:nvPr/>
          </p:nvSpPr>
          <p:spPr>
            <a:xfrm>
              <a:off x="4117" y="2606"/>
              <a:ext cx="16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293" name="直接连接符 266292"/>
            <p:cNvSpPr>
              <a:spLocks noChangeAspect="1"/>
            </p:cNvSpPr>
            <p:nvPr/>
          </p:nvSpPr>
          <p:spPr>
            <a:xfrm flipH="1">
              <a:off x="4208" y="2613"/>
              <a:ext cx="5" cy="295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</p:sp>
        <p:sp>
          <p:nvSpPr>
            <p:cNvPr id="266294" name="椭圆 266293"/>
            <p:cNvSpPr>
              <a:spLocks noChangeAspect="1"/>
            </p:cNvSpPr>
            <p:nvPr/>
          </p:nvSpPr>
          <p:spPr>
            <a:xfrm>
              <a:off x="4101" y="3749"/>
              <a:ext cx="34" cy="34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66295" name="对象 266294"/>
            <p:cNvGraphicFramePr>
              <a:graphicFrameLocks noChangeAspect="1"/>
            </p:cNvGraphicFramePr>
            <p:nvPr/>
          </p:nvGraphicFramePr>
          <p:xfrm>
            <a:off x="4173" y="2342"/>
            <a:ext cx="119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5" imgW="254000" imgH="317500" progId="Equation.3">
                    <p:embed/>
                  </p:oleObj>
                </mc:Choice>
                <mc:Fallback>
                  <p:oleObj name="" r:id="rId5" imgW="254000" imgH="317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3" y="2342"/>
                          <a:ext cx="119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6" name="对象 266295"/>
            <p:cNvGraphicFramePr>
              <a:graphicFrameLocks noChangeAspect="1"/>
            </p:cNvGraphicFramePr>
            <p:nvPr/>
          </p:nvGraphicFramePr>
          <p:xfrm>
            <a:off x="3960" y="2496"/>
            <a:ext cx="125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88265" imgH="177165" progId="Equation.DSMT4">
                    <p:embed/>
                  </p:oleObj>
                </mc:Choice>
                <mc:Fallback>
                  <p:oleObj name="" r:id="rId7" imgW="88265" imgH="177165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60" y="2496"/>
                          <a:ext cx="125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7" name="对象 266296"/>
            <p:cNvGraphicFramePr>
              <a:graphicFrameLocks noChangeAspect="1"/>
            </p:cNvGraphicFramePr>
            <p:nvPr/>
          </p:nvGraphicFramePr>
          <p:xfrm>
            <a:off x="4278" y="2644"/>
            <a:ext cx="38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9" imgW="317500" imgH="203200" progId="Equation.DSMT4">
                    <p:embed/>
                  </p:oleObj>
                </mc:Choice>
                <mc:Fallback>
                  <p:oleObj name="" r:id="rId9" imgW="317500" imgH="2032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8" y="2644"/>
                          <a:ext cx="385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8" name="对象 266297"/>
            <p:cNvGraphicFramePr>
              <a:graphicFrameLocks noChangeAspect="1"/>
            </p:cNvGraphicFramePr>
            <p:nvPr/>
          </p:nvGraphicFramePr>
          <p:xfrm>
            <a:off x="3960" y="2873"/>
            <a:ext cx="12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254000" imgH="317500" progId="Equation.3">
                    <p:embed/>
                  </p:oleObj>
                </mc:Choice>
                <mc:Fallback>
                  <p:oleObj name="" r:id="rId11" imgW="254000" imgH="317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0" y="2873"/>
                          <a:ext cx="120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9" name="对象 266298"/>
            <p:cNvGraphicFramePr>
              <a:graphicFrameLocks noChangeAspect="1"/>
            </p:cNvGraphicFramePr>
            <p:nvPr/>
          </p:nvGraphicFramePr>
          <p:xfrm>
            <a:off x="3925" y="3694"/>
            <a:ext cx="14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2" imgW="304800" imgH="330200" progId="Equation.3">
                    <p:embed/>
                  </p:oleObj>
                </mc:Choice>
                <mc:Fallback>
                  <p:oleObj name="" r:id="rId12" imgW="304800" imgH="330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25" y="3694"/>
                          <a:ext cx="142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00" name="对象 266299"/>
          <p:cNvGraphicFramePr/>
          <p:nvPr/>
        </p:nvGraphicFramePr>
        <p:xfrm>
          <a:off x="323850" y="3460750"/>
          <a:ext cx="230346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4" imgW="875665" imgH="393700" progId="Equation.DSMT4">
                  <p:embed/>
                </p:oleObj>
              </mc:Choice>
              <mc:Fallback>
                <p:oleObj name="" r:id="rId14" imgW="875665" imgH="393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3460750"/>
                        <a:ext cx="2303463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1" name="文本框 266300"/>
          <p:cNvSpPr txBox="1"/>
          <p:nvPr/>
        </p:nvSpPr>
        <p:spPr>
          <a:xfrm>
            <a:off x="179388" y="2703513"/>
            <a:ext cx="3313112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某时刻系统的动量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02" name="对象 266301"/>
          <p:cNvGraphicFramePr/>
          <p:nvPr/>
        </p:nvGraphicFramePr>
        <p:xfrm>
          <a:off x="2555875" y="3460750"/>
          <a:ext cx="2678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6" imgW="1040765" imgH="393700" progId="Equation.DSMT4">
                  <p:embed/>
                </p:oleObj>
              </mc:Choice>
              <mc:Fallback>
                <p:oleObj name="" r:id="rId16" imgW="1040765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5875" y="3460750"/>
                        <a:ext cx="2678113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3" name="对象 266302"/>
          <p:cNvGraphicFramePr/>
          <p:nvPr/>
        </p:nvGraphicFramePr>
        <p:xfrm>
          <a:off x="392113" y="4540250"/>
          <a:ext cx="28844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8" imgW="1155065" imgH="393700" progId="Equation.DSMT4">
                  <p:embed/>
                </p:oleObj>
              </mc:Choice>
              <mc:Fallback>
                <p:oleObj name="" r:id="rId18" imgW="1155065" imgH="393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113" y="4540250"/>
                        <a:ext cx="2884487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4" name="对象 266303"/>
          <p:cNvGraphicFramePr/>
          <p:nvPr/>
        </p:nvGraphicFramePr>
        <p:xfrm>
          <a:off x="5219700" y="3678238"/>
          <a:ext cx="22113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0" imgW="862965" imgH="228600" progId="Equation.DSMT4">
                  <p:embed/>
                </p:oleObj>
              </mc:Choice>
              <mc:Fallback>
                <p:oleObj name="" r:id="rId20" imgW="862965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19700" y="3678238"/>
                        <a:ext cx="221138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5" name="对象 266304"/>
          <p:cNvGraphicFramePr/>
          <p:nvPr/>
        </p:nvGraphicFramePr>
        <p:xfrm>
          <a:off x="366713" y="5635625"/>
          <a:ext cx="48371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2" imgW="1980565" imgH="393700" progId="Equation.DSMT4">
                  <p:embed/>
                </p:oleObj>
              </mc:Choice>
              <mc:Fallback>
                <p:oleObj name="" r:id="rId22" imgW="1980565" imgH="393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713" y="5635625"/>
                        <a:ext cx="4837112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6" name="对象 266305"/>
          <p:cNvGraphicFramePr/>
          <p:nvPr/>
        </p:nvGraphicFramePr>
        <p:xfrm>
          <a:off x="3995738" y="4829175"/>
          <a:ext cx="23050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4" imgW="1028065" imgH="254000" progId="Equation.DSMT4">
                  <p:embed/>
                </p:oleObj>
              </mc:Choice>
              <mc:Fallback>
                <p:oleObj name="" r:id="rId24" imgW="1028065" imgH="254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95738" y="4829175"/>
                        <a:ext cx="230505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7" name="对象 266306"/>
          <p:cNvGraphicFramePr/>
          <p:nvPr/>
        </p:nvGraphicFramePr>
        <p:xfrm>
          <a:off x="5219700" y="5908675"/>
          <a:ext cx="19526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6" imgW="799465" imgH="203200" progId="Equation.DSMT4">
                  <p:embed/>
                </p:oleObj>
              </mc:Choice>
              <mc:Fallback>
                <p:oleObj name="" r:id="rId26" imgW="799465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5908675"/>
                        <a:ext cx="195262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5" grpId="0"/>
      <p:bldP spid="266246" grpId="0"/>
      <p:bldP spid="2663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7266" name="对象 267265"/>
          <p:cNvGraphicFramePr/>
          <p:nvPr/>
        </p:nvGraphicFramePr>
        <p:xfrm>
          <a:off x="3219450" y="4200525"/>
          <a:ext cx="44481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816100" imgH="787400" progId="Equation.DSMT4">
                  <p:embed/>
                </p:oleObj>
              </mc:Choice>
              <mc:Fallback>
                <p:oleObj name="" r:id="rId1" imgW="1816100" imgH="787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9450" y="4200525"/>
                        <a:ext cx="4448175" cy="192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7" name="矩形 267266"/>
          <p:cNvSpPr/>
          <p:nvPr/>
        </p:nvSpPr>
        <p:spPr>
          <a:xfrm>
            <a:off x="250825" y="6149975"/>
            <a:ext cx="8497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在某一方向的合外力为零，则该方向的分动量守恒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68" name="文本框 267267"/>
          <p:cNvSpPr txBox="1"/>
          <p:nvPr/>
        </p:nvSpPr>
        <p:spPr>
          <a:xfrm>
            <a:off x="179388" y="104457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合外力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7269" name="对象 267268"/>
          <p:cNvGraphicFramePr/>
          <p:nvPr/>
        </p:nvGraphicFramePr>
        <p:xfrm>
          <a:off x="1906588" y="1095375"/>
          <a:ext cx="1225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913765" imgH="393700" progId="Equation.3">
                  <p:embed/>
                </p:oleObj>
              </mc:Choice>
              <mc:Fallback>
                <p:oleObj name="" r:id="rId3" imgW="913765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588" y="1095375"/>
                        <a:ext cx="12255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对象 267269"/>
          <p:cNvGraphicFramePr/>
          <p:nvPr/>
        </p:nvGraphicFramePr>
        <p:xfrm>
          <a:off x="3203575" y="1049338"/>
          <a:ext cx="24479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965200" imgH="228600" progId="Equation.DSMT4">
                  <p:embed/>
                </p:oleObj>
              </mc:Choice>
              <mc:Fallback>
                <p:oleObj name="" r:id="rId5" imgW="9652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1049338"/>
                        <a:ext cx="2447925" cy="5794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FFFF">
                            <a:alpha val="27000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文本框 267270"/>
          <p:cNvSpPr txBox="1"/>
          <p:nvPr/>
        </p:nvSpPr>
        <p:spPr>
          <a:xfrm>
            <a:off x="179388" y="1646238"/>
            <a:ext cx="8891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buClr>
                <a:srgbClr val="00FFCC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质点系所受合外力为零时，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质点系的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总动量保持不变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72" name="矩形 267271"/>
          <p:cNvSpPr/>
          <p:nvPr/>
        </p:nvSpPr>
        <p:spPr>
          <a:xfrm>
            <a:off x="250825" y="4386263"/>
            <a:ext cx="2592388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在直角坐标系中的分量式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73" name="文本框 267272"/>
          <p:cNvSpPr txBox="1"/>
          <p:nvPr/>
        </p:nvSpPr>
        <p:spPr>
          <a:xfrm>
            <a:off x="250825" y="3182938"/>
            <a:ext cx="8353425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系统的总动量守恒并不意味着系统内各个质点的动量不变，而是指系统动量总和不变；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74" name="文本框 267273"/>
          <p:cNvSpPr txBox="1"/>
          <p:nvPr/>
        </p:nvSpPr>
        <p:spPr>
          <a:xfrm>
            <a:off x="250825" y="2195513"/>
            <a:ext cx="8497888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动量守恒定律是自然界的普遍定律之一，对于宏观物体和微观粒子都适用。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75" name="文本框 267274"/>
          <p:cNvSpPr txBox="1"/>
          <p:nvPr/>
        </p:nvSpPr>
        <p:spPr>
          <a:xfrm>
            <a:off x="2987675" y="260350"/>
            <a:ext cx="367347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动量守恒定律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7278" name="Line 4"/>
          <p:cNvSpPr/>
          <p:nvPr/>
        </p:nvSpPr>
        <p:spPr>
          <a:xfrm>
            <a:off x="612775" y="90646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67268" grpId="0"/>
      <p:bldP spid="267271" grpId="0"/>
      <p:bldP spid="267272" grpId="0"/>
      <p:bldP spid="267273" grpId="0"/>
      <p:bldP spid="267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8290" name="图片 268289" descr="dlsh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333375"/>
            <a:ext cx="3298825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8291" name="矩形 268290"/>
          <p:cNvSpPr/>
          <p:nvPr/>
        </p:nvSpPr>
        <p:spPr>
          <a:xfrm>
            <a:off x="539750" y="2959100"/>
            <a:ext cx="4394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桌面光滑，水平方向动量守恒，且与内力无关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8292" name="组合 268291"/>
          <p:cNvGrpSpPr/>
          <p:nvPr/>
        </p:nvGrpSpPr>
        <p:grpSpPr>
          <a:xfrm>
            <a:off x="611188" y="357188"/>
            <a:ext cx="4032250" cy="2540000"/>
            <a:chOff x="385" y="136"/>
            <a:chExt cx="2540" cy="1600"/>
          </a:xfrm>
        </p:grpSpPr>
        <p:sp>
          <p:nvSpPr>
            <p:cNvPr id="268293" name="矩形 268292"/>
            <p:cNvSpPr>
              <a:spLocks noChangeAspect="1"/>
            </p:cNvSpPr>
            <p:nvPr/>
          </p:nvSpPr>
          <p:spPr>
            <a:xfrm>
              <a:off x="385" y="136"/>
              <a:ext cx="2540" cy="1600"/>
            </a:xfrm>
            <a:prstGeom prst="rect">
              <a:avLst/>
            </a:prstGeom>
            <a:solidFill>
              <a:srgbClr val="0000CA"/>
            </a:solidFill>
            <a:ln w="9525" cap="flat" cmpd="sng">
              <a:solidFill>
                <a:srgbClr val="006699">
                  <a:alpha val="39999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0099CC">
                  <a:alpha val="20000"/>
                </a:srgbClr>
              </a:outerShdw>
            </a:effectLst>
          </p:spPr>
          <p:txBody>
            <a:bodyPr anchor="ctr"/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zh-CN" altLang="en-GB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0000CA"/>
                  </a:solidFill>
                  <a:effectDag name="">
                    <a:effect ref="fillLine"/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</a:effectDag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68294" name="组合 268293"/>
            <p:cNvGrpSpPr>
              <a:grpSpLocks noChangeAspect="1"/>
            </p:cNvGrpSpPr>
            <p:nvPr/>
          </p:nvGrpSpPr>
          <p:grpSpPr>
            <a:xfrm>
              <a:off x="1172" y="281"/>
              <a:ext cx="1221" cy="1161"/>
              <a:chOff x="534" y="2267"/>
              <a:chExt cx="1714" cy="1630"/>
            </a:xfrm>
          </p:grpSpPr>
          <p:sp>
            <p:nvSpPr>
              <p:cNvPr id="268295" name="任意多边形 268294"/>
              <p:cNvSpPr>
                <a:spLocks noChangeAspect="1"/>
              </p:cNvSpPr>
              <p:nvPr/>
            </p:nvSpPr>
            <p:spPr>
              <a:xfrm>
                <a:off x="534" y="2267"/>
                <a:ext cx="1714" cy="1630"/>
              </a:xfrm>
              <a:custGeom>
                <a:avLst/>
                <a:gdLst/>
                <a:ahLst/>
                <a:cxnLst/>
                <a:pathLst>
                  <a:path w="62" h="59">
                    <a:moveTo>
                      <a:pt x="0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1"/>
                    </a:cubicBezTo>
                    <a:cubicBezTo>
                      <a:pt x="13" y="27"/>
                      <a:pt x="35" y="49"/>
                      <a:pt x="62" y="49"/>
                    </a:cubicBezTo>
                    <a:lnTo>
                      <a:pt x="62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>
                  <a:alpha val="25000"/>
                </a:srgbClr>
              </a:solidFill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8296" name="矩形 268295"/>
              <p:cNvSpPr>
                <a:spLocks noChangeAspect="1"/>
              </p:cNvSpPr>
              <p:nvPr/>
            </p:nvSpPr>
            <p:spPr>
              <a:xfrm rot="-1372156">
                <a:off x="1020" y="2739"/>
                <a:ext cx="83" cy="110"/>
              </a:xfrm>
              <a:prstGeom prst="rect">
                <a:avLst/>
              </a:prstGeom>
              <a:solidFill>
                <a:srgbClr val="00FF00"/>
              </a:solidFill>
              <a:ln w="38100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8297" name="任意多边形 268296"/>
            <p:cNvSpPr>
              <a:spLocks noChangeAspect="1"/>
            </p:cNvSpPr>
            <p:nvPr/>
          </p:nvSpPr>
          <p:spPr>
            <a:xfrm>
              <a:off x="666" y="868"/>
              <a:ext cx="2146" cy="572"/>
            </a:xfrm>
            <a:custGeom>
              <a:avLst/>
              <a:gdLst/>
              <a:ahLst/>
              <a:cxnLst/>
              <a:pathLst>
                <a:path w="109" h="29">
                  <a:moveTo>
                    <a:pt x="0" y="0"/>
                  </a:moveTo>
                  <a:lnTo>
                    <a:pt x="0" y="29"/>
                  </a:lnTo>
                  <a:lnTo>
                    <a:pt x="109" y="29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68298" name="对象 268297"/>
            <p:cNvGraphicFramePr>
              <a:graphicFrameLocks noChangeAspect="1"/>
            </p:cNvGraphicFramePr>
            <p:nvPr/>
          </p:nvGraphicFramePr>
          <p:xfrm>
            <a:off x="518" y="869"/>
            <a:ext cx="11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" imgW="254000" imgH="317500" progId="Equation.3">
                    <p:embed/>
                  </p:oleObj>
                </mc:Choice>
                <mc:Fallback>
                  <p:oleObj name="" r:id="rId2" imgW="254000" imgH="317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" y="869"/>
                          <a:ext cx="114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8299" name="组合 268298"/>
            <p:cNvGrpSpPr>
              <a:grpSpLocks noChangeAspect="1"/>
            </p:cNvGrpSpPr>
            <p:nvPr/>
          </p:nvGrpSpPr>
          <p:grpSpPr>
            <a:xfrm>
              <a:off x="490" y="1356"/>
              <a:ext cx="2336" cy="214"/>
              <a:chOff x="1192" y="2472"/>
              <a:chExt cx="3280" cy="300"/>
            </a:xfrm>
          </p:grpSpPr>
          <p:sp>
            <p:nvSpPr>
              <p:cNvPr id="268300" name="直接连接符 268299"/>
              <p:cNvSpPr>
                <a:spLocks noChangeAspect="1"/>
              </p:cNvSpPr>
              <p:nvPr/>
            </p:nvSpPr>
            <p:spPr>
              <a:xfrm flipH="1">
                <a:off x="1471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1" name="直接连接符 268300"/>
              <p:cNvSpPr>
                <a:spLocks noChangeAspect="1"/>
              </p:cNvSpPr>
              <p:nvPr/>
            </p:nvSpPr>
            <p:spPr>
              <a:xfrm flipH="1">
                <a:off x="1581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2" name="直接连接符 268301"/>
              <p:cNvSpPr>
                <a:spLocks noChangeAspect="1"/>
              </p:cNvSpPr>
              <p:nvPr/>
            </p:nvSpPr>
            <p:spPr>
              <a:xfrm flipH="1">
                <a:off x="1700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3" name="直接连接符 268302"/>
              <p:cNvSpPr>
                <a:spLocks noChangeAspect="1"/>
              </p:cNvSpPr>
              <p:nvPr/>
            </p:nvSpPr>
            <p:spPr>
              <a:xfrm flipH="1">
                <a:off x="1878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4" name="直接连接符 268303"/>
              <p:cNvSpPr>
                <a:spLocks noChangeAspect="1"/>
              </p:cNvSpPr>
              <p:nvPr/>
            </p:nvSpPr>
            <p:spPr>
              <a:xfrm flipH="1">
                <a:off x="1933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5" name="直接连接符 268304"/>
              <p:cNvSpPr>
                <a:spLocks noChangeAspect="1"/>
              </p:cNvSpPr>
              <p:nvPr/>
            </p:nvSpPr>
            <p:spPr>
              <a:xfrm flipH="1">
                <a:off x="1989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6" name="直接连接符 268305"/>
              <p:cNvSpPr>
                <a:spLocks noChangeAspect="1"/>
              </p:cNvSpPr>
              <p:nvPr/>
            </p:nvSpPr>
            <p:spPr>
              <a:xfrm flipH="1">
                <a:off x="204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7" name="直接连接符 268306"/>
              <p:cNvSpPr>
                <a:spLocks noChangeAspect="1"/>
              </p:cNvSpPr>
              <p:nvPr/>
            </p:nvSpPr>
            <p:spPr>
              <a:xfrm flipH="1">
                <a:off x="2103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8" name="直接连接符 268307"/>
              <p:cNvSpPr>
                <a:spLocks noChangeAspect="1"/>
              </p:cNvSpPr>
              <p:nvPr/>
            </p:nvSpPr>
            <p:spPr>
              <a:xfrm flipH="1">
                <a:off x="2158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09" name="直接连接符 268308"/>
              <p:cNvSpPr>
                <a:spLocks noChangeAspect="1"/>
              </p:cNvSpPr>
              <p:nvPr/>
            </p:nvSpPr>
            <p:spPr>
              <a:xfrm flipH="1">
                <a:off x="221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0" name="直接连接符 268309"/>
              <p:cNvSpPr>
                <a:spLocks noChangeAspect="1"/>
              </p:cNvSpPr>
              <p:nvPr/>
            </p:nvSpPr>
            <p:spPr>
              <a:xfrm flipH="1">
                <a:off x="2269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1" name="直接连接符 268310"/>
              <p:cNvSpPr>
                <a:spLocks noChangeAspect="1"/>
              </p:cNvSpPr>
              <p:nvPr/>
            </p:nvSpPr>
            <p:spPr>
              <a:xfrm flipH="1">
                <a:off x="232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2" name="直接连接符 268311"/>
              <p:cNvSpPr>
                <a:spLocks noChangeAspect="1"/>
              </p:cNvSpPr>
              <p:nvPr/>
            </p:nvSpPr>
            <p:spPr>
              <a:xfrm flipH="1">
                <a:off x="2383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3" name="直接连接符 268312"/>
              <p:cNvSpPr>
                <a:spLocks noChangeAspect="1"/>
              </p:cNvSpPr>
              <p:nvPr/>
            </p:nvSpPr>
            <p:spPr>
              <a:xfrm flipH="1">
                <a:off x="2438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4" name="直接连接符 268313"/>
              <p:cNvSpPr>
                <a:spLocks noChangeAspect="1"/>
              </p:cNvSpPr>
              <p:nvPr/>
            </p:nvSpPr>
            <p:spPr>
              <a:xfrm flipH="1">
                <a:off x="249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5" name="直接连接符 268314"/>
              <p:cNvSpPr>
                <a:spLocks noChangeAspect="1"/>
              </p:cNvSpPr>
              <p:nvPr/>
            </p:nvSpPr>
            <p:spPr>
              <a:xfrm flipH="1">
                <a:off x="2549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6" name="直接连接符 268315"/>
              <p:cNvSpPr>
                <a:spLocks noChangeAspect="1"/>
              </p:cNvSpPr>
              <p:nvPr/>
            </p:nvSpPr>
            <p:spPr>
              <a:xfrm flipH="1">
                <a:off x="2711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7" name="直接连接符 268316"/>
              <p:cNvSpPr>
                <a:spLocks noChangeAspect="1"/>
              </p:cNvSpPr>
              <p:nvPr/>
            </p:nvSpPr>
            <p:spPr>
              <a:xfrm flipH="1">
                <a:off x="2766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8" name="直接连接符 268317"/>
              <p:cNvSpPr>
                <a:spLocks noChangeAspect="1"/>
              </p:cNvSpPr>
              <p:nvPr/>
            </p:nvSpPr>
            <p:spPr>
              <a:xfrm flipH="1">
                <a:off x="2822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19" name="直接连接符 268318"/>
              <p:cNvSpPr>
                <a:spLocks noChangeAspect="1"/>
              </p:cNvSpPr>
              <p:nvPr/>
            </p:nvSpPr>
            <p:spPr>
              <a:xfrm flipH="1">
                <a:off x="2877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0" name="直接连接符 268319"/>
              <p:cNvSpPr>
                <a:spLocks noChangeAspect="1"/>
              </p:cNvSpPr>
              <p:nvPr/>
            </p:nvSpPr>
            <p:spPr>
              <a:xfrm flipH="1">
                <a:off x="3039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1" name="直接连接符 268320"/>
              <p:cNvSpPr>
                <a:spLocks noChangeAspect="1"/>
              </p:cNvSpPr>
              <p:nvPr/>
            </p:nvSpPr>
            <p:spPr>
              <a:xfrm flipH="1">
                <a:off x="3095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2" name="直接连接符 268321"/>
              <p:cNvSpPr>
                <a:spLocks noChangeAspect="1"/>
              </p:cNvSpPr>
              <p:nvPr/>
            </p:nvSpPr>
            <p:spPr>
              <a:xfrm flipH="1">
                <a:off x="3150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3" name="直接连接符 268322"/>
              <p:cNvSpPr>
                <a:spLocks noChangeAspect="1"/>
              </p:cNvSpPr>
              <p:nvPr/>
            </p:nvSpPr>
            <p:spPr>
              <a:xfrm flipH="1">
                <a:off x="3205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4" name="直接连接符 268323"/>
              <p:cNvSpPr>
                <a:spLocks noChangeAspect="1"/>
              </p:cNvSpPr>
              <p:nvPr/>
            </p:nvSpPr>
            <p:spPr>
              <a:xfrm flipH="1">
                <a:off x="326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5" name="直接连接符 268324"/>
              <p:cNvSpPr>
                <a:spLocks noChangeAspect="1"/>
              </p:cNvSpPr>
              <p:nvPr/>
            </p:nvSpPr>
            <p:spPr>
              <a:xfrm flipH="1">
                <a:off x="3319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6" name="直接连接符 268325"/>
              <p:cNvSpPr>
                <a:spLocks noChangeAspect="1"/>
              </p:cNvSpPr>
              <p:nvPr/>
            </p:nvSpPr>
            <p:spPr>
              <a:xfrm flipH="1">
                <a:off x="3375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7" name="直接连接符 268326"/>
              <p:cNvSpPr>
                <a:spLocks noChangeAspect="1"/>
              </p:cNvSpPr>
              <p:nvPr/>
            </p:nvSpPr>
            <p:spPr>
              <a:xfrm flipH="1">
                <a:off x="3430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8" name="直接连接符 268327"/>
              <p:cNvSpPr>
                <a:spLocks noChangeAspect="1"/>
              </p:cNvSpPr>
              <p:nvPr/>
            </p:nvSpPr>
            <p:spPr>
              <a:xfrm flipH="1">
                <a:off x="3485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29" name="直接连接符 268328"/>
              <p:cNvSpPr>
                <a:spLocks noChangeAspect="1"/>
              </p:cNvSpPr>
              <p:nvPr/>
            </p:nvSpPr>
            <p:spPr>
              <a:xfrm flipH="1">
                <a:off x="3592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0" name="直接连接符 268329"/>
              <p:cNvSpPr>
                <a:spLocks noChangeAspect="1"/>
              </p:cNvSpPr>
              <p:nvPr/>
            </p:nvSpPr>
            <p:spPr>
              <a:xfrm flipH="1">
                <a:off x="3647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1" name="直接连接符 268330"/>
              <p:cNvSpPr>
                <a:spLocks noChangeAspect="1"/>
              </p:cNvSpPr>
              <p:nvPr/>
            </p:nvSpPr>
            <p:spPr>
              <a:xfrm flipH="1">
                <a:off x="3703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2" name="直接连接符 268331"/>
              <p:cNvSpPr>
                <a:spLocks noChangeAspect="1"/>
              </p:cNvSpPr>
              <p:nvPr/>
            </p:nvSpPr>
            <p:spPr>
              <a:xfrm flipH="1">
                <a:off x="3758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3" name="直接连接符 268332"/>
              <p:cNvSpPr>
                <a:spLocks noChangeAspect="1"/>
              </p:cNvSpPr>
              <p:nvPr/>
            </p:nvSpPr>
            <p:spPr>
              <a:xfrm flipH="1">
                <a:off x="3813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4" name="直接连接符 268333"/>
              <p:cNvSpPr>
                <a:spLocks noChangeAspect="1"/>
              </p:cNvSpPr>
              <p:nvPr/>
            </p:nvSpPr>
            <p:spPr>
              <a:xfrm flipH="1">
                <a:off x="3872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5" name="直接连接符 268334"/>
              <p:cNvSpPr>
                <a:spLocks noChangeAspect="1"/>
              </p:cNvSpPr>
              <p:nvPr/>
            </p:nvSpPr>
            <p:spPr>
              <a:xfrm flipH="1">
                <a:off x="3928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6" name="直接连接符 268335"/>
              <p:cNvSpPr>
                <a:spLocks noChangeAspect="1"/>
              </p:cNvSpPr>
              <p:nvPr/>
            </p:nvSpPr>
            <p:spPr>
              <a:xfrm flipH="1">
                <a:off x="3983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7" name="直接连接符 268336"/>
              <p:cNvSpPr>
                <a:spLocks noChangeAspect="1"/>
              </p:cNvSpPr>
              <p:nvPr/>
            </p:nvSpPr>
            <p:spPr>
              <a:xfrm flipH="1">
                <a:off x="1412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8" name="直接连接符 268337"/>
              <p:cNvSpPr>
                <a:spLocks noChangeAspect="1"/>
              </p:cNvSpPr>
              <p:nvPr/>
            </p:nvSpPr>
            <p:spPr>
              <a:xfrm flipH="1">
                <a:off x="1526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39" name="直接连接符 268338"/>
              <p:cNvSpPr>
                <a:spLocks noChangeAspect="1"/>
              </p:cNvSpPr>
              <p:nvPr/>
            </p:nvSpPr>
            <p:spPr>
              <a:xfrm flipH="1">
                <a:off x="1637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0" name="直接连接符 268339"/>
              <p:cNvSpPr>
                <a:spLocks noChangeAspect="1"/>
              </p:cNvSpPr>
              <p:nvPr/>
            </p:nvSpPr>
            <p:spPr>
              <a:xfrm flipH="1">
                <a:off x="1823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68341" name="对象 268340"/>
              <p:cNvGraphicFramePr>
                <a:graphicFrameLocks noChangeAspect="1"/>
              </p:cNvGraphicFramePr>
              <p:nvPr/>
            </p:nvGraphicFramePr>
            <p:xfrm>
              <a:off x="1192" y="2472"/>
              <a:ext cx="19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4" imgW="304800" imgH="330200" progId="Equation.3">
                      <p:embed/>
                    </p:oleObj>
                  </mc:Choice>
                  <mc:Fallback>
                    <p:oleObj name="" r:id="rId4" imgW="304800" imgH="3302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92" y="2472"/>
                            <a:ext cx="192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8342" name="对象 268341"/>
              <p:cNvGraphicFramePr>
                <a:graphicFrameLocks noChangeAspect="1"/>
              </p:cNvGraphicFramePr>
              <p:nvPr/>
            </p:nvGraphicFramePr>
            <p:xfrm>
              <a:off x="4328" y="262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6" imgW="228600" imgH="241300" progId="Equation.3">
                      <p:embed/>
                    </p:oleObj>
                  </mc:Choice>
                  <mc:Fallback>
                    <p:oleObj name="" r:id="rId6" imgW="228600" imgH="2413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28" y="262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8343" name="直接连接符 268342"/>
              <p:cNvSpPr>
                <a:spLocks noChangeAspect="1"/>
              </p:cNvSpPr>
              <p:nvPr/>
            </p:nvSpPr>
            <p:spPr>
              <a:xfrm flipH="1">
                <a:off x="176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4" name="直接连接符 268343"/>
              <p:cNvSpPr>
                <a:spLocks noChangeAspect="1"/>
              </p:cNvSpPr>
              <p:nvPr/>
            </p:nvSpPr>
            <p:spPr>
              <a:xfrm flipH="1">
                <a:off x="2598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5" name="直接连接符 268344"/>
              <p:cNvSpPr>
                <a:spLocks noChangeAspect="1"/>
              </p:cNvSpPr>
              <p:nvPr/>
            </p:nvSpPr>
            <p:spPr>
              <a:xfrm flipH="1">
                <a:off x="2654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6" name="直接连接符 268345"/>
              <p:cNvSpPr>
                <a:spLocks noChangeAspect="1"/>
              </p:cNvSpPr>
              <p:nvPr/>
            </p:nvSpPr>
            <p:spPr>
              <a:xfrm flipH="1">
                <a:off x="2926" y="2605"/>
                <a:ext cx="56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7" name="直接连接符 268346"/>
              <p:cNvSpPr>
                <a:spLocks noChangeAspect="1"/>
              </p:cNvSpPr>
              <p:nvPr/>
            </p:nvSpPr>
            <p:spPr>
              <a:xfrm flipH="1">
                <a:off x="2974" y="2613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48" name="直接连接符 268347"/>
              <p:cNvSpPr>
                <a:spLocks noChangeAspect="1"/>
              </p:cNvSpPr>
              <p:nvPr/>
            </p:nvSpPr>
            <p:spPr>
              <a:xfrm flipH="1">
                <a:off x="3541" y="2605"/>
                <a:ext cx="55" cy="55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8349" name="组合 268348"/>
            <p:cNvGrpSpPr>
              <a:grpSpLocks noChangeAspect="1"/>
            </p:cNvGrpSpPr>
            <p:nvPr/>
          </p:nvGrpSpPr>
          <p:grpSpPr>
            <a:xfrm>
              <a:off x="925" y="644"/>
              <a:ext cx="231" cy="229"/>
              <a:chOff x="1696" y="1472"/>
              <a:chExt cx="324" cy="321"/>
            </a:xfrm>
          </p:grpSpPr>
          <p:sp>
            <p:nvSpPr>
              <p:cNvPr id="268350" name="直接连接符 268349"/>
              <p:cNvSpPr>
                <a:spLocks noChangeAspect="1"/>
              </p:cNvSpPr>
              <p:nvPr/>
            </p:nvSpPr>
            <p:spPr>
              <a:xfrm flipH="1">
                <a:off x="1771" y="1792"/>
                <a:ext cx="249" cy="1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triangle" w="sm" len="med"/>
              </a:ln>
            </p:spPr>
          </p:sp>
          <p:graphicFrame>
            <p:nvGraphicFramePr>
              <p:cNvPr id="268351" name="对象 268350"/>
              <p:cNvGraphicFramePr>
                <a:graphicFrameLocks noChangeAspect="1"/>
              </p:cNvGraphicFramePr>
              <p:nvPr/>
            </p:nvGraphicFramePr>
            <p:xfrm>
              <a:off x="1696" y="1472"/>
              <a:ext cx="1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8" imgW="304800" imgH="456565" progId="Equation.3">
                      <p:embed/>
                    </p:oleObj>
                  </mc:Choice>
                  <mc:Fallback>
                    <p:oleObj name="" r:id="rId8" imgW="304800" imgH="456565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96" y="1472"/>
                            <a:ext cx="19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8352" name="组合 268351"/>
            <p:cNvGrpSpPr>
              <a:grpSpLocks noChangeAspect="1"/>
            </p:cNvGrpSpPr>
            <p:nvPr/>
          </p:nvGrpSpPr>
          <p:grpSpPr>
            <a:xfrm>
              <a:off x="1484" y="675"/>
              <a:ext cx="186" cy="482"/>
              <a:chOff x="2588" y="1515"/>
              <a:chExt cx="261" cy="677"/>
            </a:xfrm>
          </p:grpSpPr>
          <p:sp>
            <p:nvSpPr>
              <p:cNvPr id="268353" name="直接连接符 268352"/>
              <p:cNvSpPr>
                <a:spLocks noChangeAspect="1"/>
              </p:cNvSpPr>
              <p:nvPr/>
            </p:nvSpPr>
            <p:spPr>
              <a:xfrm>
                <a:off x="2628" y="1515"/>
                <a:ext cx="221" cy="47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triangle" w="sm" len="med"/>
              </a:ln>
            </p:spPr>
          </p:sp>
          <p:graphicFrame>
            <p:nvGraphicFramePr>
              <p:cNvPr id="268354" name="对象 268353"/>
              <p:cNvGraphicFramePr>
                <a:graphicFrameLocks noChangeAspect="1"/>
              </p:cNvGraphicFramePr>
              <p:nvPr/>
            </p:nvGraphicFramePr>
            <p:xfrm>
              <a:off x="2588" y="1904"/>
              <a:ext cx="2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0" imgW="342900" imgH="457200" progId="Equation.3">
                      <p:embed/>
                    </p:oleObj>
                  </mc:Choice>
                  <mc:Fallback>
                    <p:oleObj name="" r:id="rId10" imgW="342900" imgH="4572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88" y="1904"/>
                            <a:ext cx="21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8355" name="组合 268354"/>
            <p:cNvGrpSpPr/>
            <p:nvPr/>
          </p:nvGrpSpPr>
          <p:grpSpPr>
            <a:xfrm>
              <a:off x="656" y="1441"/>
              <a:ext cx="2008" cy="46"/>
              <a:chOff x="3185" y="3370"/>
              <a:chExt cx="2008" cy="46"/>
            </a:xfrm>
          </p:grpSpPr>
          <p:sp>
            <p:nvSpPr>
              <p:cNvPr id="268356" name="直接连接符 268355"/>
              <p:cNvSpPr>
                <a:spLocks noChangeAspect="1"/>
              </p:cNvSpPr>
              <p:nvPr/>
            </p:nvSpPr>
            <p:spPr>
              <a:xfrm flipH="1">
                <a:off x="3227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57" name="直接连接符 268356"/>
              <p:cNvSpPr>
                <a:spLocks noChangeAspect="1"/>
              </p:cNvSpPr>
              <p:nvPr/>
            </p:nvSpPr>
            <p:spPr>
              <a:xfrm flipH="1">
                <a:off x="3305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58" name="直接连接符 268357"/>
              <p:cNvSpPr>
                <a:spLocks noChangeAspect="1"/>
              </p:cNvSpPr>
              <p:nvPr/>
            </p:nvSpPr>
            <p:spPr>
              <a:xfrm flipH="1">
                <a:off x="3390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59" name="直接连接符 268358"/>
              <p:cNvSpPr>
                <a:spLocks noChangeAspect="1"/>
              </p:cNvSpPr>
              <p:nvPr/>
            </p:nvSpPr>
            <p:spPr>
              <a:xfrm flipH="1">
                <a:off x="3517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0" name="直接连接符 268359"/>
              <p:cNvSpPr>
                <a:spLocks noChangeAspect="1"/>
              </p:cNvSpPr>
              <p:nvPr/>
            </p:nvSpPr>
            <p:spPr>
              <a:xfrm flipH="1">
                <a:off x="3556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1" name="直接连接符 268360"/>
              <p:cNvSpPr>
                <a:spLocks noChangeAspect="1"/>
              </p:cNvSpPr>
              <p:nvPr/>
            </p:nvSpPr>
            <p:spPr>
              <a:xfrm flipH="1">
                <a:off x="359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2" name="直接连接符 268361"/>
              <p:cNvSpPr>
                <a:spLocks noChangeAspect="1"/>
              </p:cNvSpPr>
              <p:nvPr/>
            </p:nvSpPr>
            <p:spPr>
              <a:xfrm flipH="1">
                <a:off x="3635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3" name="直接连接符 268362"/>
              <p:cNvSpPr>
                <a:spLocks noChangeAspect="1"/>
              </p:cNvSpPr>
              <p:nvPr/>
            </p:nvSpPr>
            <p:spPr>
              <a:xfrm flipH="1">
                <a:off x="3677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4" name="直接连接符 268363"/>
              <p:cNvSpPr>
                <a:spLocks noChangeAspect="1"/>
              </p:cNvSpPr>
              <p:nvPr/>
            </p:nvSpPr>
            <p:spPr>
              <a:xfrm flipH="1">
                <a:off x="3716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5" name="直接连接符 268364"/>
              <p:cNvSpPr>
                <a:spLocks noChangeAspect="1"/>
              </p:cNvSpPr>
              <p:nvPr/>
            </p:nvSpPr>
            <p:spPr>
              <a:xfrm flipH="1">
                <a:off x="375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6" name="直接连接符 268365"/>
              <p:cNvSpPr>
                <a:spLocks noChangeAspect="1"/>
              </p:cNvSpPr>
              <p:nvPr/>
            </p:nvSpPr>
            <p:spPr>
              <a:xfrm flipH="1">
                <a:off x="3795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7" name="直接连接符 268366"/>
              <p:cNvSpPr>
                <a:spLocks noChangeAspect="1"/>
              </p:cNvSpPr>
              <p:nvPr/>
            </p:nvSpPr>
            <p:spPr>
              <a:xfrm flipH="1">
                <a:off x="3834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8" name="直接连接符 268367"/>
              <p:cNvSpPr>
                <a:spLocks noChangeAspect="1"/>
              </p:cNvSpPr>
              <p:nvPr/>
            </p:nvSpPr>
            <p:spPr>
              <a:xfrm flipH="1">
                <a:off x="387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69" name="直接连接符 268368"/>
              <p:cNvSpPr>
                <a:spLocks noChangeAspect="1"/>
              </p:cNvSpPr>
              <p:nvPr/>
            </p:nvSpPr>
            <p:spPr>
              <a:xfrm flipH="1">
                <a:off x="3915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0" name="直接连接符 268369"/>
              <p:cNvSpPr>
                <a:spLocks noChangeAspect="1"/>
              </p:cNvSpPr>
              <p:nvPr/>
            </p:nvSpPr>
            <p:spPr>
              <a:xfrm flipH="1">
                <a:off x="3955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1" name="直接连接符 268370"/>
              <p:cNvSpPr>
                <a:spLocks noChangeAspect="1"/>
              </p:cNvSpPr>
              <p:nvPr/>
            </p:nvSpPr>
            <p:spPr>
              <a:xfrm flipH="1">
                <a:off x="3994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2" name="直接连接符 268371"/>
              <p:cNvSpPr>
                <a:spLocks noChangeAspect="1"/>
              </p:cNvSpPr>
              <p:nvPr/>
            </p:nvSpPr>
            <p:spPr>
              <a:xfrm flipH="1">
                <a:off x="4110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3" name="直接连接符 268372"/>
              <p:cNvSpPr>
                <a:spLocks noChangeAspect="1"/>
              </p:cNvSpPr>
              <p:nvPr/>
            </p:nvSpPr>
            <p:spPr>
              <a:xfrm flipH="1">
                <a:off x="4149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4" name="直接连接符 268373"/>
              <p:cNvSpPr>
                <a:spLocks noChangeAspect="1"/>
              </p:cNvSpPr>
              <p:nvPr/>
            </p:nvSpPr>
            <p:spPr>
              <a:xfrm flipH="1">
                <a:off x="4189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5" name="直接连接符 268374"/>
              <p:cNvSpPr>
                <a:spLocks noChangeAspect="1"/>
              </p:cNvSpPr>
              <p:nvPr/>
            </p:nvSpPr>
            <p:spPr>
              <a:xfrm flipH="1">
                <a:off x="4228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6" name="直接连接符 268375"/>
              <p:cNvSpPr>
                <a:spLocks noChangeAspect="1"/>
              </p:cNvSpPr>
              <p:nvPr/>
            </p:nvSpPr>
            <p:spPr>
              <a:xfrm flipH="1">
                <a:off x="4343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7" name="直接连接符 268376"/>
              <p:cNvSpPr>
                <a:spLocks noChangeAspect="1"/>
              </p:cNvSpPr>
              <p:nvPr/>
            </p:nvSpPr>
            <p:spPr>
              <a:xfrm flipH="1">
                <a:off x="4383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8" name="直接连接符 268377"/>
              <p:cNvSpPr>
                <a:spLocks noChangeAspect="1"/>
              </p:cNvSpPr>
              <p:nvPr/>
            </p:nvSpPr>
            <p:spPr>
              <a:xfrm flipH="1">
                <a:off x="4422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79" name="直接连接符 268378"/>
              <p:cNvSpPr>
                <a:spLocks noChangeAspect="1"/>
              </p:cNvSpPr>
              <p:nvPr/>
            </p:nvSpPr>
            <p:spPr>
              <a:xfrm flipH="1">
                <a:off x="4462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0" name="直接连接符 268379"/>
              <p:cNvSpPr>
                <a:spLocks noChangeAspect="1"/>
              </p:cNvSpPr>
              <p:nvPr/>
            </p:nvSpPr>
            <p:spPr>
              <a:xfrm flipH="1">
                <a:off x="4504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1" name="直接连接符 268380"/>
              <p:cNvSpPr>
                <a:spLocks noChangeAspect="1"/>
              </p:cNvSpPr>
              <p:nvPr/>
            </p:nvSpPr>
            <p:spPr>
              <a:xfrm flipH="1">
                <a:off x="4543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2" name="直接连接符 268381"/>
              <p:cNvSpPr>
                <a:spLocks noChangeAspect="1"/>
              </p:cNvSpPr>
              <p:nvPr/>
            </p:nvSpPr>
            <p:spPr>
              <a:xfrm flipH="1">
                <a:off x="4583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3" name="直接连接符 268382"/>
              <p:cNvSpPr>
                <a:spLocks noChangeAspect="1"/>
              </p:cNvSpPr>
              <p:nvPr/>
            </p:nvSpPr>
            <p:spPr>
              <a:xfrm flipH="1">
                <a:off x="4622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4" name="直接连接符 268383"/>
              <p:cNvSpPr>
                <a:spLocks noChangeAspect="1"/>
              </p:cNvSpPr>
              <p:nvPr/>
            </p:nvSpPr>
            <p:spPr>
              <a:xfrm flipH="1">
                <a:off x="4661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5" name="直接连接符 268384"/>
              <p:cNvSpPr>
                <a:spLocks noChangeAspect="1"/>
              </p:cNvSpPr>
              <p:nvPr/>
            </p:nvSpPr>
            <p:spPr>
              <a:xfrm flipH="1">
                <a:off x="4737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6" name="直接连接符 268385"/>
              <p:cNvSpPr>
                <a:spLocks noChangeAspect="1"/>
              </p:cNvSpPr>
              <p:nvPr/>
            </p:nvSpPr>
            <p:spPr>
              <a:xfrm flipH="1">
                <a:off x="4776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7" name="直接连接符 268386"/>
              <p:cNvSpPr>
                <a:spLocks noChangeAspect="1"/>
              </p:cNvSpPr>
              <p:nvPr/>
            </p:nvSpPr>
            <p:spPr>
              <a:xfrm flipH="1">
                <a:off x="481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8" name="直接连接符 268387"/>
              <p:cNvSpPr>
                <a:spLocks noChangeAspect="1"/>
              </p:cNvSpPr>
              <p:nvPr/>
            </p:nvSpPr>
            <p:spPr>
              <a:xfrm flipH="1">
                <a:off x="4855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89" name="直接连接符 268388"/>
              <p:cNvSpPr>
                <a:spLocks noChangeAspect="1"/>
              </p:cNvSpPr>
              <p:nvPr/>
            </p:nvSpPr>
            <p:spPr>
              <a:xfrm flipH="1">
                <a:off x="4895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0" name="直接连接符 268389"/>
              <p:cNvSpPr>
                <a:spLocks noChangeAspect="1"/>
              </p:cNvSpPr>
              <p:nvPr/>
            </p:nvSpPr>
            <p:spPr>
              <a:xfrm flipH="1">
                <a:off x="4937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1" name="直接连接符 268390"/>
              <p:cNvSpPr>
                <a:spLocks noChangeAspect="1"/>
              </p:cNvSpPr>
              <p:nvPr/>
            </p:nvSpPr>
            <p:spPr>
              <a:xfrm flipH="1">
                <a:off x="4977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2" name="直接连接符 268391"/>
              <p:cNvSpPr>
                <a:spLocks noChangeAspect="1"/>
              </p:cNvSpPr>
              <p:nvPr/>
            </p:nvSpPr>
            <p:spPr>
              <a:xfrm flipH="1">
                <a:off x="501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3" name="直接连接符 268392"/>
              <p:cNvSpPr>
                <a:spLocks noChangeAspect="1"/>
              </p:cNvSpPr>
              <p:nvPr/>
            </p:nvSpPr>
            <p:spPr>
              <a:xfrm flipH="1">
                <a:off x="3185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4" name="直接连接符 268393"/>
              <p:cNvSpPr>
                <a:spLocks noChangeAspect="1"/>
              </p:cNvSpPr>
              <p:nvPr/>
            </p:nvSpPr>
            <p:spPr>
              <a:xfrm flipH="1">
                <a:off x="3266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5" name="直接连接符 268394"/>
              <p:cNvSpPr>
                <a:spLocks noChangeAspect="1"/>
              </p:cNvSpPr>
              <p:nvPr/>
            </p:nvSpPr>
            <p:spPr>
              <a:xfrm flipH="1">
                <a:off x="3345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6" name="直接连接符 268395"/>
              <p:cNvSpPr>
                <a:spLocks noChangeAspect="1"/>
              </p:cNvSpPr>
              <p:nvPr/>
            </p:nvSpPr>
            <p:spPr>
              <a:xfrm flipH="1">
                <a:off x="3477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7" name="直接连接符 268396"/>
              <p:cNvSpPr>
                <a:spLocks noChangeAspect="1"/>
              </p:cNvSpPr>
              <p:nvPr/>
            </p:nvSpPr>
            <p:spPr>
              <a:xfrm flipH="1">
                <a:off x="3435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8" name="直接连接符 268397"/>
              <p:cNvSpPr>
                <a:spLocks noChangeAspect="1"/>
              </p:cNvSpPr>
              <p:nvPr/>
            </p:nvSpPr>
            <p:spPr>
              <a:xfrm flipH="1">
                <a:off x="4029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399" name="直接连接符 268398"/>
              <p:cNvSpPr>
                <a:spLocks noChangeAspect="1"/>
              </p:cNvSpPr>
              <p:nvPr/>
            </p:nvSpPr>
            <p:spPr>
              <a:xfrm flipH="1">
                <a:off x="4069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400" name="直接连接符 268399"/>
              <p:cNvSpPr>
                <a:spLocks noChangeAspect="1"/>
              </p:cNvSpPr>
              <p:nvPr/>
            </p:nvSpPr>
            <p:spPr>
              <a:xfrm flipH="1">
                <a:off x="4263" y="3371"/>
                <a:ext cx="40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401" name="直接连接符 268400"/>
              <p:cNvSpPr>
                <a:spLocks noChangeAspect="1"/>
              </p:cNvSpPr>
              <p:nvPr/>
            </p:nvSpPr>
            <p:spPr>
              <a:xfrm flipH="1">
                <a:off x="4297" y="3377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402" name="直接连接符 268401"/>
              <p:cNvSpPr>
                <a:spLocks noChangeAspect="1"/>
              </p:cNvSpPr>
              <p:nvPr/>
            </p:nvSpPr>
            <p:spPr>
              <a:xfrm flipH="1">
                <a:off x="4701" y="3371"/>
                <a:ext cx="39" cy="39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8403" name="直接连接符 268402"/>
              <p:cNvSpPr/>
              <p:nvPr/>
            </p:nvSpPr>
            <p:spPr>
              <a:xfrm>
                <a:off x="3194" y="3370"/>
                <a:ext cx="1999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68404" name="文本框 268403"/>
          <p:cNvSpPr txBox="1"/>
          <p:nvPr/>
        </p:nvSpPr>
        <p:spPr>
          <a:xfrm>
            <a:off x="539750" y="3979863"/>
            <a:ext cx="8280400" cy="2544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若满足这类条件，就应用动量守恒定律求解：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是否满足合外力为零？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是否某一方向合外力为零？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是否合外力远小于内力？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否则就应用动量定理求解。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8405" name="文本框 268404"/>
          <p:cNvSpPr txBox="1"/>
          <p:nvPr/>
        </p:nvSpPr>
        <p:spPr>
          <a:xfrm>
            <a:off x="8243888" y="522288"/>
            <a:ext cx="696912" cy="34829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marL="457200" indent="-457200" eaLnBrk="0" hangingPunct="0">
              <a:lnSpc>
                <a:spcPct val="120000"/>
              </a:lnSpc>
              <a:buClr>
                <a:schemeClr val="tx2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合外力远小于内力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404" grpId="0"/>
      <p:bldP spid="2684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9314" name="图片 26931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1785938"/>
            <a:ext cx="4633912" cy="1965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9315" name="文本框 269314"/>
          <p:cNvSpPr txBox="1"/>
          <p:nvPr/>
        </p:nvSpPr>
        <p:spPr>
          <a:xfrm>
            <a:off x="179388" y="260350"/>
            <a:ext cx="8677275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水平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光滑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铁轨上有一平板车，长度为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质量为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车的右端有一人，质量为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人和车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原本都静止不动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当人从车的右端走到左端时，人、车相对地面各移动了多少距离？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9316" name="文本框 269315"/>
          <p:cNvSpPr txBox="1"/>
          <p:nvPr/>
        </p:nvSpPr>
        <p:spPr>
          <a:xfrm>
            <a:off x="295275" y="3730625"/>
            <a:ext cx="85248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以人、车为系统，在水平方向上不受外力作用，在地面参考系中，系统动量守恒。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9317" name="文本框 269316"/>
          <p:cNvSpPr txBox="1"/>
          <p:nvPr/>
        </p:nvSpPr>
        <p:spPr>
          <a:xfrm>
            <a:off x="322263" y="4708525"/>
            <a:ext cx="8642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建立坐标系，向左为正，设人速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车速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9318" name="文本框 269317"/>
          <p:cNvSpPr txBox="1"/>
          <p:nvPr/>
        </p:nvSpPr>
        <p:spPr>
          <a:xfrm>
            <a:off x="322263" y="596265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人相对于车的速度 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v'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9319" name="文本框 269318"/>
          <p:cNvSpPr txBox="1"/>
          <p:nvPr/>
        </p:nvSpPr>
        <p:spPr>
          <a:xfrm>
            <a:off x="2265363" y="5284788"/>
            <a:ext cx="2378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9320" name="文本框 269319"/>
          <p:cNvSpPr txBox="1"/>
          <p:nvPr/>
        </p:nvSpPr>
        <p:spPr>
          <a:xfrm>
            <a:off x="5000625" y="5287963"/>
            <a:ext cx="2090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/>
      <p:bldP spid="269317" grpId="0" build="p"/>
      <p:bldP spid="269318" grpId="0" build="p"/>
      <p:bldP spid="269319" grpId="0" build="p"/>
      <p:bldP spid="2693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0338" name="对象 270337"/>
          <p:cNvGraphicFramePr/>
          <p:nvPr/>
        </p:nvGraphicFramePr>
        <p:xfrm>
          <a:off x="1116013" y="908050"/>
          <a:ext cx="64087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614930" imgH="431800" progId="Equation.DSMT4">
                  <p:embed/>
                </p:oleObj>
              </mc:Choice>
              <mc:Fallback>
                <p:oleObj name="" r:id="rId1" imgW="2614930" imgH="431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908050"/>
                        <a:ext cx="6408737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39" name="文本框 270338"/>
          <p:cNvSpPr txBox="1"/>
          <p:nvPr/>
        </p:nvSpPr>
        <p:spPr>
          <a:xfrm>
            <a:off x="539750" y="2028825"/>
            <a:ext cx="5988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在这段时间内人相对于地面的位移为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0340" name="对象 270339"/>
          <p:cNvGraphicFramePr/>
          <p:nvPr/>
        </p:nvGraphicFramePr>
        <p:xfrm>
          <a:off x="2195513" y="2492375"/>
          <a:ext cx="3313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691130" imgH="799465" progId="Equation.DSMT4">
                  <p:embed/>
                </p:oleObj>
              </mc:Choice>
              <mc:Fallback>
                <p:oleObj name="" r:id="rId3" imgW="2691130" imgH="7994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2492375"/>
                        <a:ext cx="33131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文本框 270340"/>
          <p:cNvSpPr txBox="1"/>
          <p:nvPr/>
        </p:nvSpPr>
        <p:spPr>
          <a:xfrm>
            <a:off x="539750" y="3697288"/>
            <a:ext cx="42021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小车相对于地面的位移为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0342" name="对象 270341"/>
          <p:cNvGraphicFramePr/>
          <p:nvPr/>
        </p:nvGraphicFramePr>
        <p:xfrm>
          <a:off x="2374900" y="4183063"/>
          <a:ext cx="34575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434465" imgH="431800" progId="Equation.DSMT4">
                  <p:embed/>
                </p:oleObj>
              </mc:Choice>
              <mc:Fallback>
                <p:oleObj name="" r:id="rId5" imgW="1434465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4900" y="4183063"/>
                        <a:ext cx="3457575" cy="1046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3" name="文本框 270342"/>
          <p:cNvSpPr txBox="1"/>
          <p:nvPr/>
        </p:nvSpPr>
        <p:spPr>
          <a:xfrm>
            <a:off x="539750" y="331788"/>
            <a:ext cx="7345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设人在时间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内从车的右端走到左端，则有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0344" name="矩形 270343"/>
          <p:cNvSpPr/>
          <p:nvPr/>
        </p:nvSpPr>
        <p:spPr>
          <a:xfrm>
            <a:off x="558800" y="5300663"/>
            <a:ext cx="762000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若以小车为参考系，动量是否守恒？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0345" name="矩形 270344"/>
          <p:cNvSpPr/>
          <p:nvPr/>
        </p:nvSpPr>
        <p:spPr>
          <a:xfrm>
            <a:off x="1619250" y="5919788"/>
            <a:ext cx="6048375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动量守恒定律只适用于惯性参考系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  <p:bldP spid="270341" grpId="0"/>
      <p:bldP spid="270343" grpId="0"/>
      <p:bldP spid="270344" grpId="0"/>
      <p:bldP spid="2703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5394" name="文本框 315393"/>
          <p:cNvSpPr txBox="1"/>
          <p:nvPr/>
        </p:nvSpPr>
        <p:spPr>
          <a:xfrm>
            <a:off x="347663" y="1477963"/>
            <a:ext cx="1344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冲量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5395" name="对象 315394"/>
          <p:cNvGraphicFramePr/>
          <p:nvPr/>
        </p:nvGraphicFramePr>
        <p:xfrm>
          <a:off x="1787525" y="1414463"/>
          <a:ext cx="21367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672465" imgH="355600" progId="Equation.3">
                  <p:embed/>
                </p:oleObj>
              </mc:Choice>
              <mc:Fallback>
                <p:oleObj name="" r:id="rId1" imgW="672465" imgH="355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7525" y="1414463"/>
                        <a:ext cx="21367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文本框 315395"/>
          <p:cNvSpPr txBox="1"/>
          <p:nvPr/>
        </p:nvSpPr>
        <p:spPr>
          <a:xfrm>
            <a:off x="347663" y="24241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5397" name="文本框 315396"/>
          <p:cNvSpPr txBox="1"/>
          <p:nvPr/>
        </p:nvSpPr>
        <p:spPr>
          <a:xfrm>
            <a:off x="323850" y="3357563"/>
            <a:ext cx="4229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质点系的动量定理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5398" name="文本框 315397"/>
          <p:cNvSpPr txBox="1"/>
          <p:nvPr/>
        </p:nvSpPr>
        <p:spPr>
          <a:xfrm>
            <a:off x="361950" y="5570538"/>
            <a:ext cx="3130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动量守恒定律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5399" name="对象 315398"/>
          <p:cNvGraphicFramePr/>
          <p:nvPr/>
        </p:nvGraphicFramePr>
        <p:xfrm>
          <a:off x="4695825" y="5446713"/>
          <a:ext cx="2971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1370965" imgH="431800" progId="Equation.3">
                  <p:embed/>
                </p:oleObj>
              </mc:Choice>
              <mc:Fallback>
                <p:oleObj name="" r:id="rId3" imgW="1370965" imgH="431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5825" y="5446713"/>
                        <a:ext cx="29718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0" name="矩形 315399"/>
          <p:cNvSpPr/>
          <p:nvPr/>
        </p:nvSpPr>
        <p:spPr>
          <a:xfrm>
            <a:off x="6445250" y="2478088"/>
            <a:ext cx="23034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平均冲力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5401" name="矩形 315400"/>
          <p:cNvSpPr/>
          <p:nvPr/>
        </p:nvSpPr>
        <p:spPr>
          <a:xfrm>
            <a:off x="1760538" y="4854575"/>
            <a:ext cx="5403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内力对系统总动量变化无贡献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5402" name="对象 315401"/>
          <p:cNvGraphicFramePr/>
          <p:nvPr/>
        </p:nvGraphicFramePr>
        <p:xfrm>
          <a:off x="2268538" y="2311400"/>
          <a:ext cx="4032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1586230" imgH="355600" progId="Equation.DSMT4">
                  <p:embed/>
                </p:oleObj>
              </mc:Choice>
              <mc:Fallback>
                <p:oleObj name="" r:id="rId5" imgW="1586230" imgH="355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311400"/>
                        <a:ext cx="403225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对象 315402"/>
          <p:cNvGraphicFramePr/>
          <p:nvPr/>
        </p:nvGraphicFramePr>
        <p:xfrm>
          <a:off x="1835150" y="3933825"/>
          <a:ext cx="50419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5384800" imgH="889000" progId="Equation.3">
                  <p:embed/>
                </p:oleObj>
              </mc:Choice>
              <mc:Fallback>
                <p:oleObj name="" r:id="rId7" imgW="5384800" imgH="8890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150" y="3933825"/>
                        <a:ext cx="50419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4" name="对象 315403"/>
          <p:cNvGraphicFramePr/>
          <p:nvPr/>
        </p:nvGraphicFramePr>
        <p:xfrm>
          <a:off x="3059113" y="5621338"/>
          <a:ext cx="13668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1116965" imgH="622300" progId="Equation.3">
                  <p:embed/>
                </p:oleObj>
              </mc:Choice>
              <mc:Fallback>
                <p:oleObj name="" r:id="rId9" imgW="1116965" imgH="6223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3" y="5621338"/>
                        <a:ext cx="1366837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5" name="文本框 315404"/>
          <p:cNvSpPr txBox="1"/>
          <p:nvPr/>
        </p:nvSpPr>
        <p:spPr>
          <a:xfrm>
            <a:off x="2987675" y="376238"/>
            <a:ext cx="278447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ctr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Monotype Sorts" pitchFamily="2" charset="2"/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本章小结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45" name="图片 317444" descr="0image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193800"/>
            <a:ext cx="5903913" cy="497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4" name="Text Box 2"/>
          <p:cNvSpPr txBox="1"/>
          <p:nvPr/>
        </p:nvSpPr>
        <p:spPr>
          <a:xfrm>
            <a:off x="3286125" y="785813"/>
            <a:ext cx="24257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4400" b="1" dirty="0">
                <a:latin typeface="楷体" panose="02010609060101010101" charset="-122"/>
                <a:ea typeface="楷体" panose="02010609060101010101" charset="-122"/>
              </a:rPr>
              <a:t>本章内容</a:t>
            </a:r>
            <a:endParaRPr lang="zh-CN" altLang="en-US" sz="4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25635" name="Line 4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5637" name="矩形 325636"/>
          <p:cNvSpPr/>
          <p:nvPr/>
        </p:nvSpPr>
        <p:spPr>
          <a:xfrm>
            <a:off x="1692275" y="2781300"/>
            <a:ext cx="6121400" cy="3168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indent="-457200">
              <a:spcBef>
                <a:spcPct val="20000"/>
              </a:spcBef>
            </a:pP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  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hlinkClick r:id="rId1" action="ppaction://hlinksldjump"/>
              </a:rPr>
              <a:t>冲量与动量定理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  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质点系的动量定理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  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动量守恒定律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spcBef>
                <a:spcPct val="20000"/>
              </a:spcBef>
            </a:pP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文本框 250881"/>
          <p:cNvSpPr txBox="1"/>
          <p:nvPr/>
        </p:nvSpPr>
        <p:spPr>
          <a:xfrm>
            <a:off x="509588" y="1196975"/>
            <a:ext cx="1758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、冲量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883" name="文本框 250882"/>
          <p:cNvSpPr txBox="1"/>
          <p:nvPr/>
        </p:nvSpPr>
        <p:spPr>
          <a:xfrm>
            <a:off x="2628900" y="333375"/>
            <a:ext cx="410368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冲量与动量定理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884" name="文本框 250883"/>
          <p:cNvSpPr txBox="1"/>
          <p:nvPr/>
        </p:nvSpPr>
        <p:spPr>
          <a:xfrm>
            <a:off x="468313" y="1844675"/>
            <a:ext cx="45354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力与其作用时间的乘积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885" name="文本框 250884"/>
          <p:cNvSpPr txBox="1"/>
          <p:nvPr/>
        </p:nvSpPr>
        <p:spPr>
          <a:xfrm>
            <a:off x="4908550" y="1758950"/>
            <a:ext cx="1800225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0" hangingPunct="0">
              <a:lnSpc>
                <a:spcPct val="120000"/>
              </a:lnSpc>
              <a:buClr>
                <a:srgbClr val="FF9900"/>
              </a:buClr>
              <a:buSzPct val="80000"/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元冲量：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0886" name="对象 250885"/>
          <p:cNvGraphicFramePr/>
          <p:nvPr/>
        </p:nvGraphicFramePr>
        <p:xfrm>
          <a:off x="6564313" y="1903413"/>
          <a:ext cx="14652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103630" imgH="317500" progId="Equation.3">
                  <p:embed/>
                </p:oleObj>
              </mc:Choice>
              <mc:Fallback>
                <p:oleObj name="" r:id="rId1" imgW="1103630" imgH="317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64313" y="1903413"/>
                        <a:ext cx="1465262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文本框 250886"/>
          <p:cNvSpPr txBox="1"/>
          <p:nvPr/>
        </p:nvSpPr>
        <p:spPr>
          <a:xfrm>
            <a:off x="468313" y="2708275"/>
            <a:ext cx="48641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marL="342900" indent="-342900" eaLnBrk="0" hangingPunct="0">
              <a:spcBef>
                <a:spcPct val="50000"/>
              </a:spcBef>
              <a:buClr>
                <a:srgbClr val="FF9900"/>
              </a:buClr>
              <a:buSzPct val="80000"/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力在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时间内的冲量为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0888" name="对象 250887"/>
          <p:cNvGraphicFramePr/>
          <p:nvPr/>
        </p:nvGraphicFramePr>
        <p:xfrm>
          <a:off x="5148263" y="2652713"/>
          <a:ext cx="2520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082165" imgH="635000" progId="Equation.3">
                  <p:embed/>
                </p:oleObj>
              </mc:Choice>
              <mc:Fallback>
                <p:oleObj name="" r:id="rId3" imgW="2082165" imgH="635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2652713"/>
                        <a:ext cx="25209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文本框 250888"/>
          <p:cNvSpPr txBox="1"/>
          <p:nvPr/>
        </p:nvSpPr>
        <p:spPr>
          <a:xfrm>
            <a:off x="541338" y="5005388"/>
            <a:ext cx="20589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物体的动量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0890" name="对象 250889"/>
          <p:cNvGraphicFramePr/>
          <p:nvPr/>
        </p:nvGraphicFramePr>
        <p:xfrm>
          <a:off x="3119438" y="5013325"/>
          <a:ext cx="14557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494665" imgH="203200" progId="Equation.DSMT4">
                  <p:embed/>
                </p:oleObj>
              </mc:Choice>
              <mc:Fallback>
                <p:oleObj name="" r:id="rId5" imgW="4946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9438" y="5013325"/>
                        <a:ext cx="1455737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文本框 250890"/>
          <p:cNvSpPr txBox="1"/>
          <p:nvPr/>
        </p:nvSpPr>
        <p:spPr>
          <a:xfrm>
            <a:off x="542925" y="5735638"/>
            <a:ext cx="63198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动量是矢量，方向就是速度的方向。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892" name="文本框 250891"/>
          <p:cNvSpPr txBox="1"/>
          <p:nvPr/>
        </p:nvSpPr>
        <p:spPr>
          <a:xfrm>
            <a:off x="582613" y="4294188"/>
            <a:ext cx="1758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、动量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893" name="矩形 250892"/>
          <p:cNvSpPr/>
          <p:nvPr/>
        </p:nvSpPr>
        <p:spPr>
          <a:xfrm>
            <a:off x="469900" y="3473450"/>
            <a:ext cx="7704138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  <a:buClr>
                <a:srgbClr val="FFCC00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冲量是矢量，其方向为元冲量的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矢量和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的方向。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920" name="Line 4"/>
          <p:cNvSpPr/>
          <p:nvPr/>
        </p:nvSpPr>
        <p:spPr>
          <a:xfrm>
            <a:off x="612775" y="9810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250887" grpId="0"/>
      <p:bldP spid="250889" grpId="0"/>
      <p:bldP spid="250891" grpId="0"/>
      <p:bldP spid="250892" grpId="0"/>
      <p:bldP spid="2508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文本框 251905"/>
          <p:cNvSpPr txBox="1"/>
          <p:nvPr/>
        </p:nvSpPr>
        <p:spPr>
          <a:xfrm>
            <a:off x="323850" y="333375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、动量定理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1907" name="对象 251906"/>
          <p:cNvGraphicFramePr/>
          <p:nvPr/>
        </p:nvGraphicFramePr>
        <p:xfrm>
          <a:off x="2195513" y="3141663"/>
          <a:ext cx="40116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459230" imgH="254000" progId="Equation.DSMT4">
                  <p:embed/>
                </p:oleObj>
              </mc:Choice>
              <mc:Fallback>
                <p:oleObj name="" r:id="rId1" imgW="1459230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141663"/>
                        <a:ext cx="4011612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对象 251907"/>
          <p:cNvGraphicFramePr/>
          <p:nvPr/>
        </p:nvGraphicFramePr>
        <p:xfrm>
          <a:off x="3113088" y="1989138"/>
          <a:ext cx="2600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901065" imgH="368300" progId="Equation.DSMT4">
                  <p:embed/>
                </p:oleObj>
              </mc:Choice>
              <mc:Fallback>
                <p:oleObj name="" r:id="rId3" imgW="901065" imgH="368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3088" y="1989138"/>
                        <a:ext cx="260032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对象 251908"/>
          <p:cNvGraphicFramePr/>
          <p:nvPr/>
        </p:nvGraphicFramePr>
        <p:xfrm>
          <a:off x="5795963" y="1052513"/>
          <a:ext cx="26971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850265" imgH="228600" progId="Equation.DSMT4">
                  <p:embed/>
                </p:oleObj>
              </mc:Choice>
              <mc:Fallback>
                <p:oleObj name="" r:id="rId5" imgW="850265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1052513"/>
                        <a:ext cx="2697162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文本框 251909"/>
          <p:cNvSpPr txBox="1"/>
          <p:nvPr/>
        </p:nvSpPr>
        <p:spPr>
          <a:xfrm>
            <a:off x="323850" y="1054100"/>
            <a:ext cx="3673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牛顿第二定律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1911" name="对象 251910"/>
          <p:cNvGraphicFramePr/>
          <p:nvPr/>
        </p:nvGraphicFramePr>
        <p:xfrm>
          <a:off x="2987675" y="836613"/>
          <a:ext cx="30083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116965" imgH="393700" progId="Equation.DSMT4">
                  <p:embed/>
                </p:oleObj>
              </mc:Choice>
              <mc:Fallback>
                <p:oleObj name="" r:id="rId7" imgW="1116965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5" y="836613"/>
                        <a:ext cx="3008313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文本框 251911"/>
          <p:cNvSpPr txBox="1"/>
          <p:nvPr/>
        </p:nvSpPr>
        <p:spPr>
          <a:xfrm>
            <a:off x="395288" y="4006850"/>
            <a:ext cx="8353425" cy="1127125"/>
          </a:xfrm>
          <a:prstGeom prst="rect">
            <a:avLst/>
          </a:prstGeom>
          <a:noFill/>
          <a:ln w="9525" cap="flat" cmpd="sng">
            <a:solidFill>
              <a:srgbClr val="808080">
                <a:alpha val="5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质点的动量定理：作用在质点上的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合力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在某一时间内的冲量等于质点在同一时间内动量的增量。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913" name="文本框 251912"/>
          <p:cNvSpPr txBox="1"/>
          <p:nvPr/>
        </p:nvSpPr>
        <p:spPr>
          <a:xfrm>
            <a:off x="395288" y="5934075"/>
            <a:ext cx="741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质点的动量定理也是从牛顿定律推导出来的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914" name="文本框 251913"/>
          <p:cNvSpPr txBox="1"/>
          <p:nvPr/>
        </p:nvSpPr>
        <p:spPr>
          <a:xfrm>
            <a:off x="395288" y="5343525"/>
            <a:ext cx="59769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冲量的方向与动量的方向不相同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915" name="文本框 251914"/>
          <p:cNvSpPr txBox="1"/>
          <p:nvPr/>
        </p:nvSpPr>
        <p:spPr>
          <a:xfrm>
            <a:off x="395288" y="22050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两边积分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/>
      <p:bldP spid="251912" grpId="0" animBg="1"/>
      <p:bldP spid="251913" grpId="0" build="p"/>
      <p:bldP spid="251914" grpId="0" build="p"/>
      <p:bldP spid="2519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3954" name="对象 253953"/>
          <p:cNvGraphicFramePr/>
          <p:nvPr/>
        </p:nvGraphicFramePr>
        <p:xfrm>
          <a:off x="992188" y="333375"/>
          <a:ext cx="401161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59230" imgH="254000" progId="Equation.DSMT4">
                  <p:embed/>
                </p:oleObj>
              </mc:Choice>
              <mc:Fallback>
                <p:oleObj name="" r:id="rId1" imgW="1459230" imgH="254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2188" y="333375"/>
                        <a:ext cx="4011612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5" name="文本框 253954"/>
          <p:cNvSpPr txBox="1"/>
          <p:nvPr/>
        </p:nvSpPr>
        <p:spPr>
          <a:xfrm>
            <a:off x="468313" y="1066800"/>
            <a:ext cx="554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黑体" panose="02010609060101010101" pitchFamily="2" charset="-122"/>
                <a:ea typeface="楷体_GB2312" pitchFamily="49" charset="-122"/>
              </a:rPr>
              <a:t>直角坐标系中</a:t>
            </a:r>
            <a:r>
              <a:rPr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的分量式</a:t>
            </a:r>
            <a:endParaRPr lang="zh-CN" altLang="en-US" sz="2800" b="1">
              <a:latin typeface="宋体" panose="02010600030101010101" pitchFamily="2" charset="-122"/>
              <a:ea typeface="楷体_GB2312" pitchFamily="49" charset="-122"/>
            </a:endParaRPr>
          </a:p>
        </p:txBody>
      </p:sp>
      <p:graphicFrame>
        <p:nvGraphicFramePr>
          <p:cNvPr id="253956" name="对象 253955"/>
          <p:cNvGraphicFramePr/>
          <p:nvPr/>
        </p:nvGraphicFramePr>
        <p:xfrm>
          <a:off x="971550" y="1620838"/>
          <a:ext cx="4895850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650365" imgH="1091565" progId="Equation.DSMT4">
                  <p:embed/>
                </p:oleObj>
              </mc:Choice>
              <mc:Fallback>
                <p:oleObj name="" r:id="rId3" imgW="1650365" imgH="10915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620838"/>
                        <a:ext cx="4895850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7" name="矩形 253956"/>
          <p:cNvSpPr/>
          <p:nvPr/>
        </p:nvSpPr>
        <p:spPr>
          <a:xfrm>
            <a:off x="468313" y="5048250"/>
            <a:ext cx="80645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利用动量定理，可由质点的始末状态的动量求出冲量，而无需考虑复杂的中间过程，因此对打击、碰撞等问题特别有效。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3958" name="文本框 253957"/>
          <p:cNvSpPr txBox="1"/>
          <p:nvPr/>
        </p:nvSpPr>
        <p:spPr>
          <a:xfrm>
            <a:off x="900113" y="4389438"/>
            <a:ext cx="6119812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仿宋_GB2312" pitchFamily="49" charset="-122"/>
                <a:ea typeface="楷体_GB2312" pitchFamily="49" charset="-122"/>
              </a:rPr>
              <a:t>冲量的分量只改变自己方向上的动量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  <p:bldP spid="253957" grpId="0"/>
      <p:bldP spid="2539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文本框 254977"/>
          <p:cNvSpPr txBox="1"/>
          <p:nvPr/>
        </p:nvSpPr>
        <p:spPr>
          <a:xfrm>
            <a:off x="250825" y="260350"/>
            <a:ext cx="845978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在碰撞、冲击等过程中，由于作用的时间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Δt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极短，而力的变化很大且很难测量；引入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平均冲力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4979" name="对象 254978"/>
          <p:cNvGraphicFramePr/>
          <p:nvPr/>
        </p:nvGraphicFramePr>
        <p:xfrm>
          <a:off x="323850" y="1357313"/>
          <a:ext cx="4013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70330" imgH="355600" progId="Equation.DSMT4">
                  <p:embed/>
                </p:oleObj>
              </mc:Choice>
              <mc:Fallback>
                <p:oleObj name="" r:id="rId1" imgW="1370330" imgH="355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357313"/>
                        <a:ext cx="4013200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对象 254979"/>
          <p:cNvGraphicFramePr/>
          <p:nvPr/>
        </p:nvGraphicFramePr>
        <p:xfrm>
          <a:off x="6588125" y="1212850"/>
          <a:ext cx="18002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96900" imgH="419100" progId="Equation.DSMT4">
                  <p:embed/>
                </p:oleObj>
              </mc:Choice>
              <mc:Fallback>
                <p:oleObj name="" r:id="rId3" imgW="596900" imgH="419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25" y="1212850"/>
                        <a:ext cx="1800225" cy="1217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文本框 254980"/>
          <p:cNvSpPr txBox="1"/>
          <p:nvPr/>
        </p:nvSpPr>
        <p:spPr>
          <a:xfrm>
            <a:off x="250825" y="5357813"/>
            <a:ext cx="8137525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利用冲力：减小作用时间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冲床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避免冲力：增大作用时间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轮船靠岸时的缓冲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54982" name="图片 254981" descr="dldl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886075"/>
            <a:ext cx="2378075" cy="1892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4983" name="图片 254982" descr="dndl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825" y="2132013"/>
            <a:ext cx="2501900" cy="26463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4984" name="对象 254983"/>
          <p:cNvGraphicFramePr/>
          <p:nvPr/>
        </p:nvGraphicFramePr>
        <p:xfrm>
          <a:off x="4356100" y="1470025"/>
          <a:ext cx="11144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355600" imgH="190500" progId="Equation.DSMT4">
                  <p:embed/>
                </p:oleObj>
              </mc:Choice>
              <mc:Fallback>
                <p:oleObj name="" r:id="rId7" imgW="355600" imgH="190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1470025"/>
                        <a:ext cx="1114425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矩形 258049"/>
          <p:cNvSpPr/>
          <p:nvPr/>
        </p:nvSpPr>
        <p:spPr>
          <a:xfrm>
            <a:off x="5724525" y="3573463"/>
            <a:ext cx="3168650" cy="2951162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outerShdw dist="35921" dir="2699999" algn="ctr" rotWithShape="0">
              <a:schemeClr val="tx2"/>
            </a:outerShdw>
          </a:effectLst>
        </p:spPr>
        <p:txBody>
          <a:bodyPr anchor="ctr">
            <a:spAutoFit/>
          </a:bodyPr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8051" name="文本框 258050"/>
          <p:cNvSpPr txBox="1"/>
          <p:nvPr/>
        </p:nvSpPr>
        <p:spPr>
          <a:xfrm>
            <a:off x="250825" y="188913"/>
            <a:ext cx="85693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将一根质量为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、长度为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的均质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柔绳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竖直地悬挂起来，使其下端恰好与地面接触，如图所示。若将此绳上端由静止状态释放，让其自由下落到地面上。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8052" name="文本框 258051"/>
          <p:cNvSpPr txBox="1"/>
          <p:nvPr/>
        </p:nvSpPr>
        <p:spPr>
          <a:xfrm>
            <a:off x="288925" y="1485900"/>
            <a:ext cx="8099425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：当绳子下落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长度时，地面对绳的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作用力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8053" name="文本框 258052"/>
          <p:cNvSpPr txBox="1"/>
          <p:nvPr/>
        </p:nvSpPr>
        <p:spPr>
          <a:xfrm>
            <a:off x="276225" y="1989138"/>
            <a:ext cx="8112125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以地面为坐标原点，沿竖直方向为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58054" name="组合 258053"/>
          <p:cNvGrpSpPr/>
          <p:nvPr/>
        </p:nvGrpSpPr>
        <p:grpSpPr>
          <a:xfrm>
            <a:off x="7394575" y="3790950"/>
            <a:ext cx="1282700" cy="2519363"/>
            <a:chOff x="4658" y="2342"/>
            <a:chExt cx="808" cy="1587"/>
          </a:xfrm>
        </p:grpSpPr>
        <p:sp>
          <p:nvSpPr>
            <p:cNvPr id="258055" name="直接连接符 258054"/>
            <p:cNvSpPr>
              <a:spLocks noChangeAspect="1"/>
            </p:cNvSpPr>
            <p:nvPr/>
          </p:nvSpPr>
          <p:spPr>
            <a:xfrm flipV="1">
              <a:off x="4988" y="2366"/>
              <a:ext cx="1" cy="1377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58056" name="直接连接符 258055"/>
            <p:cNvSpPr>
              <a:spLocks noChangeAspect="1"/>
            </p:cNvSpPr>
            <p:nvPr/>
          </p:nvSpPr>
          <p:spPr>
            <a:xfrm>
              <a:off x="4994" y="2906"/>
              <a:ext cx="165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8057" name="组合 258056"/>
            <p:cNvGrpSpPr>
              <a:grpSpLocks noChangeAspect="1"/>
            </p:cNvGrpSpPr>
            <p:nvPr/>
          </p:nvGrpSpPr>
          <p:grpSpPr>
            <a:xfrm>
              <a:off x="5093" y="2906"/>
              <a:ext cx="209" cy="928"/>
              <a:chOff x="3876" y="1529"/>
              <a:chExt cx="283" cy="1255"/>
            </a:xfrm>
          </p:grpSpPr>
          <p:sp>
            <p:nvSpPr>
              <p:cNvPr id="258058" name="任意多边形 258057"/>
              <p:cNvSpPr>
                <a:spLocks noChangeAspect="1"/>
              </p:cNvSpPr>
              <p:nvPr/>
            </p:nvSpPr>
            <p:spPr>
              <a:xfrm>
                <a:off x="3876" y="2521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59" name="任意多边形 258058"/>
              <p:cNvSpPr>
                <a:spLocks noChangeAspect="1"/>
              </p:cNvSpPr>
              <p:nvPr/>
            </p:nvSpPr>
            <p:spPr>
              <a:xfrm>
                <a:off x="3876" y="256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0" name="任意多边形 258059"/>
              <p:cNvSpPr>
                <a:spLocks noChangeAspect="1"/>
              </p:cNvSpPr>
              <p:nvPr/>
            </p:nvSpPr>
            <p:spPr>
              <a:xfrm>
                <a:off x="3896" y="2601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1" name="任意多边形 258060"/>
              <p:cNvSpPr>
                <a:spLocks noChangeAspect="1"/>
              </p:cNvSpPr>
              <p:nvPr/>
            </p:nvSpPr>
            <p:spPr>
              <a:xfrm>
                <a:off x="3937" y="2622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2" name="任意多边形 258061"/>
              <p:cNvSpPr>
                <a:spLocks noChangeAspect="1"/>
              </p:cNvSpPr>
              <p:nvPr/>
            </p:nvSpPr>
            <p:spPr>
              <a:xfrm>
                <a:off x="3937" y="256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3" name="任意多边形 258062"/>
              <p:cNvSpPr>
                <a:spLocks noChangeAspect="1"/>
              </p:cNvSpPr>
              <p:nvPr/>
            </p:nvSpPr>
            <p:spPr>
              <a:xfrm>
                <a:off x="3937" y="2521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4" name="任意多边形 258063"/>
              <p:cNvSpPr>
                <a:spLocks noChangeAspect="1"/>
              </p:cNvSpPr>
              <p:nvPr/>
            </p:nvSpPr>
            <p:spPr>
              <a:xfrm>
                <a:off x="3937" y="248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5" name="任意多边形 258064"/>
              <p:cNvSpPr>
                <a:spLocks noChangeAspect="1"/>
              </p:cNvSpPr>
              <p:nvPr/>
            </p:nvSpPr>
            <p:spPr>
              <a:xfrm>
                <a:off x="3937" y="2440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6" name="任意多边形 258065"/>
              <p:cNvSpPr>
                <a:spLocks noChangeAspect="1"/>
              </p:cNvSpPr>
              <p:nvPr/>
            </p:nvSpPr>
            <p:spPr>
              <a:xfrm>
                <a:off x="3937" y="2399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7" name="任意多边形 258066"/>
              <p:cNvSpPr>
                <a:spLocks noChangeAspect="1"/>
              </p:cNvSpPr>
              <p:nvPr/>
            </p:nvSpPr>
            <p:spPr>
              <a:xfrm>
                <a:off x="3937" y="2338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8" name="任意多边形 258067"/>
              <p:cNvSpPr>
                <a:spLocks noChangeAspect="1"/>
              </p:cNvSpPr>
              <p:nvPr/>
            </p:nvSpPr>
            <p:spPr>
              <a:xfrm>
                <a:off x="3937" y="2298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9" name="任意多边形 258068"/>
              <p:cNvSpPr>
                <a:spLocks noChangeAspect="1"/>
              </p:cNvSpPr>
              <p:nvPr/>
            </p:nvSpPr>
            <p:spPr>
              <a:xfrm>
                <a:off x="3937" y="2257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0" name="任意多边形 258069"/>
              <p:cNvSpPr>
                <a:spLocks noChangeAspect="1"/>
              </p:cNvSpPr>
              <p:nvPr/>
            </p:nvSpPr>
            <p:spPr>
              <a:xfrm>
                <a:off x="3937" y="2217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1" name="任意多边形 258070"/>
              <p:cNvSpPr>
                <a:spLocks noChangeAspect="1"/>
              </p:cNvSpPr>
              <p:nvPr/>
            </p:nvSpPr>
            <p:spPr>
              <a:xfrm>
                <a:off x="3937" y="2156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2" name="任意多边形 258071"/>
              <p:cNvSpPr>
                <a:spLocks noChangeAspect="1"/>
              </p:cNvSpPr>
              <p:nvPr/>
            </p:nvSpPr>
            <p:spPr>
              <a:xfrm>
                <a:off x="3937" y="2116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3" name="任意多边形 258072"/>
              <p:cNvSpPr>
                <a:spLocks noChangeAspect="1"/>
              </p:cNvSpPr>
              <p:nvPr/>
            </p:nvSpPr>
            <p:spPr>
              <a:xfrm>
                <a:off x="3937" y="2075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4" name="任意多边形 258073"/>
              <p:cNvSpPr>
                <a:spLocks noChangeAspect="1"/>
              </p:cNvSpPr>
              <p:nvPr/>
            </p:nvSpPr>
            <p:spPr>
              <a:xfrm>
                <a:off x="3937" y="2035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5" name="任意多边形 258074"/>
              <p:cNvSpPr>
                <a:spLocks noChangeAspect="1"/>
              </p:cNvSpPr>
              <p:nvPr/>
            </p:nvSpPr>
            <p:spPr>
              <a:xfrm>
                <a:off x="3937" y="1994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6" name="任意多边形 258075"/>
              <p:cNvSpPr>
                <a:spLocks noChangeAspect="1"/>
              </p:cNvSpPr>
              <p:nvPr/>
            </p:nvSpPr>
            <p:spPr>
              <a:xfrm>
                <a:off x="3937" y="1934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7" name="任意多边形 258076"/>
              <p:cNvSpPr>
                <a:spLocks noChangeAspect="1"/>
              </p:cNvSpPr>
              <p:nvPr/>
            </p:nvSpPr>
            <p:spPr>
              <a:xfrm>
                <a:off x="3937" y="1893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8" name="任意多边形 258077"/>
              <p:cNvSpPr>
                <a:spLocks noChangeAspect="1"/>
              </p:cNvSpPr>
              <p:nvPr/>
            </p:nvSpPr>
            <p:spPr>
              <a:xfrm>
                <a:off x="3937" y="1853"/>
                <a:ext cx="40" cy="60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9" name="任意多边形 258078"/>
              <p:cNvSpPr>
                <a:spLocks noChangeAspect="1"/>
              </p:cNvSpPr>
              <p:nvPr/>
            </p:nvSpPr>
            <p:spPr>
              <a:xfrm>
                <a:off x="3937" y="1812"/>
                <a:ext cx="40" cy="41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0" name="任意多边形 258079"/>
              <p:cNvSpPr>
                <a:spLocks noChangeAspect="1"/>
              </p:cNvSpPr>
              <p:nvPr/>
            </p:nvSpPr>
            <p:spPr>
              <a:xfrm>
                <a:off x="3937" y="175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1" name="任意多边形 258080"/>
              <p:cNvSpPr>
                <a:spLocks noChangeAspect="1"/>
              </p:cNvSpPr>
              <p:nvPr/>
            </p:nvSpPr>
            <p:spPr>
              <a:xfrm>
                <a:off x="3937" y="1711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2" name="任意多边形 258081"/>
              <p:cNvSpPr>
                <a:spLocks noChangeAspect="1"/>
              </p:cNvSpPr>
              <p:nvPr/>
            </p:nvSpPr>
            <p:spPr>
              <a:xfrm>
                <a:off x="3937" y="167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3" name="任意多边形 258082"/>
              <p:cNvSpPr>
                <a:spLocks noChangeAspect="1"/>
              </p:cNvSpPr>
              <p:nvPr/>
            </p:nvSpPr>
            <p:spPr>
              <a:xfrm>
                <a:off x="3937" y="1630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4" name="任意多边形 258083"/>
              <p:cNvSpPr>
                <a:spLocks noChangeAspect="1"/>
              </p:cNvSpPr>
              <p:nvPr/>
            </p:nvSpPr>
            <p:spPr>
              <a:xfrm>
                <a:off x="3937" y="1590"/>
                <a:ext cx="40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5" name="任意多边形 258084"/>
              <p:cNvSpPr>
                <a:spLocks noChangeAspect="1"/>
              </p:cNvSpPr>
              <p:nvPr/>
            </p:nvSpPr>
            <p:spPr>
              <a:xfrm>
                <a:off x="3937" y="1529"/>
                <a:ext cx="40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6" name="任意多边形 258085"/>
              <p:cNvSpPr>
                <a:spLocks noChangeAspect="1"/>
              </p:cNvSpPr>
              <p:nvPr/>
            </p:nvSpPr>
            <p:spPr>
              <a:xfrm>
                <a:off x="3916" y="2480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7" name="任意多边形 258086"/>
              <p:cNvSpPr>
                <a:spLocks noChangeAspect="1"/>
              </p:cNvSpPr>
              <p:nvPr/>
            </p:nvSpPr>
            <p:spPr>
              <a:xfrm>
                <a:off x="4098" y="2561"/>
                <a:ext cx="41" cy="40"/>
              </a:xfrm>
              <a:custGeom>
                <a:avLst/>
                <a:gdLst/>
                <a:ahLst/>
                <a:cxnLst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8" name="任意多边形 258087"/>
              <p:cNvSpPr>
                <a:spLocks noChangeAspect="1"/>
              </p:cNvSpPr>
              <p:nvPr/>
            </p:nvSpPr>
            <p:spPr>
              <a:xfrm>
                <a:off x="4058" y="2521"/>
                <a:ext cx="60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89" name="任意多边形 258088"/>
              <p:cNvSpPr>
                <a:spLocks noChangeAspect="1"/>
              </p:cNvSpPr>
              <p:nvPr/>
            </p:nvSpPr>
            <p:spPr>
              <a:xfrm>
                <a:off x="4017" y="250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3"/>
                      <a:pt x="3" y="2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0" name="任意多边形 258089"/>
              <p:cNvSpPr>
                <a:spLocks noChangeAspect="1"/>
              </p:cNvSpPr>
              <p:nvPr/>
            </p:nvSpPr>
            <p:spPr>
              <a:xfrm>
                <a:off x="3977" y="248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1" name="任意多边形 258090"/>
              <p:cNvSpPr>
                <a:spLocks noChangeAspect="1"/>
              </p:cNvSpPr>
              <p:nvPr/>
            </p:nvSpPr>
            <p:spPr>
              <a:xfrm>
                <a:off x="4098" y="2642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2" name="任意多边形 258091"/>
              <p:cNvSpPr>
                <a:spLocks noChangeAspect="1"/>
              </p:cNvSpPr>
              <p:nvPr/>
            </p:nvSpPr>
            <p:spPr>
              <a:xfrm>
                <a:off x="4118" y="2581"/>
                <a:ext cx="41" cy="61"/>
              </a:xfrm>
              <a:custGeom>
                <a:avLst/>
                <a:gdLst/>
                <a:ahLst/>
                <a:cxnLst/>
                <a:pathLst>
                  <a:path w="2" h="3">
                    <a:moveTo>
                      <a:pt x="1" y="3"/>
                    </a:move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3" name="任意多边形 258092"/>
              <p:cNvSpPr>
                <a:spLocks noChangeAspect="1"/>
              </p:cNvSpPr>
              <p:nvPr/>
            </p:nvSpPr>
            <p:spPr>
              <a:xfrm>
                <a:off x="4078" y="2682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4" name="任意多边形 258093"/>
              <p:cNvSpPr>
                <a:spLocks noChangeAspect="1"/>
              </p:cNvSpPr>
              <p:nvPr/>
            </p:nvSpPr>
            <p:spPr>
              <a:xfrm>
                <a:off x="4038" y="2703"/>
                <a:ext cx="60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5" name="任意多边形 258094"/>
              <p:cNvSpPr>
                <a:spLocks noChangeAspect="1"/>
              </p:cNvSpPr>
              <p:nvPr/>
            </p:nvSpPr>
            <p:spPr>
              <a:xfrm>
                <a:off x="3997" y="2723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6" name="任意多边形 258095"/>
              <p:cNvSpPr>
                <a:spLocks noChangeAspect="1"/>
              </p:cNvSpPr>
              <p:nvPr/>
            </p:nvSpPr>
            <p:spPr>
              <a:xfrm>
                <a:off x="3957" y="2723"/>
                <a:ext cx="60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1" y="3"/>
                    </a:moveTo>
                    <a:cubicBezTo>
                      <a:pt x="2" y="3"/>
                      <a:pt x="2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8097" name="直接连接符 258096"/>
            <p:cNvSpPr>
              <a:spLocks noChangeAspect="1"/>
            </p:cNvSpPr>
            <p:nvPr/>
          </p:nvSpPr>
          <p:spPr>
            <a:xfrm>
              <a:off x="4988" y="2606"/>
              <a:ext cx="165" cy="1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098" name="直接连接符 258097"/>
            <p:cNvSpPr>
              <a:spLocks noChangeAspect="1"/>
            </p:cNvSpPr>
            <p:nvPr/>
          </p:nvSpPr>
          <p:spPr>
            <a:xfrm flipH="1">
              <a:off x="5079" y="2613"/>
              <a:ext cx="5" cy="295"/>
            </a:xfrm>
            <a:prstGeom prst="line">
              <a:avLst/>
            </a:prstGeom>
            <a:ln w="0" cap="flat" cmpd="sng">
              <a:solidFill>
                <a:schemeClr val="bg1"/>
              </a:solidFill>
              <a:prstDash val="solid"/>
              <a:headEnd type="triangle" w="med" len="lg"/>
              <a:tailEnd type="triangle" w="med" len="lg"/>
            </a:ln>
          </p:spPr>
        </p:sp>
        <p:sp>
          <p:nvSpPr>
            <p:cNvPr id="258099" name="任意多边形 258098"/>
            <p:cNvSpPr>
              <a:spLocks noChangeAspect="1"/>
            </p:cNvSpPr>
            <p:nvPr/>
          </p:nvSpPr>
          <p:spPr>
            <a:xfrm>
              <a:off x="4658" y="3555"/>
              <a:ext cx="808" cy="374"/>
            </a:xfrm>
            <a:custGeom>
              <a:avLst/>
              <a:gdLst/>
              <a:ahLst/>
              <a:cxnLst/>
              <a:pathLst>
                <a:path w="54" h="25">
                  <a:moveTo>
                    <a:pt x="0" y="25"/>
                  </a:moveTo>
                  <a:lnTo>
                    <a:pt x="46" y="25"/>
                  </a:lnTo>
                  <a:lnTo>
                    <a:pt x="54" y="0"/>
                  </a:lnTo>
                  <a:lnTo>
                    <a:pt x="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CCFF">
                <a:alpha val="25000"/>
              </a:srgbClr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8100" name="椭圆 258099"/>
            <p:cNvSpPr>
              <a:spLocks noChangeAspect="1"/>
            </p:cNvSpPr>
            <p:nvPr/>
          </p:nvSpPr>
          <p:spPr>
            <a:xfrm>
              <a:off x="4972" y="3749"/>
              <a:ext cx="34" cy="34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8101" name="对象 258100"/>
            <p:cNvGraphicFramePr>
              <a:graphicFrameLocks noChangeAspect="1"/>
            </p:cNvGraphicFramePr>
            <p:nvPr/>
          </p:nvGraphicFramePr>
          <p:xfrm>
            <a:off x="5044" y="2342"/>
            <a:ext cx="119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254000" imgH="317500" progId="Equation.3">
                    <p:embed/>
                  </p:oleObj>
                </mc:Choice>
                <mc:Fallback>
                  <p:oleObj name="" r:id="rId1" imgW="254000" imgH="3175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4" y="2342"/>
                          <a:ext cx="119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2" name="对象 258101"/>
            <p:cNvGraphicFramePr>
              <a:graphicFrameLocks noChangeAspect="1"/>
            </p:cNvGraphicFramePr>
            <p:nvPr/>
          </p:nvGraphicFramePr>
          <p:xfrm>
            <a:off x="4793" y="2525"/>
            <a:ext cx="12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66065" imgH="316865" progId="Equation.3">
                    <p:embed/>
                  </p:oleObj>
                </mc:Choice>
                <mc:Fallback>
                  <p:oleObj name="" r:id="rId3" imgW="266065" imgH="31686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93" y="2525"/>
                          <a:ext cx="125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3" name="对象 258102"/>
            <p:cNvGraphicFramePr>
              <a:graphicFrameLocks noChangeAspect="1"/>
            </p:cNvGraphicFramePr>
            <p:nvPr/>
          </p:nvGraphicFramePr>
          <p:xfrm>
            <a:off x="5130" y="2659"/>
            <a:ext cx="15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0" y="2659"/>
                          <a:ext cx="154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4" name="对象 258103"/>
            <p:cNvGraphicFramePr>
              <a:graphicFrameLocks noChangeAspect="1"/>
            </p:cNvGraphicFramePr>
            <p:nvPr/>
          </p:nvGraphicFramePr>
          <p:xfrm>
            <a:off x="5219" y="2839"/>
            <a:ext cx="13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19" y="2839"/>
                          <a:ext cx="137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5" name="对象 258104"/>
            <p:cNvGraphicFramePr>
              <a:graphicFrameLocks noChangeAspect="1"/>
            </p:cNvGraphicFramePr>
            <p:nvPr/>
          </p:nvGraphicFramePr>
          <p:xfrm>
            <a:off x="4813" y="2839"/>
            <a:ext cx="12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9" imgW="254000" imgH="317500" progId="Equation.3">
                    <p:embed/>
                  </p:oleObj>
                </mc:Choice>
                <mc:Fallback>
                  <p:oleObj name="" r:id="rId9" imgW="254000" imgH="3175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3" y="2839"/>
                          <a:ext cx="120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6" name="对象 258105"/>
            <p:cNvGraphicFramePr>
              <a:graphicFrameLocks noChangeAspect="1"/>
            </p:cNvGraphicFramePr>
            <p:nvPr/>
          </p:nvGraphicFramePr>
          <p:xfrm>
            <a:off x="4796" y="3694"/>
            <a:ext cx="14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0" imgW="304800" imgH="330200" progId="Equation.3">
                    <p:embed/>
                  </p:oleObj>
                </mc:Choice>
                <mc:Fallback>
                  <p:oleObj name="" r:id="rId10" imgW="304800" imgH="330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96" y="3694"/>
                          <a:ext cx="142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107" name="组合 258106"/>
          <p:cNvGrpSpPr>
            <a:grpSpLocks noChangeAspect="1"/>
          </p:cNvGrpSpPr>
          <p:nvPr/>
        </p:nvGrpSpPr>
        <p:grpSpPr>
          <a:xfrm>
            <a:off x="5984875" y="3790950"/>
            <a:ext cx="1296988" cy="2519363"/>
            <a:chOff x="1712" y="783"/>
            <a:chExt cx="1092" cy="2122"/>
          </a:xfrm>
        </p:grpSpPr>
        <p:sp>
          <p:nvSpPr>
            <p:cNvPr id="258108" name="任意多边形 258107"/>
            <p:cNvSpPr>
              <a:spLocks noChangeAspect="1"/>
            </p:cNvSpPr>
            <p:nvPr/>
          </p:nvSpPr>
          <p:spPr>
            <a:xfrm>
              <a:off x="1712" y="2399"/>
              <a:ext cx="1092" cy="506"/>
            </a:xfrm>
            <a:custGeom>
              <a:avLst/>
              <a:gdLst/>
              <a:ahLst/>
              <a:cxnLst/>
              <a:pathLst>
                <a:path w="54" h="25">
                  <a:moveTo>
                    <a:pt x="0" y="25"/>
                  </a:moveTo>
                  <a:lnTo>
                    <a:pt x="46" y="25"/>
                  </a:lnTo>
                  <a:lnTo>
                    <a:pt x="54" y="0"/>
                  </a:lnTo>
                  <a:lnTo>
                    <a:pt x="7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CCFF">
                <a:alpha val="25000"/>
              </a:srgbClr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8109" name="组合 258108"/>
            <p:cNvGrpSpPr>
              <a:grpSpLocks noChangeAspect="1"/>
            </p:cNvGrpSpPr>
            <p:nvPr/>
          </p:nvGrpSpPr>
          <p:grpSpPr>
            <a:xfrm>
              <a:off x="2339" y="1124"/>
              <a:ext cx="61" cy="1538"/>
              <a:chOff x="2339" y="1124"/>
              <a:chExt cx="61" cy="1538"/>
            </a:xfrm>
          </p:grpSpPr>
          <p:sp>
            <p:nvSpPr>
              <p:cNvPr id="258110" name="任意多边形 258109"/>
              <p:cNvSpPr>
                <a:spLocks noChangeAspect="1"/>
              </p:cNvSpPr>
              <p:nvPr/>
            </p:nvSpPr>
            <p:spPr>
              <a:xfrm>
                <a:off x="2339" y="1185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1" name="任意多边形 258110"/>
              <p:cNvSpPr>
                <a:spLocks noChangeAspect="1"/>
              </p:cNvSpPr>
              <p:nvPr/>
            </p:nvSpPr>
            <p:spPr>
              <a:xfrm>
                <a:off x="2339" y="1124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2" name="任意多边形 258111"/>
              <p:cNvSpPr>
                <a:spLocks noChangeAspect="1"/>
              </p:cNvSpPr>
              <p:nvPr/>
            </p:nvSpPr>
            <p:spPr>
              <a:xfrm>
                <a:off x="2339" y="2622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3" name="任意多边形 258112"/>
              <p:cNvSpPr>
                <a:spLocks noChangeAspect="1"/>
              </p:cNvSpPr>
              <p:nvPr/>
            </p:nvSpPr>
            <p:spPr>
              <a:xfrm>
                <a:off x="2339" y="2561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4" name="任意多边形 258113"/>
              <p:cNvSpPr>
                <a:spLocks noChangeAspect="1"/>
              </p:cNvSpPr>
              <p:nvPr/>
            </p:nvSpPr>
            <p:spPr>
              <a:xfrm>
                <a:off x="2339" y="2521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5" name="任意多边形 258114"/>
              <p:cNvSpPr>
                <a:spLocks noChangeAspect="1"/>
              </p:cNvSpPr>
              <p:nvPr/>
            </p:nvSpPr>
            <p:spPr>
              <a:xfrm>
                <a:off x="2339" y="248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6" name="任意多边形 258115"/>
              <p:cNvSpPr>
                <a:spLocks noChangeAspect="1"/>
              </p:cNvSpPr>
              <p:nvPr/>
            </p:nvSpPr>
            <p:spPr>
              <a:xfrm>
                <a:off x="2339" y="2440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7" name="任意多边形 258116"/>
              <p:cNvSpPr>
                <a:spLocks noChangeAspect="1"/>
              </p:cNvSpPr>
              <p:nvPr/>
            </p:nvSpPr>
            <p:spPr>
              <a:xfrm>
                <a:off x="2339" y="2399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8" name="任意多边形 258117"/>
              <p:cNvSpPr>
                <a:spLocks noChangeAspect="1"/>
              </p:cNvSpPr>
              <p:nvPr/>
            </p:nvSpPr>
            <p:spPr>
              <a:xfrm>
                <a:off x="2339" y="2338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9" name="任意多边形 258118"/>
              <p:cNvSpPr>
                <a:spLocks noChangeAspect="1"/>
              </p:cNvSpPr>
              <p:nvPr/>
            </p:nvSpPr>
            <p:spPr>
              <a:xfrm>
                <a:off x="2339" y="2298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0" name="任意多边形 258119"/>
              <p:cNvSpPr>
                <a:spLocks noChangeAspect="1"/>
              </p:cNvSpPr>
              <p:nvPr/>
            </p:nvSpPr>
            <p:spPr>
              <a:xfrm>
                <a:off x="2339" y="2257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1" name="任意多边形 258120"/>
              <p:cNvSpPr>
                <a:spLocks noChangeAspect="1"/>
              </p:cNvSpPr>
              <p:nvPr/>
            </p:nvSpPr>
            <p:spPr>
              <a:xfrm>
                <a:off x="2339" y="2217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2" name="任意多边形 258121"/>
              <p:cNvSpPr>
                <a:spLocks noChangeAspect="1"/>
              </p:cNvSpPr>
              <p:nvPr/>
            </p:nvSpPr>
            <p:spPr>
              <a:xfrm>
                <a:off x="2339" y="2156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3" name="任意多边形 258122"/>
              <p:cNvSpPr>
                <a:spLocks noChangeAspect="1"/>
              </p:cNvSpPr>
              <p:nvPr/>
            </p:nvSpPr>
            <p:spPr>
              <a:xfrm>
                <a:off x="2339" y="2116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4" name="任意多边形 258123"/>
              <p:cNvSpPr>
                <a:spLocks noChangeAspect="1"/>
              </p:cNvSpPr>
              <p:nvPr/>
            </p:nvSpPr>
            <p:spPr>
              <a:xfrm>
                <a:off x="2339" y="2075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5" name="任意多边形 258124"/>
              <p:cNvSpPr>
                <a:spLocks noChangeAspect="1"/>
              </p:cNvSpPr>
              <p:nvPr/>
            </p:nvSpPr>
            <p:spPr>
              <a:xfrm>
                <a:off x="2339" y="2035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6" name="任意多边形 258125"/>
              <p:cNvSpPr>
                <a:spLocks noChangeAspect="1"/>
              </p:cNvSpPr>
              <p:nvPr/>
            </p:nvSpPr>
            <p:spPr>
              <a:xfrm>
                <a:off x="2339" y="1994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7" name="任意多边形 258126"/>
              <p:cNvSpPr>
                <a:spLocks noChangeAspect="1"/>
              </p:cNvSpPr>
              <p:nvPr/>
            </p:nvSpPr>
            <p:spPr>
              <a:xfrm>
                <a:off x="2339" y="1934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8" name="任意多边形 258127"/>
              <p:cNvSpPr>
                <a:spLocks noChangeAspect="1"/>
              </p:cNvSpPr>
              <p:nvPr/>
            </p:nvSpPr>
            <p:spPr>
              <a:xfrm>
                <a:off x="2339" y="1893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9" name="任意多边形 258128"/>
              <p:cNvSpPr>
                <a:spLocks noChangeAspect="1"/>
              </p:cNvSpPr>
              <p:nvPr/>
            </p:nvSpPr>
            <p:spPr>
              <a:xfrm>
                <a:off x="2339" y="1853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0" name="任意多边形 258129"/>
              <p:cNvSpPr>
                <a:spLocks noChangeAspect="1"/>
              </p:cNvSpPr>
              <p:nvPr/>
            </p:nvSpPr>
            <p:spPr>
              <a:xfrm>
                <a:off x="2339" y="1812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1" name="任意多边形 258130"/>
              <p:cNvSpPr>
                <a:spLocks noChangeAspect="1"/>
              </p:cNvSpPr>
              <p:nvPr/>
            </p:nvSpPr>
            <p:spPr>
              <a:xfrm>
                <a:off x="2339" y="1751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2" name="任意多边形 258131"/>
              <p:cNvSpPr>
                <a:spLocks noChangeAspect="1"/>
              </p:cNvSpPr>
              <p:nvPr/>
            </p:nvSpPr>
            <p:spPr>
              <a:xfrm>
                <a:off x="2339" y="1711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3" name="任意多边形 258132"/>
              <p:cNvSpPr>
                <a:spLocks noChangeAspect="1"/>
              </p:cNvSpPr>
              <p:nvPr/>
            </p:nvSpPr>
            <p:spPr>
              <a:xfrm>
                <a:off x="2339" y="167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4" name="任意多边形 258133"/>
              <p:cNvSpPr>
                <a:spLocks noChangeAspect="1"/>
              </p:cNvSpPr>
              <p:nvPr/>
            </p:nvSpPr>
            <p:spPr>
              <a:xfrm>
                <a:off x="2339" y="1630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5" name="任意多边形 258134"/>
              <p:cNvSpPr>
                <a:spLocks noChangeAspect="1"/>
              </p:cNvSpPr>
              <p:nvPr/>
            </p:nvSpPr>
            <p:spPr>
              <a:xfrm>
                <a:off x="2339" y="1590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6" name="任意多边形 258135"/>
              <p:cNvSpPr>
                <a:spLocks noChangeAspect="1"/>
              </p:cNvSpPr>
              <p:nvPr/>
            </p:nvSpPr>
            <p:spPr>
              <a:xfrm>
                <a:off x="2339" y="1529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7" name="任意多边形 258136"/>
              <p:cNvSpPr>
                <a:spLocks noChangeAspect="1"/>
              </p:cNvSpPr>
              <p:nvPr/>
            </p:nvSpPr>
            <p:spPr>
              <a:xfrm>
                <a:off x="2339" y="1488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8" name="任意多边形 258137"/>
              <p:cNvSpPr>
                <a:spLocks noChangeAspect="1"/>
              </p:cNvSpPr>
              <p:nvPr/>
            </p:nvSpPr>
            <p:spPr>
              <a:xfrm>
                <a:off x="2339" y="1448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9" name="任意多边形 258138"/>
              <p:cNvSpPr>
                <a:spLocks noChangeAspect="1"/>
              </p:cNvSpPr>
              <p:nvPr/>
            </p:nvSpPr>
            <p:spPr>
              <a:xfrm>
                <a:off x="2339" y="1407"/>
                <a:ext cx="61" cy="41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0" name="任意多边形 258139"/>
              <p:cNvSpPr>
                <a:spLocks noChangeAspect="1"/>
              </p:cNvSpPr>
              <p:nvPr/>
            </p:nvSpPr>
            <p:spPr>
              <a:xfrm>
                <a:off x="2339" y="1367"/>
                <a:ext cx="61" cy="40"/>
              </a:xfrm>
              <a:custGeom>
                <a:avLst/>
                <a:gdLst/>
                <a:ahLst/>
                <a:cxnLst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1" name="任意多边形 258140"/>
              <p:cNvSpPr>
                <a:spLocks noChangeAspect="1"/>
              </p:cNvSpPr>
              <p:nvPr/>
            </p:nvSpPr>
            <p:spPr>
              <a:xfrm>
                <a:off x="2339" y="1306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2" name="任意多边形 258141"/>
              <p:cNvSpPr>
                <a:spLocks noChangeAspect="1"/>
              </p:cNvSpPr>
              <p:nvPr/>
            </p:nvSpPr>
            <p:spPr>
              <a:xfrm>
                <a:off x="2339" y="1266"/>
                <a:ext cx="61" cy="60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3" name="任意多边形 258142"/>
              <p:cNvSpPr>
                <a:spLocks noChangeAspect="1"/>
              </p:cNvSpPr>
              <p:nvPr/>
            </p:nvSpPr>
            <p:spPr>
              <a:xfrm>
                <a:off x="2339" y="1225"/>
                <a:ext cx="61" cy="61"/>
              </a:xfrm>
              <a:custGeom>
                <a:avLst/>
                <a:gdLst/>
                <a:ahLst/>
                <a:cxnLst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8144" name="直接连接符 258143"/>
            <p:cNvSpPr>
              <a:spLocks noChangeAspect="1"/>
            </p:cNvSpPr>
            <p:nvPr/>
          </p:nvSpPr>
          <p:spPr>
            <a:xfrm flipV="1">
              <a:off x="2157" y="800"/>
              <a:ext cx="1" cy="186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58145" name="直接连接符 258144"/>
            <p:cNvSpPr>
              <a:spLocks noChangeAspect="1"/>
            </p:cNvSpPr>
            <p:nvPr/>
          </p:nvSpPr>
          <p:spPr>
            <a:xfrm>
              <a:off x="2157" y="1124"/>
              <a:ext cx="223" cy="1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146" name="椭圆 258145"/>
            <p:cNvSpPr>
              <a:spLocks noChangeAspect="1"/>
            </p:cNvSpPr>
            <p:nvPr/>
          </p:nvSpPr>
          <p:spPr>
            <a:xfrm>
              <a:off x="2137" y="2662"/>
              <a:ext cx="45" cy="45"/>
            </a:xfrm>
            <a:prstGeom prst="ellipse">
              <a:avLst/>
            </a:prstGeom>
            <a:solidFill>
              <a:srgbClr val="FF0000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8147" name="对象 258146"/>
            <p:cNvGraphicFramePr>
              <a:graphicFrameLocks noChangeAspect="1"/>
            </p:cNvGraphicFramePr>
            <p:nvPr/>
          </p:nvGraphicFramePr>
          <p:xfrm>
            <a:off x="2218" y="783"/>
            <a:ext cx="16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2" imgW="254000" imgH="317500" progId="Equation.3">
                    <p:embed/>
                  </p:oleObj>
                </mc:Choice>
                <mc:Fallback>
                  <p:oleObj name="" r:id="rId12" imgW="254000" imgH="3175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18" y="783"/>
                          <a:ext cx="16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48" name="对象 258147"/>
            <p:cNvGraphicFramePr>
              <a:graphicFrameLocks noChangeAspect="1"/>
            </p:cNvGraphicFramePr>
            <p:nvPr/>
          </p:nvGraphicFramePr>
          <p:xfrm>
            <a:off x="1886" y="991"/>
            <a:ext cx="16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266065" imgH="316865" progId="Equation.3">
                    <p:embed/>
                  </p:oleObj>
                </mc:Choice>
                <mc:Fallback>
                  <p:oleObj name="" r:id="rId13" imgW="266065" imgH="3168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6" y="991"/>
                          <a:ext cx="169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49" name="对象 258148"/>
            <p:cNvGraphicFramePr>
              <a:graphicFrameLocks noChangeAspect="1"/>
            </p:cNvGraphicFramePr>
            <p:nvPr/>
          </p:nvGraphicFramePr>
          <p:xfrm>
            <a:off x="2470" y="983"/>
            <a:ext cx="18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4" imgW="292100" imgH="317500" progId="Equation.3">
                    <p:embed/>
                  </p:oleObj>
                </mc:Choice>
                <mc:Fallback>
                  <p:oleObj name="" r:id="rId14" imgW="292100" imgH="317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0" y="983"/>
                          <a:ext cx="185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50" name="对象 258149"/>
            <p:cNvGraphicFramePr>
              <a:graphicFrameLocks noChangeAspect="1"/>
            </p:cNvGraphicFramePr>
            <p:nvPr/>
          </p:nvGraphicFramePr>
          <p:xfrm>
            <a:off x="1906" y="2579"/>
            <a:ext cx="19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5" imgW="304800" imgH="330200" progId="Equation.3">
                    <p:embed/>
                  </p:oleObj>
                </mc:Choice>
                <mc:Fallback>
                  <p:oleObj name="" r:id="rId15" imgW="304800" imgH="330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6" y="2579"/>
                          <a:ext cx="193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51" name="对象 258150"/>
            <p:cNvGraphicFramePr>
              <a:graphicFrameLocks noChangeAspect="1"/>
            </p:cNvGraphicFramePr>
            <p:nvPr/>
          </p:nvGraphicFramePr>
          <p:xfrm>
            <a:off x="2446" y="2583"/>
            <a:ext cx="18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6" imgW="292100" imgH="317500" progId="Equation.3">
                    <p:embed/>
                  </p:oleObj>
                </mc:Choice>
                <mc:Fallback>
                  <p:oleObj name="" r:id="rId16" imgW="292100" imgH="317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6" y="2583"/>
                          <a:ext cx="185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8152" name="文本框 258151"/>
          <p:cNvSpPr txBox="1"/>
          <p:nvPr/>
        </p:nvSpPr>
        <p:spPr>
          <a:xfrm>
            <a:off x="250825" y="4652963"/>
            <a:ext cx="5329238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时间内，有长为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一小段绳子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落地，其质量为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8153" name="文本框 258152"/>
          <p:cNvSpPr txBox="1"/>
          <p:nvPr/>
        </p:nvSpPr>
        <p:spPr>
          <a:xfrm>
            <a:off x="263525" y="2487613"/>
            <a:ext cx="7693025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因绳是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柔软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的，未落地部分不受支持力作用，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8154" name="对象 258153"/>
          <p:cNvGraphicFramePr/>
          <p:nvPr/>
        </p:nvGraphicFramePr>
        <p:xfrm>
          <a:off x="1979613" y="4016375"/>
          <a:ext cx="15843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8" imgW="634365" imgH="254000" progId="Equation.DSMT4">
                  <p:embed/>
                </p:oleObj>
              </mc:Choice>
              <mc:Fallback>
                <p:oleObj name="" r:id="rId18" imgW="634365" imgH="254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79613" y="4016375"/>
                        <a:ext cx="158432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155" name="对象 258154"/>
          <p:cNvGraphicFramePr/>
          <p:nvPr/>
        </p:nvGraphicFramePr>
        <p:xfrm>
          <a:off x="755650" y="5949950"/>
          <a:ext cx="158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0" imgW="1180465" imgH="342900" progId="Equation.3">
                  <p:embed/>
                </p:oleObj>
              </mc:Choice>
              <mc:Fallback>
                <p:oleObj name="" r:id="rId20" imgW="1180465" imgH="342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5650" y="5949950"/>
                        <a:ext cx="15843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156" name="对象 258155"/>
          <p:cNvGraphicFramePr/>
          <p:nvPr/>
        </p:nvGraphicFramePr>
        <p:xfrm>
          <a:off x="2411413" y="5734050"/>
          <a:ext cx="10810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2" imgW="862965" imgH="723900" progId="Equation.3">
                  <p:embed/>
                </p:oleObj>
              </mc:Choice>
              <mc:Fallback>
                <p:oleObj name="" r:id="rId22" imgW="862965" imgH="723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11413" y="5734050"/>
                        <a:ext cx="1081087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157" name="对象 258156"/>
          <p:cNvGraphicFramePr/>
          <p:nvPr/>
        </p:nvGraphicFramePr>
        <p:xfrm>
          <a:off x="3563938" y="5734050"/>
          <a:ext cx="12239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4" imgW="951865" imgH="723900" progId="Equation.3">
                  <p:embed/>
                </p:oleObj>
              </mc:Choice>
              <mc:Fallback>
                <p:oleObj name="" r:id="rId24" imgW="951865" imgH="723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63938" y="5734050"/>
                        <a:ext cx="122396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158" name="文本框 258157"/>
          <p:cNvSpPr txBox="1"/>
          <p:nvPr/>
        </p:nvSpPr>
        <p:spPr>
          <a:xfrm>
            <a:off x="250825" y="2997200"/>
            <a:ext cx="8497888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未落地部分只在重力作用下作自由落体运动。当绳子下落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长度时，其速率为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  <p:bldP spid="258053" grpId="0"/>
      <p:bldP spid="258152" grpId="0"/>
      <p:bldP spid="258153" grpId="0"/>
      <p:bldP spid="258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文本框 260097"/>
          <p:cNvSpPr txBox="1"/>
          <p:nvPr/>
        </p:nvSpPr>
        <p:spPr>
          <a:xfrm>
            <a:off x="250825" y="241300"/>
            <a:ext cx="7777163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这一小段绳子受到地面的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冲力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、重力   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0099" name="对象 260098"/>
          <p:cNvGraphicFramePr/>
          <p:nvPr/>
        </p:nvGraphicFramePr>
        <p:xfrm>
          <a:off x="4552950" y="2624138"/>
          <a:ext cx="23955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951865" imgH="393700" progId="Equation.DSMT4">
                  <p:embed/>
                </p:oleObj>
              </mc:Choice>
              <mc:Fallback>
                <p:oleObj name="" r:id="rId1" imgW="951865" imgH="393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0" y="2624138"/>
                        <a:ext cx="2395538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0" name="文本框 260099"/>
          <p:cNvSpPr txBox="1"/>
          <p:nvPr/>
        </p:nvSpPr>
        <p:spPr>
          <a:xfrm>
            <a:off x="250825" y="896938"/>
            <a:ext cx="72009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忽略重力，则对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应用动量定理，有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0101" name="对象 260100"/>
          <p:cNvGraphicFramePr/>
          <p:nvPr/>
        </p:nvGraphicFramePr>
        <p:xfrm>
          <a:off x="323850" y="1770063"/>
          <a:ext cx="11572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457200" imgH="228600" progId="Equation.DSMT4">
                  <p:embed/>
                </p:oleObj>
              </mc:Choice>
              <mc:Fallback>
                <p:oleObj name="" r:id="rId3" imgW="4572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1770063"/>
                        <a:ext cx="115728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对象 260101"/>
          <p:cNvGraphicFramePr/>
          <p:nvPr/>
        </p:nvGraphicFramePr>
        <p:xfrm>
          <a:off x="4211638" y="1601788"/>
          <a:ext cx="23764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929765" imgH="723900" progId="Equation.3">
                  <p:embed/>
                </p:oleObj>
              </mc:Choice>
              <mc:Fallback>
                <p:oleObj name="" r:id="rId5" imgW="1929765" imgH="723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638" y="1601788"/>
                        <a:ext cx="2376487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对象 260102"/>
          <p:cNvGraphicFramePr/>
          <p:nvPr/>
        </p:nvGraphicFramePr>
        <p:xfrm>
          <a:off x="1476375" y="1773238"/>
          <a:ext cx="27320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066165" imgH="203200" progId="Equation.DSMT4">
                  <p:embed/>
                </p:oleObj>
              </mc:Choice>
              <mc:Fallback>
                <p:oleObj name="" r:id="rId7" imgW="1066165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1773238"/>
                        <a:ext cx="27320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对象 260103"/>
          <p:cNvGraphicFramePr/>
          <p:nvPr/>
        </p:nvGraphicFramePr>
        <p:xfrm>
          <a:off x="323850" y="2692400"/>
          <a:ext cx="15843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43965" imgH="723900" progId="Equation.3">
                  <p:embed/>
                </p:oleObj>
              </mc:Choice>
              <mc:Fallback>
                <p:oleObj name="" r:id="rId9" imgW="1243965" imgH="723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2692400"/>
                        <a:ext cx="158432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5" name="文本框 260104"/>
          <p:cNvSpPr txBox="1"/>
          <p:nvPr/>
        </p:nvSpPr>
        <p:spPr>
          <a:xfrm>
            <a:off x="250825" y="3914775"/>
            <a:ext cx="5761038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地面对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已落下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的绳子的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支持力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0106" name="对象 260105"/>
          <p:cNvGraphicFramePr/>
          <p:nvPr/>
        </p:nvGraphicFramePr>
        <p:xfrm>
          <a:off x="5507038" y="3757613"/>
          <a:ext cx="18002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685800" imgH="393700" progId="Equation.DSMT4">
                  <p:embed/>
                </p:oleObj>
              </mc:Choice>
              <mc:Fallback>
                <p:oleObj name="" r:id="rId11" imgW="685800" imgH="3937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07038" y="3757613"/>
                        <a:ext cx="1800225" cy="1027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7" name="文本框 260106"/>
          <p:cNvSpPr txBox="1"/>
          <p:nvPr/>
        </p:nvSpPr>
        <p:spPr>
          <a:xfrm>
            <a:off x="250825" y="4641850"/>
            <a:ext cx="3940175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地面对绳的总作用力为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0108" name="对象 260107"/>
          <p:cNvGraphicFramePr/>
          <p:nvPr/>
        </p:nvGraphicFramePr>
        <p:xfrm>
          <a:off x="898525" y="5507038"/>
          <a:ext cx="19446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774065" imgH="228600" progId="Equation.DSMT4">
                  <p:embed/>
                </p:oleObj>
              </mc:Choice>
              <mc:Fallback>
                <p:oleObj name="" r:id="rId13" imgW="774065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8525" y="5507038"/>
                        <a:ext cx="1944688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9" name="对象 260108"/>
          <p:cNvGraphicFramePr/>
          <p:nvPr/>
        </p:nvGraphicFramePr>
        <p:xfrm>
          <a:off x="2916238" y="5291138"/>
          <a:ext cx="37449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1561465" imgH="393700" progId="Equation.DSMT4">
                  <p:embed/>
                </p:oleObj>
              </mc:Choice>
              <mc:Fallback>
                <p:oleObj name="" r:id="rId15" imgW="1561465" imgH="393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6238" y="5291138"/>
                        <a:ext cx="3744912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0" name="对象 260109"/>
          <p:cNvGraphicFramePr/>
          <p:nvPr/>
        </p:nvGraphicFramePr>
        <p:xfrm>
          <a:off x="2411413" y="2820988"/>
          <a:ext cx="15843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634365" imgH="254000" progId="Equation.DSMT4">
                  <p:embed/>
                </p:oleObj>
              </mc:Choice>
              <mc:Fallback>
                <p:oleObj name="" r:id="rId17" imgW="634365" imgH="254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11413" y="2820988"/>
                        <a:ext cx="158432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0111" name="组合 260110"/>
          <p:cNvGrpSpPr/>
          <p:nvPr/>
        </p:nvGrpSpPr>
        <p:grpSpPr>
          <a:xfrm>
            <a:off x="7235825" y="404813"/>
            <a:ext cx="1657350" cy="2951162"/>
            <a:chOff x="4558" y="2251"/>
            <a:chExt cx="1044" cy="1859"/>
          </a:xfrm>
        </p:grpSpPr>
        <p:sp>
          <p:nvSpPr>
            <p:cNvPr id="260112" name="矩形 260111"/>
            <p:cNvSpPr/>
            <p:nvPr/>
          </p:nvSpPr>
          <p:spPr>
            <a:xfrm>
              <a:off x="4558" y="2251"/>
              <a:ext cx="1044" cy="185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  <a:effectLst>
              <a:outerShdw dist="35921" dir="2699999" algn="ctr" rotWithShape="0">
                <a:schemeClr val="tx2"/>
              </a:outerShdw>
            </a:effectLst>
          </p:spPr>
          <p:txBody>
            <a:bodyPr/>
            <a:p>
              <a:endParaRPr lang="zh-CN" altLang="en-US"/>
            </a:p>
          </p:txBody>
        </p:sp>
        <p:grpSp>
          <p:nvGrpSpPr>
            <p:cNvPr id="260113" name="组合 260112"/>
            <p:cNvGrpSpPr/>
            <p:nvPr/>
          </p:nvGrpSpPr>
          <p:grpSpPr>
            <a:xfrm>
              <a:off x="4658" y="2342"/>
              <a:ext cx="808" cy="1587"/>
              <a:chOff x="4658" y="2342"/>
              <a:chExt cx="808" cy="1587"/>
            </a:xfrm>
          </p:grpSpPr>
          <p:sp>
            <p:nvSpPr>
              <p:cNvPr id="260114" name="直接连接符 260113"/>
              <p:cNvSpPr>
                <a:spLocks noChangeAspect="1"/>
              </p:cNvSpPr>
              <p:nvPr/>
            </p:nvSpPr>
            <p:spPr>
              <a:xfrm flipV="1">
                <a:off x="4988" y="2366"/>
                <a:ext cx="1" cy="1377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260115" name="直接连接符 260114"/>
              <p:cNvSpPr>
                <a:spLocks noChangeAspect="1"/>
              </p:cNvSpPr>
              <p:nvPr/>
            </p:nvSpPr>
            <p:spPr>
              <a:xfrm>
                <a:off x="4994" y="2906"/>
                <a:ext cx="165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60116" name="组合 260115"/>
              <p:cNvGrpSpPr>
                <a:grpSpLocks noChangeAspect="1"/>
              </p:cNvGrpSpPr>
              <p:nvPr/>
            </p:nvGrpSpPr>
            <p:grpSpPr>
              <a:xfrm>
                <a:off x="5093" y="2906"/>
                <a:ext cx="209" cy="928"/>
                <a:chOff x="3876" y="1529"/>
                <a:chExt cx="283" cy="1255"/>
              </a:xfrm>
            </p:grpSpPr>
            <p:sp>
              <p:nvSpPr>
                <p:cNvPr id="260117" name="任意多边形 260116"/>
                <p:cNvSpPr>
                  <a:spLocks noChangeAspect="1"/>
                </p:cNvSpPr>
                <p:nvPr/>
              </p:nvSpPr>
              <p:spPr>
                <a:xfrm>
                  <a:off x="3876" y="2521"/>
                  <a:ext cx="61" cy="60"/>
                </a:xfrm>
                <a:custGeom>
                  <a:avLst/>
                  <a:gdLst/>
                  <a:ahLst/>
                  <a:cxnLst/>
                  <a:pathLst>
                    <a:path w="3" h="3">
                      <a:moveTo>
                        <a:pt x="3" y="2"/>
                      </a:move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2" y="2"/>
                      </a:cubicBezTo>
                      <a:cubicBezTo>
                        <a:pt x="2" y="3"/>
                        <a:pt x="3" y="2"/>
                        <a:pt x="3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18" name="任意多边形 260117"/>
                <p:cNvSpPr>
                  <a:spLocks noChangeAspect="1"/>
                </p:cNvSpPr>
                <p:nvPr/>
              </p:nvSpPr>
              <p:spPr>
                <a:xfrm>
                  <a:off x="3876" y="2561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2" y="3"/>
                        <a:pt x="2" y="2"/>
                        <a:pt x="2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19" name="任意多边形 260118"/>
                <p:cNvSpPr>
                  <a:spLocks noChangeAspect="1"/>
                </p:cNvSpPr>
                <p:nvPr/>
              </p:nvSpPr>
              <p:spPr>
                <a:xfrm>
                  <a:off x="3896" y="2601"/>
                  <a:ext cx="41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3"/>
                        <a:pt x="2" y="2"/>
                        <a:pt x="2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0" name="任意多边形 260119"/>
                <p:cNvSpPr>
                  <a:spLocks noChangeAspect="1"/>
                </p:cNvSpPr>
                <p:nvPr/>
              </p:nvSpPr>
              <p:spPr>
                <a:xfrm>
                  <a:off x="3937" y="2622"/>
                  <a:ext cx="40" cy="40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1" name="任意多边形 260120"/>
                <p:cNvSpPr>
                  <a:spLocks noChangeAspect="1"/>
                </p:cNvSpPr>
                <p:nvPr/>
              </p:nvSpPr>
              <p:spPr>
                <a:xfrm>
                  <a:off x="3937" y="2561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2" name="任意多边形 260121"/>
                <p:cNvSpPr>
                  <a:spLocks noChangeAspect="1"/>
                </p:cNvSpPr>
                <p:nvPr/>
              </p:nvSpPr>
              <p:spPr>
                <a:xfrm>
                  <a:off x="3937" y="2521"/>
                  <a:ext cx="40" cy="60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3" name="任意多边形 260122"/>
                <p:cNvSpPr>
                  <a:spLocks noChangeAspect="1"/>
                </p:cNvSpPr>
                <p:nvPr/>
              </p:nvSpPr>
              <p:spPr>
                <a:xfrm>
                  <a:off x="3937" y="2480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4" name="任意多边形 260123"/>
                <p:cNvSpPr>
                  <a:spLocks noChangeAspect="1"/>
                </p:cNvSpPr>
                <p:nvPr/>
              </p:nvSpPr>
              <p:spPr>
                <a:xfrm>
                  <a:off x="3937" y="2440"/>
                  <a:ext cx="40" cy="60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5" name="任意多边形 260124"/>
                <p:cNvSpPr>
                  <a:spLocks noChangeAspect="1"/>
                </p:cNvSpPr>
                <p:nvPr/>
              </p:nvSpPr>
              <p:spPr>
                <a:xfrm>
                  <a:off x="3937" y="2399"/>
                  <a:ext cx="40" cy="41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6" name="任意多边形 260125"/>
                <p:cNvSpPr>
                  <a:spLocks noChangeAspect="1"/>
                </p:cNvSpPr>
                <p:nvPr/>
              </p:nvSpPr>
              <p:spPr>
                <a:xfrm>
                  <a:off x="3937" y="2338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7" name="任意多边形 260126"/>
                <p:cNvSpPr>
                  <a:spLocks noChangeAspect="1"/>
                </p:cNvSpPr>
                <p:nvPr/>
              </p:nvSpPr>
              <p:spPr>
                <a:xfrm>
                  <a:off x="3937" y="2298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8" name="任意多边形 260127"/>
                <p:cNvSpPr>
                  <a:spLocks noChangeAspect="1"/>
                </p:cNvSpPr>
                <p:nvPr/>
              </p:nvSpPr>
              <p:spPr>
                <a:xfrm>
                  <a:off x="3937" y="2257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29" name="任意多边形 260128"/>
                <p:cNvSpPr>
                  <a:spLocks noChangeAspect="1"/>
                </p:cNvSpPr>
                <p:nvPr/>
              </p:nvSpPr>
              <p:spPr>
                <a:xfrm>
                  <a:off x="3937" y="2217"/>
                  <a:ext cx="40" cy="40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0" name="任意多边形 260129"/>
                <p:cNvSpPr>
                  <a:spLocks noChangeAspect="1"/>
                </p:cNvSpPr>
                <p:nvPr/>
              </p:nvSpPr>
              <p:spPr>
                <a:xfrm>
                  <a:off x="3937" y="2156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1" name="任意多边形 260130"/>
                <p:cNvSpPr>
                  <a:spLocks noChangeAspect="1"/>
                </p:cNvSpPr>
                <p:nvPr/>
              </p:nvSpPr>
              <p:spPr>
                <a:xfrm>
                  <a:off x="3937" y="2116"/>
                  <a:ext cx="40" cy="60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2" name="任意多边形 260131"/>
                <p:cNvSpPr>
                  <a:spLocks noChangeAspect="1"/>
                </p:cNvSpPr>
                <p:nvPr/>
              </p:nvSpPr>
              <p:spPr>
                <a:xfrm>
                  <a:off x="3937" y="2075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3" name="任意多边形 260132"/>
                <p:cNvSpPr>
                  <a:spLocks noChangeAspect="1"/>
                </p:cNvSpPr>
                <p:nvPr/>
              </p:nvSpPr>
              <p:spPr>
                <a:xfrm>
                  <a:off x="3937" y="2035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4" name="任意多边形 260133"/>
                <p:cNvSpPr>
                  <a:spLocks noChangeAspect="1"/>
                </p:cNvSpPr>
                <p:nvPr/>
              </p:nvSpPr>
              <p:spPr>
                <a:xfrm>
                  <a:off x="3937" y="1994"/>
                  <a:ext cx="40" cy="41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5" name="任意多边形 260134"/>
                <p:cNvSpPr>
                  <a:spLocks noChangeAspect="1"/>
                </p:cNvSpPr>
                <p:nvPr/>
              </p:nvSpPr>
              <p:spPr>
                <a:xfrm>
                  <a:off x="3937" y="1934"/>
                  <a:ext cx="40" cy="60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6" name="任意多边形 260135"/>
                <p:cNvSpPr>
                  <a:spLocks noChangeAspect="1"/>
                </p:cNvSpPr>
                <p:nvPr/>
              </p:nvSpPr>
              <p:spPr>
                <a:xfrm>
                  <a:off x="3937" y="1893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7" name="任意多边形 260136"/>
                <p:cNvSpPr>
                  <a:spLocks noChangeAspect="1"/>
                </p:cNvSpPr>
                <p:nvPr/>
              </p:nvSpPr>
              <p:spPr>
                <a:xfrm>
                  <a:off x="3937" y="1853"/>
                  <a:ext cx="40" cy="60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8" name="任意多边形 260137"/>
                <p:cNvSpPr>
                  <a:spLocks noChangeAspect="1"/>
                </p:cNvSpPr>
                <p:nvPr/>
              </p:nvSpPr>
              <p:spPr>
                <a:xfrm>
                  <a:off x="3937" y="1812"/>
                  <a:ext cx="40" cy="41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39" name="任意多边形 260138"/>
                <p:cNvSpPr>
                  <a:spLocks noChangeAspect="1"/>
                </p:cNvSpPr>
                <p:nvPr/>
              </p:nvSpPr>
              <p:spPr>
                <a:xfrm>
                  <a:off x="3937" y="1751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0" name="任意多边形 260139"/>
                <p:cNvSpPr>
                  <a:spLocks noChangeAspect="1"/>
                </p:cNvSpPr>
                <p:nvPr/>
              </p:nvSpPr>
              <p:spPr>
                <a:xfrm>
                  <a:off x="3937" y="1711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1" name="任意多边形 260140"/>
                <p:cNvSpPr>
                  <a:spLocks noChangeAspect="1"/>
                </p:cNvSpPr>
                <p:nvPr/>
              </p:nvSpPr>
              <p:spPr>
                <a:xfrm>
                  <a:off x="3937" y="1670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2" name="任意多边形 260141"/>
                <p:cNvSpPr>
                  <a:spLocks noChangeAspect="1"/>
                </p:cNvSpPr>
                <p:nvPr/>
              </p:nvSpPr>
              <p:spPr>
                <a:xfrm>
                  <a:off x="3937" y="1630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3"/>
                        <a:pt x="0" y="2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3" name="任意多边形 260142"/>
                <p:cNvSpPr>
                  <a:spLocks noChangeAspect="1"/>
                </p:cNvSpPr>
                <p:nvPr/>
              </p:nvSpPr>
              <p:spPr>
                <a:xfrm>
                  <a:off x="3937" y="1590"/>
                  <a:ext cx="40" cy="40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4" name="任意多边形 260143"/>
                <p:cNvSpPr>
                  <a:spLocks noChangeAspect="1"/>
                </p:cNvSpPr>
                <p:nvPr/>
              </p:nvSpPr>
              <p:spPr>
                <a:xfrm>
                  <a:off x="3937" y="1529"/>
                  <a:ext cx="40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0" y="2"/>
                      </a:move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2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5" name="任意多边形 260144"/>
                <p:cNvSpPr>
                  <a:spLocks noChangeAspect="1"/>
                </p:cNvSpPr>
                <p:nvPr/>
              </p:nvSpPr>
              <p:spPr>
                <a:xfrm>
                  <a:off x="3916" y="2480"/>
                  <a:ext cx="41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6" name="任意多边形 260145"/>
                <p:cNvSpPr>
                  <a:spLocks noChangeAspect="1"/>
                </p:cNvSpPr>
                <p:nvPr/>
              </p:nvSpPr>
              <p:spPr>
                <a:xfrm>
                  <a:off x="4098" y="2561"/>
                  <a:ext cx="41" cy="40"/>
                </a:xfrm>
                <a:custGeom>
                  <a:avLst/>
                  <a:gdLst/>
                  <a:ahLst/>
                  <a:cxnLst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2" y="2"/>
                        <a:pt x="2" y="2"/>
                        <a:pt x="2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7" name="任意多边形 260146"/>
                <p:cNvSpPr>
                  <a:spLocks noChangeAspect="1"/>
                </p:cNvSpPr>
                <p:nvPr/>
              </p:nvSpPr>
              <p:spPr>
                <a:xfrm>
                  <a:off x="4058" y="2521"/>
                  <a:ext cx="60" cy="60"/>
                </a:xfrm>
                <a:custGeom>
                  <a:avLst/>
                  <a:gdLst/>
                  <a:ahLst/>
                  <a:cxnLst/>
                  <a:pathLst>
                    <a:path w="3" h="3">
                      <a:moveTo>
                        <a:pt x="3" y="2"/>
                      </a:move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3"/>
                      </a:cubicBezTo>
                      <a:cubicBezTo>
                        <a:pt x="2" y="3"/>
                        <a:pt x="3" y="2"/>
                        <a:pt x="3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8" name="任意多边形 260147"/>
                <p:cNvSpPr>
                  <a:spLocks noChangeAspect="1"/>
                </p:cNvSpPr>
                <p:nvPr/>
              </p:nvSpPr>
              <p:spPr>
                <a:xfrm>
                  <a:off x="4017" y="2500"/>
                  <a:ext cx="61" cy="61"/>
                </a:xfrm>
                <a:custGeom>
                  <a:avLst/>
                  <a:gdLst/>
                  <a:ahLst/>
                  <a:cxnLst/>
                  <a:pathLst>
                    <a:path w="3" h="3">
                      <a:moveTo>
                        <a:pt x="3" y="2"/>
                      </a:move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2" y="3"/>
                        <a:pt x="3" y="2"/>
                        <a:pt x="3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49" name="任意多边形 260148"/>
                <p:cNvSpPr>
                  <a:spLocks noChangeAspect="1"/>
                </p:cNvSpPr>
                <p:nvPr/>
              </p:nvSpPr>
              <p:spPr>
                <a:xfrm>
                  <a:off x="3977" y="2480"/>
                  <a:ext cx="61" cy="61"/>
                </a:xfrm>
                <a:custGeom>
                  <a:avLst/>
                  <a:gdLst/>
                  <a:ahLst/>
                  <a:cxnLst/>
                  <a:pathLst>
                    <a:path w="3" h="3">
                      <a:moveTo>
                        <a:pt x="3" y="2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2" y="3"/>
                        <a:pt x="3" y="3"/>
                        <a:pt x="3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0" name="任意多边形 260149"/>
                <p:cNvSpPr>
                  <a:spLocks noChangeAspect="1"/>
                </p:cNvSpPr>
                <p:nvPr/>
              </p:nvSpPr>
              <p:spPr>
                <a:xfrm>
                  <a:off x="4098" y="2642"/>
                  <a:ext cx="61" cy="40"/>
                </a:xfrm>
                <a:custGeom>
                  <a:avLst/>
                  <a:gdLst/>
                  <a:ahLst/>
                  <a:cxnLst/>
                  <a:pathLst>
                    <a:path w="3" h="2">
                      <a:moveTo>
                        <a:pt x="1" y="2"/>
                      </a:moveTo>
                      <a:cubicBezTo>
                        <a:pt x="2" y="2"/>
                        <a:pt x="3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1" name="任意多边形 260150"/>
                <p:cNvSpPr>
                  <a:spLocks noChangeAspect="1"/>
                </p:cNvSpPr>
                <p:nvPr/>
              </p:nvSpPr>
              <p:spPr>
                <a:xfrm>
                  <a:off x="4118" y="2581"/>
                  <a:ext cx="41" cy="61"/>
                </a:xfrm>
                <a:custGeom>
                  <a:avLst/>
                  <a:gdLst/>
                  <a:ahLst/>
                  <a:cxnLst/>
                  <a:pathLst>
                    <a:path w="2" h="3">
                      <a:moveTo>
                        <a:pt x="1" y="3"/>
                      </a:move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2" name="任意多边形 260151"/>
                <p:cNvSpPr>
                  <a:spLocks noChangeAspect="1"/>
                </p:cNvSpPr>
                <p:nvPr/>
              </p:nvSpPr>
              <p:spPr>
                <a:xfrm>
                  <a:off x="4078" y="2682"/>
                  <a:ext cx="61" cy="41"/>
                </a:xfrm>
                <a:custGeom>
                  <a:avLst/>
                  <a:gdLst/>
                  <a:ahLst/>
                  <a:cxnLst/>
                  <a:pathLst>
                    <a:path w="3" h="2">
                      <a:moveTo>
                        <a:pt x="1" y="2"/>
                      </a:moveTo>
                      <a:cubicBezTo>
                        <a:pt x="1" y="2"/>
                        <a:pt x="2" y="2"/>
                        <a:pt x="2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3" name="任意多边形 260152"/>
                <p:cNvSpPr>
                  <a:spLocks noChangeAspect="1"/>
                </p:cNvSpPr>
                <p:nvPr/>
              </p:nvSpPr>
              <p:spPr>
                <a:xfrm>
                  <a:off x="4038" y="2703"/>
                  <a:ext cx="60" cy="40"/>
                </a:xfrm>
                <a:custGeom>
                  <a:avLst/>
                  <a:gdLst/>
                  <a:ahLst/>
                  <a:cxnLst/>
                  <a:pathLst>
                    <a:path w="3" h="2">
                      <a:moveTo>
                        <a:pt x="1" y="2"/>
                      </a:moveTo>
                      <a:cubicBezTo>
                        <a:pt x="1" y="2"/>
                        <a:pt x="2" y="2"/>
                        <a:pt x="2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4" name="任意多边形 260153"/>
                <p:cNvSpPr>
                  <a:spLocks noChangeAspect="1"/>
                </p:cNvSpPr>
                <p:nvPr/>
              </p:nvSpPr>
              <p:spPr>
                <a:xfrm>
                  <a:off x="3997" y="2723"/>
                  <a:ext cx="61" cy="40"/>
                </a:xfrm>
                <a:custGeom>
                  <a:avLst/>
                  <a:gdLst/>
                  <a:ahLst/>
                  <a:cxnLst/>
                  <a:pathLst>
                    <a:path w="3" h="2">
                      <a:moveTo>
                        <a:pt x="1" y="2"/>
                      </a:moveTo>
                      <a:cubicBezTo>
                        <a:pt x="2" y="2"/>
                        <a:pt x="3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60155" name="任意多边形 260154"/>
                <p:cNvSpPr>
                  <a:spLocks noChangeAspect="1"/>
                </p:cNvSpPr>
                <p:nvPr/>
              </p:nvSpPr>
              <p:spPr>
                <a:xfrm>
                  <a:off x="3957" y="2723"/>
                  <a:ext cx="60" cy="61"/>
                </a:xfrm>
                <a:custGeom>
                  <a:avLst/>
                  <a:gdLst/>
                  <a:ahLst/>
                  <a:cxnLst/>
                  <a:pathLst>
                    <a:path w="3" h="3">
                      <a:moveTo>
                        <a:pt x="1" y="3"/>
                      </a:moveTo>
                      <a:cubicBezTo>
                        <a:pt x="2" y="3"/>
                        <a:pt x="2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60156" name="直接连接符 260155"/>
              <p:cNvSpPr>
                <a:spLocks noChangeAspect="1"/>
              </p:cNvSpPr>
              <p:nvPr/>
            </p:nvSpPr>
            <p:spPr>
              <a:xfrm>
                <a:off x="4988" y="2606"/>
                <a:ext cx="165" cy="1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0157" name="直接连接符 260156"/>
              <p:cNvSpPr>
                <a:spLocks noChangeAspect="1"/>
              </p:cNvSpPr>
              <p:nvPr/>
            </p:nvSpPr>
            <p:spPr>
              <a:xfrm flipH="1">
                <a:off x="5079" y="2613"/>
                <a:ext cx="5" cy="295"/>
              </a:xfrm>
              <a:prstGeom prst="line">
                <a:avLst/>
              </a:prstGeom>
              <a:ln w="0" cap="flat" cmpd="sng">
                <a:solidFill>
                  <a:schemeClr val="bg1"/>
                </a:solidFill>
                <a:prstDash val="solid"/>
                <a:headEnd type="triangle" w="med" len="lg"/>
                <a:tailEnd type="triangle" w="med" len="lg"/>
              </a:ln>
            </p:spPr>
          </p:sp>
          <p:sp>
            <p:nvSpPr>
              <p:cNvPr id="260158" name="任意多边形 260157"/>
              <p:cNvSpPr>
                <a:spLocks noChangeAspect="1"/>
              </p:cNvSpPr>
              <p:nvPr/>
            </p:nvSpPr>
            <p:spPr>
              <a:xfrm>
                <a:off x="4658" y="3555"/>
                <a:ext cx="808" cy="374"/>
              </a:xfrm>
              <a:custGeom>
                <a:avLst/>
                <a:gdLst/>
                <a:ahLst/>
                <a:cxnLst/>
                <a:pathLst>
                  <a:path w="54" h="25">
                    <a:moveTo>
                      <a:pt x="0" y="25"/>
                    </a:moveTo>
                    <a:lnTo>
                      <a:pt x="46" y="25"/>
                    </a:lnTo>
                    <a:lnTo>
                      <a:pt x="54" y="0"/>
                    </a:lnTo>
                    <a:lnTo>
                      <a:pt x="7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CCFF">
                  <a:alpha val="25000"/>
                </a:srgbClr>
              </a:solidFill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0159" name="椭圆 260158"/>
              <p:cNvSpPr>
                <a:spLocks noChangeAspect="1"/>
              </p:cNvSpPr>
              <p:nvPr/>
            </p:nvSpPr>
            <p:spPr>
              <a:xfrm>
                <a:off x="4972" y="3749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60160" name="对象 260159"/>
              <p:cNvGraphicFramePr>
                <a:graphicFrameLocks noChangeAspect="1"/>
              </p:cNvGraphicFramePr>
              <p:nvPr/>
            </p:nvGraphicFramePr>
            <p:xfrm>
              <a:off x="5044" y="2342"/>
              <a:ext cx="119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9" imgW="254000" imgH="317500" progId="Equation.3">
                      <p:embed/>
                    </p:oleObj>
                  </mc:Choice>
                  <mc:Fallback>
                    <p:oleObj name="" r:id="rId19" imgW="254000" imgH="317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44" y="2342"/>
                            <a:ext cx="119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61" name="对象 260160"/>
              <p:cNvGraphicFramePr>
                <a:graphicFrameLocks noChangeAspect="1"/>
              </p:cNvGraphicFramePr>
              <p:nvPr/>
            </p:nvGraphicFramePr>
            <p:xfrm>
              <a:off x="4793" y="2525"/>
              <a:ext cx="12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21" imgW="266065" imgH="316865" progId="Equation.3">
                      <p:embed/>
                    </p:oleObj>
                  </mc:Choice>
                  <mc:Fallback>
                    <p:oleObj name="" r:id="rId21" imgW="266065" imgH="3168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93" y="2525"/>
                            <a:ext cx="125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62" name="对象 260161"/>
              <p:cNvGraphicFramePr>
                <a:graphicFrameLocks noChangeAspect="1"/>
              </p:cNvGraphicFramePr>
              <p:nvPr/>
            </p:nvGraphicFramePr>
            <p:xfrm>
              <a:off x="5130" y="2659"/>
              <a:ext cx="15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23" imgW="127000" imgH="177165" progId="Equation.DSMT4">
                      <p:embed/>
                    </p:oleObj>
                  </mc:Choice>
                  <mc:Fallback>
                    <p:oleObj name="" r:id="rId23" imgW="127000" imgH="177165" progId="Equation.DSMT4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30" y="2659"/>
                            <a:ext cx="154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63" name="对象 260162"/>
              <p:cNvGraphicFramePr>
                <a:graphicFrameLocks noChangeAspect="1"/>
              </p:cNvGraphicFramePr>
              <p:nvPr/>
            </p:nvGraphicFramePr>
            <p:xfrm>
              <a:off x="5219" y="2839"/>
              <a:ext cx="137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25" imgW="292100" imgH="317500" progId="Equation.3">
                      <p:embed/>
                    </p:oleObj>
                  </mc:Choice>
                  <mc:Fallback>
                    <p:oleObj name="" r:id="rId25" imgW="292100" imgH="3175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19" y="2839"/>
                            <a:ext cx="137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64" name="对象 260163"/>
              <p:cNvGraphicFramePr>
                <a:graphicFrameLocks noChangeAspect="1"/>
              </p:cNvGraphicFramePr>
              <p:nvPr/>
            </p:nvGraphicFramePr>
            <p:xfrm>
              <a:off x="4813" y="2839"/>
              <a:ext cx="120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7" imgW="254000" imgH="317500" progId="Equation.3">
                      <p:embed/>
                    </p:oleObj>
                  </mc:Choice>
                  <mc:Fallback>
                    <p:oleObj name="" r:id="rId27" imgW="254000" imgH="3175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13" y="2839"/>
                            <a:ext cx="120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65" name="对象 260164"/>
              <p:cNvGraphicFramePr>
                <a:graphicFrameLocks noChangeAspect="1"/>
              </p:cNvGraphicFramePr>
              <p:nvPr/>
            </p:nvGraphicFramePr>
            <p:xfrm>
              <a:off x="4796" y="3694"/>
              <a:ext cx="142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28" imgW="304800" imgH="330200" progId="Equation.3">
                      <p:embed/>
                    </p:oleObj>
                  </mc:Choice>
                  <mc:Fallback>
                    <p:oleObj name="" r:id="rId28" imgW="304800" imgH="3302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96" y="3694"/>
                            <a:ext cx="142" cy="1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/>
      <p:bldP spid="260100" grpId="0"/>
      <p:bldP spid="260105" grpId="0"/>
      <p:bldP spid="260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2146" name="矩形 262145"/>
          <p:cNvSpPr>
            <a:spLocks noChangeAspect="1"/>
          </p:cNvSpPr>
          <p:nvPr/>
        </p:nvSpPr>
        <p:spPr>
          <a:xfrm>
            <a:off x="5691188" y="1360488"/>
            <a:ext cx="3128962" cy="1562100"/>
          </a:xfrm>
          <a:prstGeom prst="rect">
            <a:avLst/>
          </a:prstGeom>
          <a:solidFill>
            <a:srgbClr val="0000CA"/>
          </a:solidFill>
          <a:ln w="9525" cap="flat" cmpd="sng">
            <a:solidFill>
              <a:srgbClr val="00CCFF">
                <a:alpha val="8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0099CC">
                <a:alpha val="20000"/>
              </a:srgbClr>
            </a:outerShdw>
          </a:effectLst>
        </p:spPr>
        <p:txBody>
          <a:bodyPr anchor="ctr"/>
          <a:p>
            <a:pPr algn="ctr"/>
            <a:endParaRPr lang="zh-CN" altLang="en-GB" sz="4000" dirty="0">
              <a:solidFill>
                <a:srgbClr val="0000CA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GB" sz="4000" dirty="0">
              <a:solidFill>
                <a:srgbClr val="0000CA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GB" sz="4000" dirty="0">
              <a:solidFill>
                <a:srgbClr val="0000CA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4000" dirty="0">
                <a:solidFill>
                  <a:srgbClr val="0000CA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4000" dirty="0">
              <a:solidFill>
                <a:srgbClr val="0000CA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2147" name="文本框 262146"/>
          <p:cNvSpPr txBox="1"/>
          <p:nvPr/>
        </p:nvSpPr>
        <p:spPr>
          <a:xfrm>
            <a:off x="2708275" y="1577975"/>
            <a:ext cx="1458913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内力：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2148" name="文本框 262147"/>
          <p:cNvSpPr txBox="1"/>
          <p:nvPr/>
        </p:nvSpPr>
        <p:spPr>
          <a:xfrm>
            <a:off x="395288" y="1577975"/>
            <a:ext cx="1439862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0" hangingPunct="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外力：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49" name="对象 262148"/>
          <p:cNvGraphicFramePr/>
          <p:nvPr/>
        </p:nvGraphicFramePr>
        <p:xfrm>
          <a:off x="1431925" y="1689100"/>
          <a:ext cx="954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405765" imgH="241300" progId="Equation.DSMT4">
                  <p:embed/>
                </p:oleObj>
              </mc:Choice>
              <mc:Fallback>
                <p:oleObj name="" r:id="rId1" imgW="405765" imgH="241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1925" y="1689100"/>
                        <a:ext cx="954088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对象 262149"/>
          <p:cNvGraphicFramePr/>
          <p:nvPr/>
        </p:nvGraphicFramePr>
        <p:xfrm>
          <a:off x="2268538" y="2849563"/>
          <a:ext cx="48244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751330" imgH="355600" progId="Equation.DSMT4">
                  <p:embed/>
                </p:oleObj>
              </mc:Choice>
              <mc:Fallback>
                <p:oleObj name="" r:id="rId3" imgW="1751330" imgH="355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2849563"/>
                        <a:ext cx="4824412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直接连接符 262150"/>
          <p:cNvSpPr>
            <a:spLocks noChangeAspect="1"/>
          </p:cNvSpPr>
          <p:nvPr/>
        </p:nvSpPr>
        <p:spPr>
          <a:xfrm>
            <a:off x="6646863" y="2247900"/>
            <a:ext cx="1319212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62152" name="组合 262151"/>
          <p:cNvGrpSpPr/>
          <p:nvPr/>
        </p:nvGrpSpPr>
        <p:grpSpPr>
          <a:xfrm>
            <a:off x="5781675" y="1687513"/>
            <a:ext cx="600075" cy="504825"/>
            <a:chOff x="1638" y="1436"/>
            <a:chExt cx="378" cy="318"/>
          </a:xfrm>
        </p:grpSpPr>
        <p:sp>
          <p:nvSpPr>
            <p:cNvPr id="262153" name="直接连接符 262152"/>
            <p:cNvSpPr>
              <a:spLocks noChangeAspect="1"/>
            </p:cNvSpPr>
            <p:nvPr/>
          </p:nvSpPr>
          <p:spPr>
            <a:xfrm>
              <a:off x="1638" y="1641"/>
              <a:ext cx="378" cy="113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62154" name="对象 262153"/>
            <p:cNvGraphicFramePr>
              <a:graphicFrameLocks noChangeAspect="1"/>
            </p:cNvGraphicFramePr>
            <p:nvPr/>
          </p:nvGraphicFramePr>
          <p:xfrm>
            <a:off x="1765" y="1436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330200" imgH="457200" progId="Equation.3">
                    <p:embed/>
                  </p:oleObj>
                </mc:Choice>
                <mc:Fallback>
                  <p:oleObj name="" r:id="rId5" imgW="330200" imgH="4572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5" y="1436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2155" name="组合 262154"/>
          <p:cNvGrpSpPr>
            <a:grpSpLocks noChangeAspect="1"/>
          </p:cNvGrpSpPr>
          <p:nvPr/>
        </p:nvGrpSpPr>
        <p:grpSpPr>
          <a:xfrm>
            <a:off x="6372225" y="2032000"/>
            <a:ext cx="425450" cy="423863"/>
            <a:chOff x="2111" y="1723"/>
            <a:chExt cx="340" cy="340"/>
          </a:xfrm>
        </p:grpSpPr>
        <p:sp>
          <p:nvSpPr>
            <p:cNvPr id="262156" name="椭圆 262155"/>
            <p:cNvSpPr>
              <a:spLocks noChangeAspect="1"/>
            </p:cNvSpPr>
            <p:nvPr/>
          </p:nvSpPr>
          <p:spPr>
            <a:xfrm>
              <a:off x="2111" y="1723"/>
              <a:ext cx="340" cy="340"/>
            </a:xfrm>
            <a:prstGeom prst="ellipse">
              <a:avLst/>
            </a:prstGeom>
            <a:solidFill>
              <a:srgbClr val="00FFFF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62157" name="对象 262156"/>
            <p:cNvGraphicFramePr>
              <a:graphicFrameLocks noChangeAspect="1"/>
            </p:cNvGraphicFramePr>
            <p:nvPr/>
          </p:nvGraphicFramePr>
          <p:xfrm>
            <a:off x="2168" y="173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381000" imgH="457200" progId="Equation.3">
                    <p:embed/>
                  </p:oleObj>
                </mc:Choice>
                <mc:Fallback>
                  <p:oleObj name="" r:id="rId7" imgW="381000" imgH="457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8" y="173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2158" name="组合 262157"/>
          <p:cNvGrpSpPr>
            <a:grpSpLocks noChangeAspect="1"/>
          </p:cNvGrpSpPr>
          <p:nvPr/>
        </p:nvGrpSpPr>
        <p:grpSpPr>
          <a:xfrm>
            <a:off x="7905750" y="2058988"/>
            <a:ext cx="425450" cy="423862"/>
            <a:chOff x="3440" y="1745"/>
            <a:chExt cx="340" cy="340"/>
          </a:xfrm>
        </p:grpSpPr>
        <p:sp>
          <p:nvSpPr>
            <p:cNvPr id="262159" name="椭圆 262158"/>
            <p:cNvSpPr>
              <a:spLocks noChangeAspect="1"/>
            </p:cNvSpPr>
            <p:nvPr/>
          </p:nvSpPr>
          <p:spPr>
            <a:xfrm>
              <a:off x="3440" y="1745"/>
              <a:ext cx="340" cy="340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62160" name="对象 262159"/>
            <p:cNvGraphicFramePr>
              <a:graphicFrameLocks noChangeAspect="1"/>
            </p:cNvGraphicFramePr>
            <p:nvPr/>
          </p:nvGraphicFramePr>
          <p:xfrm>
            <a:off x="3476" y="1752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9" imgW="419100" imgH="457200" progId="Equation.3">
                    <p:embed/>
                  </p:oleObj>
                </mc:Choice>
                <mc:Fallback>
                  <p:oleObj name="" r:id="rId9" imgW="419100" imgH="457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6" y="1752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2161" name="组合 262160"/>
          <p:cNvGrpSpPr/>
          <p:nvPr/>
        </p:nvGrpSpPr>
        <p:grpSpPr>
          <a:xfrm>
            <a:off x="6764338" y="2247900"/>
            <a:ext cx="439737" cy="449263"/>
            <a:chOff x="2257" y="1789"/>
            <a:chExt cx="277" cy="283"/>
          </a:xfrm>
        </p:grpSpPr>
        <p:graphicFrame>
          <p:nvGraphicFramePr>
            <p:cNvPr id="262162" name="对象 262161"/>
            <p:cNvGraphicFramePr>
              <a:graphicFrameLocks noChangeAspect="1"/>
            </p:cNvGraphicFramePr>
            <p:nvPr/>
          </p:nvGraphicFramePr>
          <p:xfrm>
            <a:off x="2260" y="1845"/>
            <a:ext cx="25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1" imgW="520700" imgH="457200" progId="Equation.3">
                    <p:embed/>
                  </p:oleObj>
                </mc:Choice>
                <mc:Fallback>
                  <p:oleObj name="" r:id="rId11" imgW="520700" imgH="4572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0" y="1845"/>
                          <a:ext cx="258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2163" name="直接连接符 262162"/>
            <p:cNvSpPr>
              <a:spLocks noChangeAspect="1"/>
            </p:cNvSpPr>
            <p:nvPr/>
          </p:nvSpPr>
          <p:spPr>
            <a:xfrm>
              <a:off x="2257" y="1789"/>
              <a:ext cx="277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262164" name="组合 262163"/>
          <p:cNvGrpSpPr/>
          <p:nvPr/>
        </p:nvGrpSpPr>
        <p:grpSpPr>
          <a:xfrm>
            <a:off x="7466013" y="2247900"/>
            <a:ext cx="460375" cy="428625"/>
            <a:chOff x="2779" y="1789"/>
            <a:chExt cx="290" cy="270"/>
          </a:xfrm>
        </p:grpSpPr>
        <p:sp>
          <p:nvSpPr>
            <p:cNvPr id="262165" name="直接连接符 262164"/>
            <p:cNvSpPr>
              <a:spLocks noChangeAspect="1"/>
            </p:cNvSpPr>
            <p:nvPr/>
          </p:nvSpPr>
          <p:spPr>
            <a:xfrm rot="-10800000">
              <a:off x="2779" y="1789"/>
              <a:ext cx="277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262166" name="对象 262165"/>
            <p:cNvGraphicFramePr>
              <a:graphicFrameLocks noChangeAspect="1"/>
            </p:cNvGraphicFramePr>
            <p:nvPr/>
          </p:nvGraphicFramePr>
          <p:xfrm>
            <a:off x="2804" y="1833"/>
            <a:ext cx="26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3" imgW="533400" imgH="457200" progId="Equation.3">
                    <p:embed/>
                  </p:oleObj>
                </mc:Choice>
                <mc:Fallback>
                  <p:oleObj name="" r:id="rId13" imgW="533400" imgH="457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04" y="1833"/>
                          <a:ext cx="265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2167" name="组合 262166"/>
          <p:cNvGrpSpPr/>
          <p:nvPr/>
        </p:nvGrpSpPr>
        <p:grpSpPr>
          <a:xfrm>
            <a:off x="8140700" y="1617663"/>
            <a:ext cx="604838" cy="549275"/>
            <a:chOff x="3204" y="1392"/>
            <a:chExt cx="381" cy="346"/>
          </a:xfrm>
        </p:grpSpPr>
        <p:graphicFrame>
          <p:nvGraphicFramePr>
            <p:cNvPr id="262168" name="对象 262167"/>
            <p:cNvGraphicFramePr>
              <a:graphicFrameLocks noChangeAspect="1"/>
            </p:cNvGraphicFramePr>
            <p:nvPr/>
          </p:nvGraphicFramePr>
          <p:xfrm>
            <a:off x="3204" y="1392"/>
            <a:ext cx="18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5" imgW="368300" imgH="457200" progId="Equation.3">
                    <p:embed/>
                  </p:oleObj>
                </mc:Choice>
                <mc:Fallback>
                  <p:oleObj name="" r:id="rId15" imgW="368300" imgH="4572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04" y="1392"/>
                          <a:ext cx="183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2169" name="直接连接符 262168"/>
            <p:cNvSpPr>
              <a:spLocks noChangeAspect="1"/>
            </p:cNvSpPr>
            <p:nvPr/>
          </p:nvSpPr>
          <p:spPr>
            <a:xfrm flipV="1">
              <a:off x="3302" y="1486"/>
              <a:ext cx="283" cy="252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</p:grpSp>
      <p:graphicFrame>
        <p:nvGraphicFramePr>
          <p:cNvPr id="262170" name="对象 262169"/>
          <p:cNvGraphicFramePr/>
          <p:nvPr/>
        </p:nvGraphicFramePr>
        <p:xfrm>
          <a:off x="3760788" y="1677988"/>
          <a:ext cx="13160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7" imgW="546100" imgH="241300" progId="Equation.DSMT4">
                  <p:embed/>
                </p:oleObj>
              </mc:Choice>
              <mc:Fallback>
                <p:oleObj name="" r:id="rId17" imgW="546100" imgH="2413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60788" y="1677988"/>
                        <a:ext cx="1316037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1" name="文本框 262170"/>
          <p:cNvSpPr txBox="1"/>
          <p:nvPr/>
        </p:nvSpPr>
        <p:spPr>
          <a:xfrm>
            <a:off x="468313" y="2273300"/>
            <a:ext cx="1582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时刻：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72" name="对象 262171"/>
          <p:cNvGraphicFramePr/>
          <p:nvPr/>
        </p:nvGraphicFramePr>
        <p:xfrm>
          <a:off x="1763713" y="2273300"/>
          <a:ext cx="11541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9" imgW="508000" imgH="228600" progId="Equation.DSMT4">
                  <p:embed/>
                </p:oleObj>
              </mc:Choice>
              <mc:Fallback>
                <p:oleObj name="" r:id="rId19" imgW="5080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3713" y="2273300"/>
                        <a:ext cx="1154112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3" name="文本框 262172"/>
          <p:cNvSpPr txBox="1"/>
          <p:nvPr/>
        </p:nvSpPr>
        <p:spPr>
          <a:xfrm>
            <a:off x="3132138" y="2273300"/>
            <a:ext cx="1655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时刻：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74" name="对象 262173"/>
          <p:cNvGraphicFramePr/>
          <p:nvPr/>
        </p:nvGraphicFramePr>
        <p:xfrm>
          <a:off x="4513263" y="2273300"/>
          <a:ext cx="9223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405765" imgH="228600" progId="Equation.DSMT4">
                  <p:embed/>
                </p:oleObj>
              </mc:Choice>
              <mc:Fallback>
                <p:oleObj name="" r:id="rId21" imgW="405765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13263" y="2273300"/>
                        <a:ext cx="922337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5" name="文本框 262174"/>
          <p:cNvSpPr txBox="1"/>
          <p:nvPr/>
        </p:nvSpPr>
        <p:spPr>
          <a:xfrm>
            <a:off x="468313" y="2921000"/>
            <a:ext cx="2232025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对质点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2176" name="文本框 262175"/>
          <p:cNvSpPr txBox="1"/>
          <p:nvPr/>
        </p:nvSpPr>
        <p:spPr>
          <a:xfrm>
            <a:off x="468313" y="3736975"/>
            <a:ext cx="2232025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对质点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77" name="对象 262176"/>
          <p:cNvGraphicFramePr/>
          <p:nvPr/>
        </p:nvGraphicFramePr>
        <p:xfrm>
          <a:off x="2209800" y="3736975"/>
          <a:ext cx="50260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3" imgW="1839595" imgH="355600" progId="Equation.DSMT4">
                  <p:embed/>
                </p:oleObj>
              </mc:Choice>
              <mc:Fallback>
                <p:oleObj name="" r:id="rId23" imgW="1839595" imgH="355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09800" y="3736975"/>
                        <a:ext cx="5026025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8" name="文本框 262177"/>
          <p:cNvSpPr txBox="1"/>
          <p:nvPr/>
        </p:nvSpPr>
        <p:spPr>
          <a:xfrm>
            <a:off x="493713" y="4575175"/>
            <a:ext cx="3214687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Font typeface="Monotype Sorts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两式相加，得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79" name="对象 262178"/>
          <p:cNvGraphicFramePr/>
          <p:nvPr/>
        </p:nvGraphicFramePr>
        <p:xfrm>
          <a:off x="2916238" y="4603750"/>
          <a:ext cx="46799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5" imgW="3795395" imgH="635000" progId="Equation.3">
                  <p:embed/>
                </p:oleObj>
              </mc:Choice>
              <mc:Fallback>
                <p:oleObj name="" r:id="rId25" imgW="3795395" imgH="635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16238" y="4603750"/>
                        <a:ext cx="4679950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80" name="对象 262179"/>
          <p:cNvGraphicFramePr/>
          <p:nvPr/>
        </p:nvGraphicFramePr>
        <p:xfrm>
          <a:off x="2938463" y="5324475"/>
          <a:ext cx="48021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7" imgW="1981200" imgH="228600" progId="Equation.DSMT4">
                  <p:embed/>
                </p:oleObj>
              </mc:Choice>
              <mc:Fallback>
                <p:oleObj name="" r:id="rId27" imgW="1981200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938463" y="5324475"/>
                        <a:ext cx="480218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1" name="文本框 262180"/>
          <p:cNvSpPr txBox="1"/>
          <p:nvPr/>
        </p:nvSpPr>
        <p:spPr>
          <a:xfrm>
            <a:off x="395288" y="1120775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、两个质点的情况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2182" name="文本框 262181"/>
          <p:cNvSpPr txBox="1"/>
          <p:nvPr/>
        </p:nvSpPr>
        <p:spPr>
          <a:xfrm>
            <a:off x="2771775" y="244475"/>
            <a:ext cx="42481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§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质点系的动量定理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2183" name="对象 262182"/>
          <p:cNvGraphicFramePr/>
          <p:nvPr/>
        </p:nvGraphicFramePr>
        <p:xfrm>
          <a:off x="611188" y="5983288"/>
          <a:ext cx="1655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9" imgW="1345565" imgH="381000" progId="Equation.3">
                  <p:embed/>
                </p:oleObj>
              </mc:Choice>
              <mc:Fallback>
                <p:oleObj name="" r:id="rId29" imgW="1345565" imgH="381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1188" y="5983288"/>
                        <a:ext cx="16557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84" name="内容占位符 262183"/>
          <p:cNvGraphicFramePr/>
          <p:nvPr>
            <p:ph/>
          </p:nvPr>
        </p:nvGraphicFramePr>
        <p:xfrm>
          <a:off x="2916238" y="5829300"/>
          <a:ext cx="28797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1" imgW="1217930" imgH="355600" progId="Equation.DSMT4">
                  <p:embed/>
                </p:oleObj>
              </mc:Choice>
              <mc:Fallback>
                <p:oleObj name="" r:id="rId31" imgW="1217930" imgH="355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16238" y="5829300"/>
                        <a:ext cx="2879725" cy="8397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6" name="Line 4"/>
          <p:cNvSpPr/>
          <p:nvPr/>
        </p:nvSpPr>
        <p:spPr>
          <a:xfrm>
            <a:off x="612775" y="9810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/>
      <p:bldP spid="262148" grpId="0"/>
      <p:bldP spid="262171" grpId="0"/>
      <p:bldP spid="262173" grpId="0"/>
      <p:bldP spid="262175" grpId="0"/>
      <p:bldP spid="262176" grpId="0"/>
      <p:bldP spid="26217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演示</Application>
  <PresentationFormat>在屏幕上显示</PresentationFormat>
  <Paragraphs>188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104</vt:i4>
      </vt:variant>
      <vt:variant>
        <vt:lpstr>幻灯片标题</vt:lpstr>
      </vt:variant>
      <vt:variant>
        <vt:i4>18</vt:i4>
      </vt:variant>
    </vt:vector>
  </HeadingPairs>
  <TitlesOfParts>
    <vt:vector size="143" baseType="lpstr">
      <vt:lpstr>Arial</vt:lpstr>
      <vt:lpstr>宋体</vt:lpstr>
      <vt:lpstr>Wingdings</vt:lpstr>
      <vt:lpstr>Calibri</vt:lpstr>
      <vt:lpstr>Constantia</vt:lpstr>
      <vt:lpstr>华文新魏</vt:lpstr>
      <vt:lpstr>华文行楷</vt:lpstr>
      <vt:lpstr>华文楷体</vt:lpstr>
      <vt:lpstr>楷体</vt:lpstr>
      <vt:lpstr>Times New Roman</vt:lpstr>
      <vt:lpstr>楷体_GB2312</vt:lpstr>
      <vt:lpstr>新宋体</vt:lpstr>
      <vt:lpstr>Monotype Sorts</vt:lpstr>
      <vt:lpstr>Wingdings</vt:lpstr>
      <vt:lpstr>Symbol</vt:lpstr>
      <vt:lpstr>黑体</vt:lpstr>
      <vt:lpstr>仿宋_GB2312</vt:lpstr>
      <vt:lpstr>仿宋</vt:lpstr>
      <vt:lpstr>微软雅黑</vt:lpstr>
      <vt:lpstr>Arial Unicode MS</vt:lpstr>
      <vt:lpstr>默认设计模板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photon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zyf</dc:creator>
  <cp:lastModifiedBy>yxy</cp:lastModifiedBy>
  <cp:revision>143</cp:revision>
  <dcterms:created xsi:type="dcterms:W3CDTF">2007-12-03T03:36:23Z</dcterms:created>
  <dcterms:modified xsi:type="dcterms:W3CDTF">2021-03-12T06:17:27Z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