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png" ContentType="image/png"/>
  <Default Extension="emf" ContentType="image/x-emf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6"/>
  </p:notesMasterIdLst>
  <p:sldIdLst>
    <p:sldId id="571" r:id="rId3"/>
    <p:sldId id="573" r:id="rId4"/>
    <p:sldId id="574" r:id="rId5"/>
    <p:sldId id="575" r:id="rId6"/>
    <p:sldId id="576" r:id="rId7"/>
    <p:sldId id="577" r:id="rId8"/>
    <p:sldId id="578" r:id="rId9"/>
    <p:sldId id="579" r:id="rId10"/>
    <p:sldId id="580" r:id="rId11"/>
    <p:sldId id="581" r:id="rId12"/>
    <p:sldId id="582" r:id="rId13"/>
    <p:sldId id="583" r:id="rId14"/>
    <p:sldId id="584" r:id="rId15"/>
    <p:sldId id="585" r:id="rId16"/>
    <p:sldId id="586" r:id="rId17"/>
    <p:sldId id="590" r:id="rId18"/>
    <p:sldId id="591" r:id="rId19"/>
    <p:sldId id="592" r:id="rId20"/>
    <p:sldId id="593" r:id="rId21"/>
    <p:sldId id="595" r:id="rId22"/>
    <p:sldId id="596" r:id="rId23"/>
    <p:sldId id="597" r:id="rId24"/>
    <p:sldId id="598" r:id="rId25"/>
    <p:sldId id="599" r:id="rId27"/>
    <p:sldId id="600" r:id="rId28"/>
    <p:sldId id="601" r:id="rId29"/>
    <p:sldId id="602" r:id="rId30"/>
    <p:sldId id="603" r:id="rId31"/>
    <p:sldId id="604" r:id="rId32"/>
    <p:sldId id="605" r:id="rId33"/>
    <p:sldId id="606" r:id="rId34"/>
    <p:sldId id="607" r:id="rId35"/>
    <p:sldId id="608" r:id="rId36"/>
    <p:sldId id="609" r:id="rId37"/>
    <p:sldId id="610" r:id="rId38"/>
    <p:sldId id="611" r:id="rId39"/>
    <p:sldId id="612" r:id="rId40"/>
    <p:sldId id="613" r:id="rId41"/>
    <p:sldId id="614" r:id="rId42"/>
    <p:sldId id="615" r:id="rId43"/>
    <p:sldId id="616" r:id="rId44"/>
    <p:sldId id="617" r:id="rId45"/>
    <p:sldId id="618" r:id="rId46"/>
    <p:sldId id="619" r:id="rId47"/>
    <p:sldId id="620" r:id="rId48"/>
    <p:sldId id="621" r:id="rId49"/>
    <p:sldId id="622" r:id="rId50"/>
    <p:sldId id="623" r:id="rId51"/>
    <p:sldId id="624" r:id="rId52"/>
    <p:sldId id="625" r:id="rId53"/>
    <p:sldId id="626" r:id="rId54"/>
    <p:sldId id="627" r:id="rId55"/>
    <p:sldId id="628" r:id="rId56"/>
    <p:sldId id="629" r:id="rId57"/>
    <p:sldId id="630" r:id="rId58"/>
    <p:sldId id="631" r:id="rId59"/>
    <p:sldId id="632" r:id="rId60"/>
    <p:sldId id="633" r:id="rId61"/>
    <p:sldId id="634" r:id="rId62"/>
    <p:sldId id="635" r:id="rId63"/>
    <p:sldId id="636" r:id="rId64"/>
    <p:sldId id="637" r:id="rId65"/>
    <p:sldId id="638" r:id="rId66"/>
    <p:sldId id="639" r:id="rId67"/>
    <p:sldId id="640" r:id="rId68"/>
    <p:sldId id="641" r:id="rId69"/>
    <p:sldId id="642" r:id="rId70"/>
    <p:sldId id="643" r:id="rId71"/>
    <p:sldId id="644" r:id="rId72"/>
    <p:sldId id="645" r:id="rId73"/>
    <p:sldId id="646" r:id="rId74"/>
    <p:sldId id="647" r:id="rId75"/>
    <p:sldId id="648" r:id="rId76"/>
    <p:sldId id="649" r:id="rId77"/>
    <p:sldId id="650" r:id="rId78"/>
    <p:sldId id="651" r:id="rId79"/>
    <p:sldId id="652" r:id="rId80"/>
    <p:sldId id="653" r:id="rId81"/>
    <p:sldId id="654" r:id="rId82"/>
    <p:sldId id="655" r:id="rId83"/>
    <p:sldId id="656" r:id="rId84"/>
    <p:sldId id="657" r:id="rId85"/>
    <p:sldId id="658" r:id="rId86"/>
    <p:sldId id="659" r:id="rId87"/>
    <p:sldId id="660" r:id="rId88"/>
    <p:sldId id="661" r:id="rId89"/>
    <p:sldId id="662" r:id="rId90"/>
    <p:sldId id="663" r:id="rId91"/>
    <p:sldId id="664" r:id="rId92"/>
    <p:sldId id="669" r:id="rId93"/>
    <p:sldId id="671" r:id="rId94"/>
    <p:sldId id="673" r:id="rId95"/>
    <p:sldId id="676" r:id="rId96"/>
    <p:sldId id="677" r:id="rId97"/>
    <p:sldId id="678" r:id="rId98"/>
    <p:sldId id="679" r:id="rId99"/>
    <p:sldId id="682" r:id="rId100"/>
    <p:sldId id="683" r:id="rId101"/>
    <p:sldId id="684" r:id="rId102"/>
    <p:sldId id="685" r:id="rId103"/>
  </p:sldIdLst>
  <p:sldSz cx="9144000" cy="6858000" type="screen4x3"/>
  <p:notesSz cx="6858000" cy="9144000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1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1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1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1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1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1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1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1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1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FFF"/>
    <a:srgbClr val="FFCCCC"/>
    <a:srgbClr val="FF33CC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132"/>
    <p:restoredTop sz="88681"/>
  </p:normalViewPr>
  <p:slideViewPr>
    <p:cSldViewPr showGuides="1">
      <p:cViewPr varScale="1">
        <p:scale>
          <a:sx n="95" d="100"/>
          <a:sy n="95" d="100"/>
        </p:scale>
        <p:origin x="-504" y="-90"/>
      </p:cViewPr>
      <p:guideLst>
        <p:guide orient="horz" pos="2148"/>
        <p:guide pos="295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9" Type="http://schemas.openxmlformats.org/officeDocument/2006/relationships/slide" Target="slides/slide96.xml"/><Relationship Id="rId98" Type="http://schemas.openxmlformats.org/officeDocument/2006/relationships/slide" Target="slides/slide95.xml"/><Relationship Id="rId97" Type="http://schemas.openxmlformats.org/officeDocument/2006/relationships/slide" Target="slides/slide94.xml"/><Relationship Id="rId96" Type="http://schemas.openxmlformats.org/officeDocument/2006/relationships/slide" Target="slides/slide93.xml"/><Relationship Id="rId95" Type="http://schemas.openxmlformats.org/officeDocument/2006/relationships/slide" Target="slides/slide92.xml"/><Relationship Id="rId94" Type="http://schemas.openxmlformats.org/officeDocument/2006/relationships/slide" Target="slides/slide91.xml"/><Relationship Id="rId93" Type="http://schemas.openxmlformats.org/officeDocument/2006/relationships/slide" Target="slides/slide90.xml"/><Relationship Id="rId92" Type="http://schemas.openxmlformats.org/officeDocument/2006/relationships/slide" Target="slides/slide89.xml"/><Relationship Id="rId91" Type="http://schemas.openxmlformats.org/officeDocument/2006/relationships/slide" Target="slides/slide88.xml"/><Relationship Id="rId90" Type="http://schemas.openxmlformats.org/officeDocument/2006/relationships/slide" Target="slides/slide87.xml"/><Relationship Id="rId9" Type="http://schemas.openxmlformats.org/officeDocument/2006/relationships/slide" Target="slides/slide7.xml"/><Relationship Id="rId89" Type="http://schemas.openxmlformats.org/officeDocument/2006/relationships/slide" Target="slides/slide86.xml"/><Relationship Id="rId88" Type="http://schemas.openxmlformats.org/officeDocument/2006/relationships/slide" Target="slides/slide85.xml"/><Relationship Id="rId87" Type="http://schemas.openxmlformats.org/officeDocument/2006/relationships/slide" Target="slides/slide84.xml"/><Relationship Id="rId86" Type="http://schemas.openxmlformats.org/officeDocument/2006/relationships/slide" Target="slides/slide83.xml"/><Relationship Id="rId85" Type="http://schemas.openxmlformats.org/officeDocument/2006/relationships/slide" Target="slides/slide82.xml"/><Relationship Id="rId84" Type="http://schemas.openxmlformats.org/officeDocument/2006/relationships/slide" Target="slides/slide81.xml"/><Relationship Id="rId83" Type="http://schemas.openxmlformats.org/officeDocument/2006/relationships/slide" Target="slides/slide80.xml"/><Relationship Id="rId82" Type="http://schemas.openxmlformats.org/officeDocument/2006/relationships/slide" Target="slides/slide79.xml"/><Relationship Id="rId81" Type="http://schemas.openxmlformats.org/officeDocument/2006/relationships/slide" Target="slides/slide78.xml"/><Relationship Id="rId80" Type="http://schemas.openxmlformats.org/officeDocument/2006/relationships/slide" Target="slides/slide77.xml"/><Relationship Id="rId8" Type="http://schemas.openxmlformats.org/officeDocument/2006/relationships/slide" Target="slides/slide6.xml"/><Relationship Id="rId79" Type="http://schemas.openxmlformats.org/officeDocument/2006/relationships/slide" Target="slides/slide76.xml"/><Relationship Id="rId78" Type="http://schemas.openxmlformats.org/officeDocument/2006/relationships/slide" Target="slides/slide75.xml"/><Relationship Id="rId77" Type="http://schemas.openxmlformats.org/officeDocument/2006/relationships/slide" Target="slides/slide74.xml"/><Relationship Id="rId76" Type="http://schemas.openxmlformats.org/officeDocument/2006/relationships/slide" Target="slides/slide73.xml"/><Relationship Id="rId75" Type="http://schemas.openxmlformats.org/officeDocument/2006/relationships/slide" Target="slides/slide72.xml"/><Relationship Id="rId74" Type="http://schemas.openxmlformats.org/officeDocument/2006/relationships/slide" Target="slides/slide71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5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4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3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6" Type="http://schemas.openxmlformats.org/officeDocument/2006/relationships/tableStyles" Target="tableStyles.xml"/><Relationship Id="rId105" Type="http://schemas.openxmlformats.org/officeDocument/2006/relationships/viewProps" Target="viewProps.xml"/><Relationship Id="rId104" Type="http://schemas.openxmlformats.org/officeDocument/2006/relationships/presProps" Target="presProps.xml"/><Relationship Id="rId103" Type="http://schemas.openxmlformats.org/officeDocument/2006/relationships/slide" Target="slides/slide100.xml"/><Relationship Id="rId102" Type="http://schemas.openxmlformats.org/officeDocument/2006/relationships/slide" Target="slides/slide99.xml"/><Relationship Id="rId101" Type="http://schemas.openxmlformats.org/officeDocument/2006/relationships/slide" Target="slides/slide98.xml"/><Relationship Id="rId100" Type="http://schemas.openxmlformats.org/officeDocument/2006/relationships/slide" Target="slides/slide97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4" Type="http://schemas.openxmlformats.org/officeDocument/2006/relationships/image" Target="../media/image4.wmf"/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53.wmf"/><Relationship Id="rId1" Type="http://schemas.openxmlformats.org/officeDocument/2006/relationships/image" Target="../media/image52.wmf"/></Relationships>
</file>

<file path=ppt/drawings/_rels/vmlDrawing11.vml.rels><?xml version="1.0" encoding="UTF-8" standalone="yes"?>
<Relationships xmlns="http://schemas.openxmlformats.org/package/2006/relationships"><Relationship Id="rId5" Type="http://schemas.openxmlformats.org/officeDocument/2006/relationships/image" Target="../media/image58.wmf"/><Relationship Id="rId4" Type="http://schemas.openxmlformats.org/officeDocument/2006/relationships/image" Target="../media/image57.wmf"/><Relationship Id="rId3" Type="http://schemas.openxmlformats.org/officeDocument/2006/relationships/image" Target="../media/image56.wmf"/><Relationship Id="rId2" Type="http://schemas.openxmlformats.org/officeDocument/2006/relationships/image" Target="../media/image55.wmf"/><Relationship Id="rId1" Type="http://schemas.openxmlformats.org/officeDocument/2006/relationships/image" Target="../media/image54.wmf"/></Relationships>
</file>

<file path=ppt/drawings/_rels/vmlDrawing12.vml.rels><?xml version="1.0" encoding="UTF-8" standalone="yes"?>
<Relationships xmlns="http://schemas.openxmlformats.org/package/2006/relationships"><Relationship Id="rId9" Type="http://schemas.openxmlformats.org/officeDocument/2006/relationships/image" Target="../media/image67.wmf"/><Relationship Id="rId8" Type="http://schemas.openxmlformats.org/officeDocument/2006/relationships/image" Target="../media/image66.wmf"/><Relationship Id="rId7" Type="http://schemas.openxmlformats.org/officeDocument/2006/relationships/image" Target="../media/image65.wmf"/><Relationship Id="rId6" Type="http://schemas.openxmlformats.org/officeDocument/2006/relationships/image" Target="../media/image64.wmf"/><Relationship Id="rId5" Type="http://schemas.openxmlformats.org/officeDocument/2006/relationships/image" Target="../media/image63.wmf"/><Relationship Id="rId4" Type="http://schemas.openxmlformats.org/officeDocument/2006/relationships/image" Target="../media/image62.wmf"/><Relationship Id="rId3" Type="http://schemas.openxmlformats.org/officeDocument/2006/relationships/image" Target="../media/image61.wmf"/><Relationship Id="rId2" Type="http://schemas.openxmlformats.org/officeDocument/2006/relationships/image" Target="../media/image60.wmf"/><Relationship Id="rId11" Type="http://schemas.openxmlformats.org/officeDocument/2006/relationships/image" Target="../media/image69.wmf"/><Relationship Id="rId10" Type="http://schemas.openxmlformats.org/officeDocument/2006/relationships/image" Target="../media/image68.wmf"/><Relationship Id="rId1" Type="http://schemas.openxmlformats.org/officeDocument/2006/relationships/image" Target="../media/image59.wmf"/></Relationships>
</file>

<file path=ppt/drawings/_rels/vmlDrawing13.vml.rels><?xml version="1.0" encoding="UTF-8" standalone="yes"?>
<Relationships xmlns="http://schemas.openxmlformats.org/package/2006/relationships"><Relationship Id="rId7" Type="http://schemas.openxmlformats.org/officeDocument/2006/relationships/image" Target="../media/image76.wmf"/><Relationship Id="rId6" Type="http://schemas.openxmlformats.org/officeDocument/2006/relationships/image" Target="../media/image75.wmf"/><Relationship Id="rId5" Type="http://schemas.openxmlformats.org/officeDocument/2006/relationships/image" Target="../media/image74.wmf"/><Relationship Id="rId4" Type="http://schemas.openxmlformats.org/officeDocument/2006/relationships/image" Target="../media/image73.wmf"/><Relationship Id="rId3" Type="http://schemas.openxmlformats.org/officeDocument/2006/relationships/image" Target="../media/image72.wmf"/><Relationship Id="rId2" Type="http://schemas.openxmlformats.org/officeDocument/2006/relationships/image" Target="../media/image71.wmf"/><Relationship Id="rId1" Type="http://schemas.openxmlformats.org/officeDocument/2006/relationships/image" Target="../media/image70.wmf"/></Relationships>
</file>

<file path=ppt/drawings/_rels/vmlDrawing14.vml.rels><?xml version="1.0" encoding="UTF-8" standalone="yes"?>
<Relationships xmlns="http://schemas.openxmlformats.org/package/2006/relationships"><Relationship Id="rId5" Type="http://schemas.openxmlformats.org/officeDocument/2006/relationships/image" Target="../media/image81.wmf"/><Relationship Id="rId4" Type="http://schemas.openxmlformats.org/officeDocument/2006/relationships/image" Target="../media/image80.wmf"/><Relationship Id="rId3" Type="http://schemas.openxmlformats.org/officeDocument/2006/relationships/image" Target="../media/image79.wmf"/><Relationship Id="rId2" Type="http://schemas.openxmlformats.org/officeDocument/2006/relationships/image" Target="../media/image78.wmf"/><Relationship Id="rId1" Type="http://schemas.openxmlformats.org/officeDocument/2006/relationships/image" Target="../media/image77.wmf"/></Relationships>
</file>

<file path=ppt/drawings/_rels/vmlDrawing15.vml.rels><?xml version="1.0" encoding="UTF-8" standalone="yes"?>
<Relationships xmlns="http://schemas.openxmlformats.org/package/2006/relationships"><Relationship Id="rId9" Type="http://schemas.openxmlformats.org/officeDocument/2006/relationships/image" Target="../media/image90.wmf"/><Relationship Id="rId8" Type="http://schemas.openxmlformats.org/officeDocument/2006/relationships/image" Target="../media/image89.wmf"/><Relationship Id="rId7" Type="http://schemas.openxmlformats.org/officeDocument/2006/relationships/image" Target="../media/image88.wmf"/><Relationship Id="rId6" Type="http://schemas.openxmlformats.org/officeDocument/2006/relationships/image" Target="../media/image87.wmf"/><Relationship Id="rId5" Type="http://schemas.openxmlformats.org/officeDocument/2006/relationships/image" Target="../media/image86.wmf"/><Relationship Id="rId4" Type="http://schemas.openxmlformats.org/officeDocument/2006/relationships/image" Target="../media/image85.wmf"/><Relationship Id="rId3" Type="http://schemas.openxmlformats.org/officeDocument/2006/relationships/image" Target="../media/image84.wmf"/><Relationship Id="rId2" Type="http://schemas.openxmlformats.org/officeDocument/2006/relationships/image" Target="../media/image83.wmf"/><Relationship Id="rId1" Type="http://schemas.openxmlformats.org/officeDocument/2006/relationships/image" Target="../media/image82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93.wmf"/><Relationship Id="rId2" Type="http://schemas.openxmlformats.org/officeDocument/2006/relationships/image" Target="../media/image92.wmf"/><Relationship Id="rId1" Type="http://schemas.openxmlformats.org/officeDocument/2006/relationships/image" Target="../media/image91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96.wmf"/><Relationship Id="rId2" Type="http://schemas.openxmlformats.org/officeDocument/2006/relationships/image" Target="../media/image95.wmf"/><Relationship Id="rId1" Type="http://schemas.openxmlformats.org/officeDocument/2006/relationships/image" Target="../media/image94.w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png"/><Relationship Id="rId7" Type="http://schemas.openxmlformats.org/officeDocument/2006/relationships/image" Target="../media/image103.wmf"/><Relationship Id="rId6" Type="http://schemas.openxmlformats.org/officeDocument/2006/relationships/image" Target="../media/image102.wmf"/><Relationship Id="rId5" Type="http://schemas.openxmlformats.org/officeDocument/2006/relationships/image" Target="../media/image101.wmf"/><Relationship Id="rId4" Type="http://schemas.openxmlformats.org/officeDocument/2006/relationships/image" Target="../media/image100.wmf"/><Relationship Id="rId3" Type="http://schemas.openxmlformats.org/officeDocument/2006/relationships/image" Target="../media/image99.wmf"/><Relationship Id="rId2" Type="http://schemas.openxmlformats.org/officeDocument/2006/relationships/image" Target="../media/image98.wmf"/><Relationship Id="rId1" Type="http://schemas.openxmlformats.org/officeDocument/2006/relationships/image" Target="../media/image97.wmf"/></Relationships>
</file>

<file path=ppt/drawings/_rels/vmlDrawing19.vml.rels><?xml version="1.0" encoding="UTF-8" standalone="yes"?>
<Relationships xmlns="http://schemas.openxmlformats.org/package/2006/relationships"><Relationship Id="rId9" Type="http://schemas.openxmlformats.org/officeDocument/2006/relationships/image" Target="../media/image112.wmf"/><Relationship Id="rId8" Type="http://schemas.openxmlformats.org/officeDocument/2006/relationships/image" Target="../media/image111.wmf"/><Relationship Id="rId7" Type="http://schemas.openxmlformats.org/officeDocument/2006/relationships/image" Target="../media/image110.wmf"/><Relationship Id="rId6" Type="http://schemas.openxmlformats.org/officeDocument/2006/relationships/image" Target="../media/image109.wmf"/><Relationship Id="rId5" Type="http://schemas.openxmlformats.org/officeDocument/2006/relationships/image" Target="../media/image108.wmf"/><Relationship Id="rId4" Type="http://schemas.openxmlformats.org/officeDocument/2006/relationships/image" Target="../media/image107.wmf"/><Relationship Id="rId3" Type="http://schemas.openxmlformats.org/officeDocument/2006/relationships/image" Target="../media/image98.wmf"/><Relationship Id="rId2" Type="http://schemas.openxmlformats.org/officeDocument/2006/relationships/image" Target="../media/image106.wmf"/><Relationship Id="rId1" Type="http://schemas.openxmlformats.org/officeDocument/2006/relationships/image" Target="../media/image105.wmf"/></Relationships>
</file>

<file path=ppt/drawings/_rels/vmlDrawing2.vml.rels><?xml version="1.0" encoding="UTF-8" standalone="yes"?>
<Relationships xmlns="http://schemas.openxmlformats.org/package/2006/relationships"><Relationship Id="rId4" Type="http://schemas.openxmlformats.org/officeDocument/2006/relationships/image" Target="../media/image8.wmf"/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20.vml.rels><?xml version="1.0" encoding="UTF-8" standalone="yes"?>
<Relationships xmlns="http://schemas.openxmlformats.org/package/2006/relationships"><Relationship Id="rId6" Type="http://schemas.openxmlformats.org/officeDocument/2006/relationships/image" Target="../media/image116.wmf"/><Relationship Id="rId5" Type="http://schemas.openxmlformats.org/officeDocument/2006/relationships/image" Target="../media/image99.wmf"/><Relationship Id="rId4" Type="http://schemas.openxmlformats.org/officeDocument/2006/relationships/image" Target="../media/image100.wmf"/><Relationship Id="rId3" Type="http://schemas.openxmlformats.org/officeDocument/2006/relationships/image" Target="../media/image115.wmf"/><Relationship Id="rId2" Type="http://schemas.openxmlformats.org/officeDocument/2006/relationships/image" Target="../media/image114.wmf"/><Relationship Id="rId1" Type="http://schemas.openxmlformats.org/officeDocument/2006/relationships/image" Target="../media/image113.wmf"/></Relationships>
</file>

<file path=ppt/drawings/_rels/vmlDrawing21.vml.rels><?xml version="1.0" encoding="UTF-8" standalone="yes"?>
<Relationships xmlns="http://schemas.openxmlformats.org/package/2006/relationships"><Relationship Id="rId7" Type="http://schemas.openxmlformats.org/officeDocument/2006/relationships/image" Target="../media/image119.wmf"/><Relationship Id="rId6" Type="http://schemas.openxmlformats.org/officeDocument/2006/relationships/image" Target="../media/image118.wmf"/><Relationship Id="rId5" Type="http://schemas.openxmlformats.org/officeDocument/2006/relationships/image" Target="../media/image99.wmf"/><Relationship Id="rId4" Type="http://schemas.openxmlformats.org/officeDocument/2006/relationships/image" Target="../media/image100.wmf"/><Relationship Id="rId3" Type="http://schemas.openxmlformats.org/officeDocument/2006/relationships/image" Target="../media/image115.wmf"/><Relationship Id="rId2" Type="http://schemas.openxmlformats.org/officeDocument/2006/relationships/image" Target="../media/image117.wmf"/><Relationship Id="rId1" Type="http://schemas.openxmlformats.org/officeDocument/2006/relationships/image" Target="../media/image113.wmf"/></Relationships>
</file>

<file path=ppt/drawings/_rels/vmlDrawing22.vml.rels><?xml version="1.0" encoding="UTF-8" standalone="yes"?>
<Relationships xmlns="http://schemas.openxmlformats.org/package/2006/relationships"><Relationship Id="rId7" Type="http://schemas.openxmlformats.org/officeDocument/2006/relationships/image" Target="../media/image125.wmf"/><Relationship Id="rId6" Type="http://schemas.openxmlformats.org/officeDocument/2006/relationships/image" Target="../media/image124.wmf"/><Relationship Id="rId5" Type="http://schemas.openxmlformats.org/officeDocument/2006/relationships/image" Target="../media/image123.wmf"/><Relationship Id="rId4" Type="http://schemas.openxmlformats.org/officeDocument/2006/relationships/image" Target="../media/image122.wmf"/><Relationship Id="rId3" Type="http://schemas.openxmlformats.org/officeDocument/2006/relationships/image" Target="../media/image121.png"/><Relationship Id="rId2" Type="http://schemas.openxmlformats.org/officeDocument/2006/relationships/image" Target="../media/image103.wmf"/><Relationship Id="rId1" Type="http://schemas.openxmlformats.org/officeDocument/2006/relationships/image" Target="../media/image120.wmf"/></Relationships>
</file>

<file path=ppt/drawings/_rels/vmlDrawing23.vml.rels><?xml version="1.0" encoding="UTF-8" standalone="yes"?>
<Relationships xmlns="http://schemas.openxmlformats.org/package/2006/relationships"><Relationship Id="rId9" Type="http://schemas.openxmlformats.org/officeDocument/2006/relationships/image" Target="../media/image136.wmf"/><Relationship Id="rId8" Type="http://schemas.openxmlformats.org/officeDocument/2006/relationships/image" Target="../media/image135.wmf"/><Relationship Id="rId7" Type="http://schemas.openxmlformats.org/officeDocument/2006/relationships/image" Target="../media/image134.wmf"/><Relationship Id="rId6" Type="http://schemas.openxmlformats.org/officeDocument/2006/relationships/image" Target="../media/image133.wmf"/><Relationship Id="rId5" Type="http://schemas.openxmlformats.org/officeDocument/2006/relationships/image" Target="../media/image132.wmf"/><Relationship Id="rId4" Type="http://schemas.openxmlformats.org/officeDocument/2006/relationships/image" Target="../media/image131.wmf"/><Relationship Id="rId3" Type="http://schemas.openxmlformats.org/officeDocument/2006/relationships/image" Target="../media/image130.wmf"/><Relationship Id="rId2" Type="http://schemas.openxmlformats.org/officeDocument/2006/relationships/image" Target="../media/image126.wmf"/><Relationship Id="rId12" Type="http://schemas.openxmlformats.org/officeDocument/2006/relationships/image" Target="../media/image139.wmf"/><Relationship Id="rId11" Type="http://schemas.openxmlformats.org/officeDocument/2006/relationships/image" Target="../media/image138.wmf"/><Relationship Id="rId10" Type="http://schemas.openxmlformats.org/officeDocument/2006/relationships/image" Target="../media/image137.wmf"/><Relationship Id="rId1" Type="http://schemas.openxmlformats.org/officeDocument/2006/relationships/image" Target="../media/image122.wmf"/></Relationships>
</file>

<file path=ppt/drawings/_rels/vmlDrawing24.vml.rels><?xml version="1.0" encoding="UTF-8" standalone="yes"?>
<Relationships xmlns="http://schemas.openxmlformats.org/package/2006/relationships"><Relationship Id="rId9" Type="http://schemas.openxmlformats.org/officeDocument/2006/relationships/image" Target="../media/image146.wmf"/><Relationship Id="rId8" Type="http://schemas.openxmlformats.org/officeDocument/2006/relationships/image" Target="../media/image145.wmf"/><Relationship Id="rId7" Type="http://schemas.openxmlformats.org/officeDocument/2006/relationships/image" Target="../media/image144.wmf"/><Relationship Id="rId6" Type="http://schemas.openxmlformats.org/officeDocument/2006/relationships/image" Target="../media/image143.wmf"/><Relationship Id="rId5" Type="http://schemas.openxmlformats.org/officeDocument/2006/relationships/image" Target="../media/image139.wmf"/><Relationship Id="rId4" Type="http://schemas.openxmlformats.org/officeDocument/2006/relationships/image" Target="../media/image134.wmf"/><Relationship Id="rId3" Type="http://schemas.openxmlformats.org/officeDocument/2006/relationships/image" Target="../media/image133.wmf"/><Relationship Id="rId2" Type="http://schemas.openxmlformats.org/officeDocument/2006/relationships/image" Target="../media/image131.wmf"/><Relationship Id="rId16" Type="http://schemas.openxmlformats.org/officeDocument/2006/relationships/image" Target="../media/image149.wmf"/><Relationship Id="rId15" Type="http://schemas.openxmlformats.org/officeDocument/2006/relationships/image" Target="../media/image138.wmf"/><Relationship Id="rId14" Type="http://schemas.openxmlformats.org/officeDocument/2006/relationships/image" Target="../media/image148.wmf"/><Relationship Id="rId13" Type="http://schemas.openxmlformats.org/officeDocument/2006/relationships/image" Target="../media/image137.wmf"/><Relationship Id="rId12" Type="http://schemas.openxmlformats.org/officeDocument/2006/relationships/image" Target="../media/image147.wmf"/><Relationship Id="rId11" Type="http://schemas.openxmlformats.org/officeDocument/2006/relationships/image" Target="../media/image136.wmf"/><Relationship Id="rId10" Type="http://schemas.openxmlformats.org/officeDocument/2006/relationships/image" Target="../media/image135.wmf"/><Relationship Id="rId1" Type="http://schemas.openxmlformats.org/officeDocument/2006/relationships/image" Target="../media/image130.wmf"/></Relationships>
</file>

<file path=ppt/drawings/_rels/vmlDrawing25.vml.rels><?xml version="1.0" encoding="UTF-8" standalone="yes"?>
<Relationships xmlns="http://schemas.openxmlformats.org/package/2006/relationships"><Relationship Id="rId9" Type="http://schemas.openxmlformats.org/officeDocument/2006/relationships/image" Target="../media/image160.wmf"/><Relationship Id="rId8" Type="http://schemas.openxmlformats.org/officeDocument/2006/relationships/image" Target="../media/image159.wmf"/><Relationship Id="rId7" Type="http://schemas.openxmlformats.org/officeDocument/2006/relationships/image" Target="../media/image158.wmf"/><Relationship Id="rId6" Type="http://schemas.openxmlformats.org/officeDocument/2006/relationships/image" Target="../media/image157.wmf"/><Relationship Id="rId5" Type="http://schemas.openxmlformats.org/officeDocument/2006/relationships/image" Target="../media/image156.wmf"/><Relationship Id="rId4" Type="http://schemas.openxmlformats.org/officeDocument/2006/relationships/image" Target="../media/image155.wmf"/><Relationship Id="rId3" Type="http://schemas.openxmlformats.org/officeDocument/2006/relationships/image" Target="../media/image154.wmf"/><Relationship Id="rId2" Type="http://schemas.openxmlformats.org/officeDocument/2006/relationships/image" Target="../media/image153.wmf"/><Relationship Id="rId10" Type="http://schemas.openxmlformats.org/officeDocument/2006/relationships/image" Target="../media/image161.wmf"/><Relationship Id="rId1" Type="http://schemas.openxmlformats.org/officeDocument/2006/relationships/image" Target="../media/image152.wmf"/></Relationships>
</file>

<file path=ppt/drawings/_rels/vmlDrawing2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8.wmf"/><Relationship Id="rId7" Type="http://schemas.openxmlformats.org/officeDocument/2006/relationships/image" Target="../media/image167.wmf"/><Relationship Id="rId6" Type="http://schemas.openxmlformats.org/officeDocument/2006/relationships/image" Target="../media/image166.wmf"/><Relationship Id="rId5" Type="http://schemas.openxmlformats.org/officeDocument/2006/relationships/image" Target="../media/image99.wmf"/><Relationship Id="rId4" Type="http://schemas.openxmlformats.org/officeDocument/2006/relationships/image" Target="../media/image165.wmf"/><Relationship Id="rId3" Type="http://schemas.openxmlformats.org/officeDocument/2006/relationships/image" Target="../media/image164.wmf"/><Relationship Id="rId2" Type="http://schemas.openxmlformats.org/officeDocument/2006/relationships/image" Target="../media/image163.wmf"/><Relationship Id="rId1" Type="http://schemas.openxmlformats.org/officeDocument/2006/relationships/image" Target="../media/image162.wmf"/></Relationships>
</file>

<file path=ppt/drawings/_rels/vmlDrawing27.vml.rels><?xml version="1.0" encoding="UTF-8" standalone="yes"?>
<Relationships xmlns="http://schemas.openxmlformats.org/package/2006/relationships"><Relationship Id="rId9" Type="http://schemas.openxmlformats.org/officeDocument/2006/relationships/image" Target="../media/image173.wmf"/><Relationship Id="rId8" Type="http://schemas.openxmlformats.org/officeDocument/2006/relationships/image" Target="../media/image171.png"/><Relationship Id="rId7" Type="http://schemas.openxmlformats.org/officeDocument/2006/relationships/image" Target="../media/image170.wmf"/><Relationship Id="rId6" Type="http://schemas.openxmlformats.org/officeDocument/2006/relationships/image" Target="../media/image169.wmf"/><Relationship Id="rId5" Type="http://schemas.openxmlformats.org/officeDocument/2006/relationships/image" Target="../media/image168.wmf"/><Relationship Id="rId4" Type="http://schemas.openxmlformats.org/officeDocument/2006/relationships/image" Target="../media/image167.wmf"/><Relationship Id="rId3" Type="http://schemas.openxmlformats.org/officeDocument/2006/relationships/image" Target="../media/image166.wmf"/><Relationship Id="rId2" Type="http://schemas.openxmlformats.org/officeDocument/2006/relationships/image" Target="../media/image99.wmf"/><Relationship Id="rId1" Type="http://schemas.openxmlformats.org/officeDocument/2006/relationships/image" Target="../media/image165.wmf"/></Relationships>
</file>

<file path=ppt/drawings/_rels/vmlDrawing28.vml.rels><?xml version="1.0" encoding="UTF-8" standalone="yes"?>
<Relationships xmlns="http://schemas.openxmlformats.org/package/2006/relationships"><Relationship Id="rId7" Type="http://schemas.openxmlformats.org/officeDocument/2006/relationships/image" Target="../media/image180.wmf"/><Relationship Id="rId6" Type="http://schemas.openxmlformats.org/officeDocument/2006/relationships/image" Target="../media/image179.wmf"/><Relationship Id="rId5" Type="http://schemas.openxmlformats.org/officeDocument/2006/relationships/image" Target="../media/image178.wmf"/><Relationship Id="rId4" Type="http://schemas.openxmlformats.org/officeDocument/2006/relationships/image" Target="../media/image177.wmf"/><Relationship Id="rId3" Type="http://schemas.openxmlformats.org/officeDocument/2006/relationships/image" Target="../media/image176.wmf"/><Relationship Id="rId2" Type="http://schemas.openxmlformats.org/officeDocument/2006/relationships/image" Target="../media/image175.wmf"/><Relationship Id="rId1" Type="http://schemas.openxmlformats.org/officeDocument/2006/relationships/image" Target="../media/image174.wmf"/></Relationships>
</file>

<file path=ppt/drawings/_rels/vmlDrawing29.vml.rels><?xml version="1.0" encoding="UTF-8" standalone="yes"?>
<Relationships xmlns="http://schemas.openxmlformats.org/package/2006/relationships"><Relationship Id="rId9" Type="http://schemas.openxmlformats.org/officeDocument/2006/relationships/image" Target="../media/image189.wmf"/><Relationship Id="rId8" Type="http://schemas.openxmlformats.org/officeDocument/2006/relationships/image" Target="../media/image188.wmf"/><Relationship Id="rId7" Type="http://schemas.openxmlformats.org/officeDocument/2006/relationships/image" Target="../media/image187.wmf"/><Relationship Id="rId6" Type="http://schemas.openxmlformats.org/officeDocument/2006/relationships/image" Target="../media/image186.wmf"/><Relationship Id="rId5" Type="http://schemas.openxmlformats.org/officeDocument/2006/relationships/image" Target="../media/image185.wmf"/><Relationship Id="rId4" Type="http://schemas.openxmlformats.org/officeDocument/2006/relationships/image" Target="../media/image184.wmf"/><Relationship Id="rId3" Type="http://schemas.openxmlformats.org/officeDocument/2006/relationships/image" Target="../media/image183.wmf"/><Relationship Id="rId2" Type="http://schemas.openxmlformats.org/officeDocument/2006/relationships/image" Target="../media/image182.wmf"/><Relationship Id="rId11" Type="http://schemas.openxmlformats.org/officeDocument/2006/relationships/image" Target="../media/image191.wmf"/><Relationship Id="rId10" Type="http://schemas.openxmlformats.org/officeDocument/2006/relationships/image" Target="../media/image190.wmf"/><Relationship Id="rId1" Type="http://schemas.openxmlformats.org/officeDocument/2006/relationships/image" Target="../media/image174.wmf"/></Relationships>
</file>

<file path=ppt/drawings/_rels/vmlDrawing3.vml.rels><?xml version="1.0" encoding="UTF-8" standalone="yes"?>
<Relationships xmlns="http://schemas.openxmlformats.org/package/2006/relationships"><Relationship Id="rId4" Type="http://schemas.openxmlformats.org/officeDocument/2006/relationships/image" Target="../media/image12.wmf"/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4.wmf"/><Relationship Id="rId2" Type="http://schemas.openxmlformats.org/officeDocument/2006/relationships/image" Target="../media/image193.wmf"/><Relationship Id="rId1" Type="http://schemas.openxmlformats.org/officeDocument/2006/relationships/image" Target="../media/image192.png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6.png"/><Relationship Id="rId2" Type="http://schemas.openxmlformats.org/officeDocument/2006/relationships/image" Target="../media/image195.wmf"/><Relationship Id="rId1" Type="http://schemas.openxmlformats.org/officeDocument/2006/relationships/image" Target="../media/image193.wmf"/></Relationships>
</file>

<file path=ppt/drawings/_rels/vmlDrawing32.vml.rels><?xml version="1.0" encoding="UTF-8" standalone="yes"?>
<Relationships xmlns="http://schemas.openxmlformats.org/package/2006/relationships"><Relationship Id="rId9" Type="http://schemas.openxmlformats.org/officeDocument/2006/relationships/image" Target="../media/image206.wmf"/><Relationship Id="rId8" Type="http://schemas.openxmlformats.org/officeDocument/2006/relationships/image" Target="../media/image205.wmf"/><Relationship Id="rId7" Type="http://schemas.openxmlformats.org/officeDocument/2006/relationships/image" Target="../media/image204.wmf"/><Relationship Id="rId6" Type="http://schemas.openxmlformats.org/officeDocument/2006/relationships/image" Target="../media/image203.wmf"/><Relationship Id="rId5" Type="http://schemas.openxmlformats.org/officeDocument/2006/relationships/image" Target="../media/image202.wmf"/><Relationship Id="rId4" Type="http://schemas.openxmlformats.org/officeDocument/2006/relationships/image" Target="../media/image201.wmf"/><Relationship Id="rId3" Type="http://schemas.openxmlformats.org/officeDocument/2006/relationships/image" Target="../media/image200.wmf"/><Relationship Id="rId2" Type="http://schemas.openxmlformats.org/officeDocument/2006/relationships/image" Target="../media/image199.wmf"/><Relationship Id="rId1" Type="http://schemas.openxmlformats.org/officeDocument/2006/relationships/image" Target="../media/image198.wmf"/></Relationships>
</file>

<file path=ppt/drawings/_rels/vmlDrawing33.vml.rels><?xml version="1.0" encoding="UTF-8" standalone="yes"?>
<Relationships xmlns="http://schemas.openxmlformats.org/package/2006/relationships"><Relationship Id="rId5" Type="http://schemas.openxmlformats.org/officeDocument/2006/relationships/image" Target="../media/image211.wmf"/><Relationship Id="rId4" Type="http://schemas.openxmlformats.org/officeDocument/2006/relationships/image" Target="../media/image210.wmf"/><Relationship Id="rId3" Type="http://schemas.openxmlformats.org/officeDocument/2006/relationships/image" Target="../media/image209.wmf"/><Relationship Id="rId2" Type="http://schemas.openxmlformats.org/officeDocument/2006/relationships/image" Target="../media/image208.wmf"/><Relationship Id="rId1" Type="http://schemas.openxmlformats.org/officeDocument/2006/relationships/image" Target="../media/image207.w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2.wmf"/></Relationships>
</file>

<file path=ppt/drawings/_rels/vmlDrawing35.vml.rels><?xml version="1.0" encoding="UTF-8" standalone="yes"?>
<Relationships xmlns="http://schemas.openxmlformats.org/package/2006/relationships"><Relationship Id="rId9" Type="http://schemas.openxmlformats.org/officeDocument/2006/relationships/image" Target="../media/image220.wmf"/><Relationship Id="rId8" Type="http://schemas.openxmlformats.org/officeDocument/2006/relationships/image" Target="../media/image212.wmf"/><Relationship Id="rId7" Type="http://schemas.openxmlformats.org/officeDocument/2006/relationships/image" Target="../media/image219.wmf"/><Relationship Id="rId6" Type="http://schemas.openxmlformats.org/officeDocument/2006/relationships/image" Target="../media/image218.wmf"/><Relationship Id="rId5" Type="http://schemas.openxmlformats.org/officeDocument/2006/relationships/image" Target="../media/image217.wmf"/><Relationship Id="rId4" Type="http://schemas.openxmlformats.org/officeDocument/2006/relationships/image" Target="../media/image216.wmf"/><Relationship Id="rId3" Type="http://schemas.openxmlformats.org/officeDocument/2006/relationships/image" Target="../media/image215.wmf"/><Relationship Id="rId2" Type="http://schemas.openxmlformats.org/officeDocument/2006/relationships/image" Target="../media/image214.wmf"/><Relationship Id="rId13" Type="http://schemas.openxmlformats.org/officeDocument/2006/relationships/image" Target="../media/image224.wmf"/><Relationship Id="rId12" Type="http://schemas.openxmlformats.org/officeDocument/2006/relationships/image" Target="../media/image223.wmf"/><Relationship Id="rId11" Type="http://schemas.openxmlformats.org/officeDocument/2006/relationships/image" Target="../media/image222.wmf"/><Relationship Id="rId10" Type="http://schemas.openxmlformats.org/officeDocument/2006/relationships/image" Target="../media/image221.wmf"/><Relationship Id="rId1" Type="http://schemas.openxmlformats.org/officeDocument/2006/relationships/image" Target="../media/image213.wmf"/></Relationships>
</file>

<file path=ppt/drawings/_rels/vmlDrawing3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7.wmf"/><Relationship Id="rId2" Type="http://schemas.openxmlformats.org/officeDocument/2006/relationships/image" Target="../media/image226.wmf"/><Relationship Id="rId1" Type="http://schemas.openxmlformats.org/officeDocument/2006/relationships/image" Target="../media/image225.wmf"/></Relationships>
</file>

<file path=ppt/drawings/_rels/vmlDrawing37.vml.rels><?xml version="1.0" encoding="UTF-8" standalone="yes"?>
<Relationships xmlns="http://schemas.openxmlformats.org/package/2006/relationships"><Relationship Id="rId9" Type="http://schemas.openxmlformats.org/officeDocument/2006/relationships/image" Target="../media/image233.wmf"/><Relationship Id="rId8" Type="http://schemas.openxmlformats.org/officeDocument/2006/relationships/image" Target="../media/image227.wmf"/><Relationship Id="rId7" Type="http://schemas.openxmlformats.org/officeDocument/2006/relationships/image" Target="../media/image226.wmf"/><Relationship Id="rId6" Type="http://schemas.openxmlformats.org/officeDocument/2006/relationships/image" Target="../media/image225.wmf"/><Relationship Id="rId5" Type="http://schemas.openxmlformats.org/officeDocument/2006/relationships/image" Target="../media/image232.wmf"/><Relationship Id="rId4" Type="http://schemas.openxmlformats.org/officeDocument/2006/relationships/image" Target="../media/image231.wmf"/><Relationship Id="rId3" Type="http://schemas.openxmlformats.org/officeDocument/2006/relationships/image" Target="../media/image230.wmf"/><Relationship Id="rId2" Type="http://schemas.openxmlformats.org/officeDocument/2006/relationships/image" Target="../media/image229.wmf"/><Relationship Id="rId19" Type="http://schemas.openxmlformats.org/officeDocument/2006/relationships/image" Target="../media/image243.wmf"/><Relationship Id="rId18" Type="http://schemas.openxmlformats.org/officeDocument/2006/relationships/image" Target="../media/image242.wmf"/><Relationship Id="rId17" Type="http://schemas.openxmlformats.org/officeDocument/2006/relationships/image" Target="../media/image241.wmf"/><Relationship Id="rId16" Type="http://schemas.openxmlformats.org/officeDocument/2006/relationships/image" Target="../media/image240.wmf"/><Relationship Id="rId15" Type="http://schemas.openxmlformats.org/officeDocument/2006/relationships/image" Target="../media/image239.wmf"/><Relationship Id="rId14" Type="http://schemas.openxmlformats.org/officeDocument/2006/relationships/image" Target="../media/image238.wmf"/><Relationship Id="rId13" Type="http://schemas.openxmlformats.org/officeDocument/2006/relationships/image" Target="../media/image237.wmf"/><Relationship Id="rId12" Type="http://schemas.openxmlformats.org/officeDocument/2006/relationships/image" Target="../media/image236.wmf"/><Relationship Id="rId11" Type="http://schemas.openxmlformats.org/officeDocument/2006/relationships/image" Target="../media/image235.wmf"/><Relationship Id="rId10" Type="http://schemas.openxmlformats.org/officeDocument/2006/relationships/image" Target="../media/image234.wmf"/><Relationship Id="rId1" Type="http://schemas.openxmlformats.org/officeDocument/2006/relationships/image" Target="../media/image228.wmf"/></Relationships>
</file>

<file path=ppt/drawings/_rels/vmlDrawing38.vml.rels><?xml version="1.0" encoding="UTF-8" standalone="yes"?>
<Relationships xmlns="http://schemas.openxmlformats.org/package/2006/relationships"><Relationship Id="rId9" Type="http://schemas.openxmlformats.org/officeDocument/2006/relationships/image" Target="../media/image252.wmf"/><Relationship Id="rId8" Type="http://schemas.openxmlformats.org/officeDocument/2006/relationships/image" Target="../media/image251.wmf"/><Relationship Id="rId7" Type="http://schemas.openxmlformats.org/officeDocument/2006/relationships/image" Target="../media/image250.wmf"/><Relationship Id="rId6" Type="http://schemas.openxmlformats.org/officeDocument/2006/relationships/image" Target="../media/image249.wmf"/><Relationship Id="rId5" Type="http://schemas.openxmlformats.org/officeDocument/2006/relationships/image" Target="../media/image248.wmf"/><Relationship Id="rId4" Type="http://schemas.openxmlformats.org/officeDocument/2006/relationships/image" Target="../media/image247.wmf"/><Relationship Id="rId3" Type="http://schemas.openxmlformats.org/officeDocument/2006/relationships/image" Target="../media/image246.wmf"/><Relationship Id="rId2" Type="http://schemas.openxmlformats.org/officeDocument/2006/relationships/image" Target="../media/image245.wmf"/><Relationship Id="rId13" Type="http://schemas.openxmlformats.org/officeDocument/2006/relationships/image" Target="../media/image256.wmf"/><Relationship Id="rId12" Type="http://schemas.openxmlformats.org/officeDocument/2006/relationships/image" Target="../media/image255.wmf"/><Relationship Id="rId11" Type="http://schemas.openxmlformats.org/officeDocument/2006/relationships/image" Target="../media/image254.wmf"/><Relationship Id="rId10" Type="http://schemas.openxmlformats.org/officeDocument/2006/relationships/image" Target="../media/image253.wmf"/><Relationship Id="rId1" Type="http://schemas.openxmlformats.org/officeDocument/2006/relationships/image" Target="../media/image244.wmf"/></Relationships>
</file>

<file path=ppt/drawings/_rels/vmlDrawing39.vml.rels><?xml version="1.0" encoding="UTF-8" standalone="yes"?>
<Relationships xmlns="http://schemas.openxmlformats.org/package/2006/relationships"><Relationship Id="rId9" Type="http://schemas.openxmlformats.org/officeDocument/2006/relationships/image" Target="../media/image265.wmf"/><Relationship Id="rId8" Type="http://schemas.openxmlformats.org/officeDocument/2006/relationships/image" Target="../media/image264.wmf"/><Relationship Id="rId7" Type="http://schemas.openxmlformats.org/officeDocument/2006/relationships/image" Target="../media/image263.wmf"/><Relationship Id="rId6" Type="http://schemas.openxmlformats.org/officeDocument/2006/relationships/image" Target="../media/image262.wmf"/><Relationship Id="rId5" Type="http://schemas.openxmlformats.org/officeDocument/2006/relationships/image" Target="../media/image261.wmf"/><Relationship Id="rId4" Type="http://schemas.openxmlformats.org/officeDocument/2006/relationships/image" Target="../media/image260.wmf"/><Relationship Id="rId3" Type="http://schemas.openxmlformats.org/officeDocument/2006/relationships/image" Target="../media/image259.wmf"/><Relationship Id="rId2" Type="http://schemas.openxmlformats.org/officeDocument/2006/relationships/image" Target="../media/image258.wmf"/><Relationship Id="rId11" Type="http://schemas.openxmlformats.org/officeDocument/2006/relationships/image" Target="../media/image267.wmf"/><Relationship Id="rId10" Type="http://schemas.openxmlformats.org/officeDocument/2006/relationships/image" Target="../media/image266.wmf"/><Relationship Id="rId1" Type="http://schemas.openxmlformats.org/officeDocument/2006/relationships/image" Target="../media/image257.wmf"/></Relationships>
</file>

<file path=ppt/drawings/_rels/vmlDrawing4.vml.rels><?xml version="1.0" encoding="UTF-8" standalone="yes"?>
<Relationships xmlns="http://schemas.openxmlformats.org/package/2006/relationships"><Relationship Id="rId9" Type="http://schemas.openxmlformats.org/officeDocument/2006/relationships/image" Target="../media/image21.wmf"/><Relationship Id="rId8" Type="http://schemas.openxmlformats.org/officeDocument/2006/relationships/image" Target="../media/image20.wmf"/><Relationship Id="rId7" Type="http://schemas.openxmlformats.org/officeDocument/2006/relationships/image" Target="../media/image19.wmf"/><Relationship Id="rId6" Type="http://schemas.openxmlformats.org/officeDocument/2006/relationships/image" Target="../media/image18.wmf"/><Relationship Id="rId5" Type="http://schemas.openxmlformats.org/officeDocument/2006/relationships/image" Target="../media/image17.wmf"/><Relationship Id="rId4" Type="http://schemas.openxmlformats.org/officeDocument/2006/relationships/image" Target="../media/image16.wmf"/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40.vml.rels><?xml version="1.0" encoding="UTF-8" standalone="yes"?>
<Relationships xmlns="http://schemas.openxmlformats.org/package/2006/relationships"><Relationship Id="rId9" Type="http://schemas.openxmlformats.org/officeDocument/2006/relationships/image" Target="../media/image270.wmf"/><Relationship Id="rId8" Type="http://schemas.openxmlformats.org/officeDocument/2006/relationships/image" Target="../media/image269.wmf"/><Relationship Id="rId7" Type="http://schemas.openxmlformats.org/officeDocument/2006/relationships/image" Target="../media/image199.wmf"/><Relationship Id="rId6" Type="http://schemas.openxmlformats.org/officeDocument/2006/relationships/image" Target="../media/image175.wmf"/><Relationship Id="rId5" Type="http://schemas.openxmlformats.org/officeDocument/2006/relationships/image" Target="../media/image120.wmf"/><Relationship Id="rId4" Type="http://schemas.openxmlformats.org/officeDocument/2006/relationships/image" Target="../media/image268.wmf"/><Relationship Id="rId3" Type="http://schemas.openxmlformats.org/officeDocument/2006/relationships/image" Target="../media/image101.wmf"/><Relationship Id="rId2" Type="http://schemas.openxmlformats.org/officeDocument/2006/relationships/image" Target="../media/image104.png"/><Relationship Id="rId10" Type="http://schemas.openxmlformats.org/officeDocument/2006/relationships/image" Target="../media/image271.wmf"/><Relationship Id="rId1" Type="http://schemas.openxmlformats.org/officeDocument/2006/relationships/image" Target="../media/image103.wmf"/></Relationships>
</file>

<file path=ppt/drawings/_rels/vmlDrawing4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2.wmf"/></Relationships>
</file>

<file path=ppt/drawings/_rels/vmlDrawing42.vml.rels><?xml version="1.0" encoding="UTF-8" standalone="yes"?>
<Relationships xmlns="http://schemas.openxmlformats.org/package/2006/relationships"><Relationship Id="rId9" Type="http://schemas.openxmlformats.org/officeDocument/2006/relationships/image" Target="../media/image281.wmf"/><Relationship Id="rId8" Type="http://schemas.openxmlformats.org/officeDocument/2006/relationships/image" Target="../media/image280.wmf"/><Relationship Id="rId7" Type="http://schemas.openxmlformats.org/officeDocument/2006/relationships/image" Target="../media/image279.wmf"/><Relationship Id="rId6" Type="http://schemas.openxmlformats.org/officeDocument/2006/relationships/image" Target="../media/image278.wmf"/><Relationship Id="rId5" Type="http://schemas.openxmlformats.org/officeDocument/2006/relationships/image" Target="../media/image277.wmf"/><Relationship Id="rId4" Type="http://schemas.openxmlformats.org/officeDocument/2006/relationships/image" Target="../media/image276.wmf"/><Relationship Id="rId3" Type="http://schemas.openxmlformats.org/officeDocument/2006/relationships/image" Target="../media/image272.wmf"/><Relationship Id="rId2" Type="http://schemas.openxmlformats.org/officeDocument/2006/relationships/image" Target="../media/image275.wmf"/><Relationship Id="rId10" Type="http://schemas.openxmlformats.org/officeDocument/2006/relationships/image" Target="../media/image282.wmf"/><Relationship Id="rId1" Type="http://schemas.openxmlformats.org/officeDocument/2006/relationships/image" Target="../media/image274.wmf"/></Relationships>
</file>

<file path=ppt/drawings/_rels/vmlDrawing43.vml.rels><?xml version="1.0" encoding="UTF-8" standalone="yes"?>
<Relationships xmlns="http://schemas.openxmlformats.org/package/2006/relationships"><Relationship Id="rId4" Type="http://schemas.openxmlformats.org/officeDocument/2006/relationships/image" Target="../media/image286.wmf"/><Relationship Id="rId3" Type="http://schemas.openxmlformats.org/officeDocument/2006/relationships/image" Target="../media/image285.png"/><Relationship Id="rId2" Type="http://schemas.openxmlformats.org/officeDocument/2006/relationships/image" Target="../media/image284.wmf"/><Relationship Id="rId1" Type="http://schemas.openxmlformats.org/officeDocument/2006/relationships/image" Target="../media/image283.wmf"/></Relationships>
</file>

<file path=ppt/drawings/_rels/vmlDrawing4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9.wmf"/><Relationship Id="rId2" Type="http://schemas.openxmlformats.org/officeDocument/2006/relationships/image" Target="../media/image288.wmf"/><Relationship Id="rId1" Type="http://schemas.openxmlformats.org/officeDocument/2006/relationships/image" Target="../media/image287.wmf"/></Relationships>
</file>

<file path=ppt/drawings/_rels/vmlDrawing45.vml.rels><?xml version="1.0" encoding="UTF-8" standalone="yes"?>
<Relationships xmlns="http://schemas.openxmlformats.org/package/2006/relationships"><Relationship Id="rId6" Type="http://schemas.openxmlformats.org/officeDocument/2006/relationships/image" Target="../media/image294.wmf"/><Relationship Id="rId5" Type="http://schemas.openxmlformats.org/officeDocument/2006/relationships/image" Target="../media/image293.wmf"/><Relationship Id="rId4" Type="http://schemas.openxmlformats.org/officeDocument/2006/relationships/image" Target="../media/image292.wmf"/><Relationship Id="rId3" Type="http://schemas.openxmlformats.org/officeDocument/2006/relationships/image" Target="../media/image291.wmf"/><Relationship Id="rId2" Type="http://schemas.openxmlformats.org/officeDocument/2006/relationships/image" Target="../media/image290.wmf"/><Relationship Id="rId1" Type="http://schemas.openxmlformats.org/officeDocument/2006/relationships/image" Target="../media/image272.wmf"/></Relationships>
</file>

<file path=ppt/drawings/_rels/vmlDrawing46.vml.rels><?xml version="1.0" encoding="UTF-8" standalone="yes"?>
<Relationships xmlns="http://schemas.openxmlformats.org/package/2006/relationships"><Relationship Id="rId9" Type="http://schemas.openxmlformats.org/officeDocument/2006/relationships/image" Target="../media/image293.wmf"/><Relationship Id="rId8" Type="http://schemas.openxmlformats.org/officeDocument/2006/relationships/image" Target="../media/image292.wmf"/><Relationship Id="rId7" Type="http://schemas.openxmlformats.org/officeDocument/2006/relationships/image" Target="../media/image291.wmf"/><Relationship Id="rId6" Type="http://schemas.openxmlformats.org/officeDocument/2006/relationships/image" Target="../media/image290.wmf"/><Relationship Id="rId5" Type="http://schemas.openxmlformats.org/officeDocument/2006/relationships/image" Target="../media/image272.wmf"/><Relationship Id="rId4" Type="http://schemas.openxmlformats.org/officeDocument/2006/relationships/image" Target="../media/image298.wmf"/><Relationship Id="rId3" Type="http://schemas.openxmlformats.org/officeDocument/2006/relationships/image" Target="../media/image297.wmf"/><Relationship Id="rId2" Type="http://schemas.openxmlformats.org/officeDocument/2006/relationships/image" Target="../media/image296.wmf"/><Relationship Id="rId1" Type="http://schemas.openxmlformats.org/officeDocument/2006/relationships/image" Target="../media/image295.wmf"/></Relationships>
</file>

<file path=ppt/drawings/_rels/vmlDrawing47.vml.rels><?xml version="1.0" encoding="UTF-8" standalone="yes"?>
<Relationships xmlns="http://schemas.openxmlformats.org/package/2006/relationships"><Relationship Id="rId9" Type="http://schemas.openxmlformats.org/officeDocument/2006/relationships/image" Target="../media/image304.wmf"/><Relationship Id="rId8" Type="http://schemas.openxmlformats.org/officeDocument/2006/relationships/image" Target="../media/image290.wmf"/><Relationship Id="rId7" Type="http://schemas.openxmlformats.org/officeDocument/2006/relationships/image" Target="../media/image303.wmf"/><Relationship Id="rId6" Type="http://schemas.openxmlformats.org/officeDocument/2006/relationships/image" Target="../media/image302.wmf"/><Relationship Id="rId5" Type="http://schemas.openxmlformats.org/officeDocument/2006/relationships/image" Target="../media/image301.wmf"/><Relationship Id="rId4" Type="http://schemas.openxmlformats.org/officeDocument/2006/relationships/image" Target="../media/image300.wmf"/><Relationship Id="rId3" Type="http://schemas.openxmlformats.org/officeDocument/2006/relationships/image" Target="../media/image275.wmf"/><Relationship Id="rId2" Type="http://schemas.openxmlformats.org/officeDocument/2006/relationships/image" Target="../media/image272.wmf"/><Relationship Id="rId13" Type="http://schemas.openxmlformats.org/officeDocument/2006/relationships/image" Target="../media/image297.wmf"/><Relationship Id="rId12" Type="http://schemas.openxmlformats.org/officeDocument/2006/relationships/image" Target="../media/image296.wmf"/><Relationship Id="rId11" Type="http://schemas.openxmlformats.org/officeDocument/2006/relationships/image" Target="../media/image295.wmf"/><Relationship Id="rId10" Type="http://schemas.openxmlformats.org/officeDocument/2006/relationships/image" Target="../media/image305.wmf"/><Relationship Id="rId1" Type="http://schemas.openxmlformats.org/officeDocument/2006/relationships/image" Target="../media/image299.wmf"/></Relationships>
</file>

<file path=ppt/drawings/_rels/vmlDrawing48.vml.rels><?xml version="1.0" encoding="UTF-8" standalone="yes"?>
<Relationships xmlns="http://schemas.openxmlformats.org/package/2006/relationships"><Relationship Id="rId8" Type="http://schemas.openxmlformats.org/officeDocument/2006/relationships/image" Target="../media/image311.wmf"/><Relationship Id="rId7" Type="http://schemas.openxmlformats.org/officeDocument/2006/relationships/image" Target="../media/image272.wmf"/><Relationship Id="rId6" Type="http://schemas.openxmlformats.org/officeDocument/2006/relationships/image" Target="../media/image293.wmf"/><Relationship Id="rId5" Type="http://schemas.openxmlformats.org/officeDocument/2006/relationships/image" Target="../media/image310.wmf"/><Relationship Id="rId4" Type="http://schemas.openxmlformats.org/officeDocument/2006/relationships/image" Target="../media/image309.wmf"/><Relationship Id="rId3" Type="http://schemas.openxmlformats.org/officeDocument/2006/relationships/image" Target="../media/image308.wmf"/><Relationship Id="rId2" Type="http://schemas.openxmlformats.org/officeDocument/2006/relationships/image" Target="../media/image307.wmf"/><Relationship Id="rId1" Type="http://schemas.openxmlformats.org/officeDocument/2006/relationships/image" Target="../media/image306.wmf"/></Relationships>
</file>

<file path=ppt/drawings/_rels/vmlDrawing49.vml.rels><?xml version="1.0" encoding="UTF-8" standalone="yes"?>
<Relationships xmlns="http://schemas.openxmlformats.org/package/2006/relationships"><Relationship Id="rId9" Type="http://schemas.openxmlformats.org/officeDocument/2006/relationships/image" Target="../media/image318.wmf"/><Relationship Id="rId8" Type="http://schemas.openxmlformats.org/officeDocument/2006/relationships/image" Target="../media/image317.wmf"/><Relationship Id="rId7" Type="http://schemas.openxmlformats.org/officeDocument/2006/relationships/image" Target="../media/image316.wmf"/><Relationship Id="rId6" Type="http://schemas.openxmlformats.org/officeDocument/2006/relationships/image" Target="../media/image315.wmf"/><Relationship Id="rId5" Type="http://schemas.openxmlformats.org/officeDocument/2006/relationships/image" Target="../media/image303.wmf"/><Relationship Id="rId4" Type="http://schemas.openxmlformats.org/officeDocument/2006/relationships/image" Target="../media/image310.wmf"/><Relationship Id="rId3" Type="http://schemas.openxmlformats.org/officeDocument/2006/relationships/image" Target="../media/image314.wmf"/><Relationship Id="rId2" Type="http://schemas.openxmlformats.org/officeDocument/2006/relationships/image" Target="../media/image313.wmf"/><Relationship Id="rId11" Type="http://schemas.openxmlformats.org/officeDocument/2006/relationships/image" Target="../media/image320.wmf"/><Relationship Id="rId10" Type="http://schemas.openxmlformats.org/officeDocument/2006/relationships/image" Target="../media/image319.wmf"/><Relationship Id="rId1" Type="http://schemas.openxmlformats.org/officeDocument/2006/relationships/image" Target="../media/image312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7" Type="http://schemas.openxmlformats.org/officeDocument/2006/relationships/image" Target="../media/image28.wmf"/><Relationship Id="rId6" Type="http://schemas.openxmlformats.org/officeDocument/2006/relationships/image" Target="../media/image27.wmf"/><Relationship Id="rId5" Type="http://schemas.openxmlformats.org/officeDocument/2006/relationships/image" Target="../media/image26.wmf"/><Relationship Id="rId4" Type="http://schemas.openxmlformats.org/officeDocument/2006/relationships/image" Target="../media/image25.wmf"/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50.vml.rels><?xml version="1.0" encoding="UTF-8" standalone="yes"?>
<Relationships xmlns="http://schemas.openxmlformats.org/package/2006/relationships"><Relationship Id="rId7" Type="http://schemas.openxmlformats.org/officeDocument/2006/relationships/image" Target="../media/image327.wmf"/><Relationship Id="rId6" Type="http://schemas.openxmlformats.org/officeDocument/2006/relationships/image" Target="../media/image326.wmf"/><Relationship Id="rId5" Type="http://schemas.openxmlformats.org/officeDocument/2006/relationships/image" Target="../media/image325.wmf"/><Relationship Id="rId4" Type="http://schemas.openxmlformats.org/officeDocument/2006/relationships/image" Target="../media/image324.wmf"/><Relationship Id="rId3" Type="http://schemas.openxmlformats.org/officeDocument/2006/relationships/image" Target="../media/image323.wmf"/><Relationship Id="rId2" Type="http://schemas.openxmlformats.org/officeDocument/2006/relationships/image" Target="../media/image322.wmf"/><Relationship Id="rId1" Type="http://schemas.openxmlformats.org/officeDocument/2006/relationships/image" Target="../media/image321.wmf"/></Relationships>
</file>

<file path=ppt/drawings/_rels/vmlDrawing51.vml.rels><?xml version="1.0" encoding="UTF-8" standalone="yes"?>
<Relationships xmlns="http://schemas.openxmlformats.org/package/2006/relationships"><Relationship Id="rId6" Type="http://schemas.openxmlformats.org/officeDocument/2006/relationships/image" Target="../media/image332.wmf"/><Relationship Id="rId5" Type="http://schemas.openxmlformats.org/officeDocument/2006/relationships/image" Target="../media/image293.wmf"/><Relationship Id="rId4" Type="http://schemas.openxmlformats.org/officeDocument/2006/relationships/image" Target="../media/image331.wmf"/><Relationship Id="rId3" Type="http://schemas.openxmlformats.org/officeDocument/2006/relationships/image" Target="../media/image330.wmf"/><Relationship Id="rId2" Type="http://schemas.openxmlformats.org/officeDocument/2006/relationships/image" Target="../media/image329.wmf"/><Relationship Id="rId1" Type="http://schemas.openxmlformats.org/officeDocument/2006/relationships/image" Target="../media/image328.wmf"/></Relationships>
</file>

<file path=ppt/drawings/_rels/vmlDrawing52.vml.rels><?xml version="1.0" encoding="UTF-8" standalone="yes"?>
<Relationships xmlns="http://schemas.openxmlformats.org/package/2006/relationships"><Relationship Id="rId6" Type="http://schemas.openxmlformats.org/officeDocument/2006/relationships/image" Target="../media/image337.wmf"/><Relationship Id="rId5" Type="http://schemas.openxmlformats.org/officeDocument/2006/relationships/image" Target="../media/image336.wmf"/><Relationship Id="rId4" Type="http://schemas.openxmlformats.org/officeDocument/2006/relationships/image" Target="../media/image334.wmf"/><Relationship Id="rId3" Type="http://schemas.openxmlformats.org/officeDocument/2006/relationships/image" Target="../media/image293.wmf"/><Relationship Id="rId2" Type="http://schemas.openxmlformats.org/officeDocument/2006/relationships/image" Target="../media/image328.wmf"/><Relationship Id="rId1" Type="http://schemas.openxmlformats.org/officeDocument/2006/relationships/image" Target="../media/image333.wmf"/></Relationships>
</file>

<file path=ppt/drawings/_rels/vmlDrawing53.vml.rels><?xml version="1.0" encoding="UTF-8" standalone="yes"?>
<Relationships xmlns="http://schemas.openxmlformats.org/package/2006/relationships"><Relationship Id="rId6" Type="http://schemas.openxmlformats.org/officeDocument/2006/relationships/image" Target="../media/image342.wmf"/><Relationship Id="rId5" Type="http://schemas.openxmlformats.org/officeDocument/2006/relationships/image" Target="../media/image341.wmf"/><Relationship Id="rId4" Type="http://schemas.openxmlformats.org/officeDocument/2006/relationships/image" Target="../media/image340.wmf"/><Relationship Id="rId3" Type="http://schemas.openxmlformats.org/officeDocument/2006/relationships/image" Target="../media/image339.wmf"/><Relationship Id="rId2" Type="http://schemas.openxmlformats.org/officeDocument/2006/relationships/image" Target="../media/image338.wmf"/><Relationship Id="rId1" Type="http://schemas.openxmlformats.org/officeDocument/2006/relationships/image" Target="../media/image328.wmf"/></Relationships>
</file>

<file path=ppt/drawings/_rels/vmlDrawing54.vml.rels><?xml version="1.0" encoding="UTF-8" standalone="yes"?>
<Relationships xmlns="http://schemas.openxmlformats.org/package/2006/relationships"><Relationship Id="rId9" Type="http://schemas.openxmlformats.org/officeDocument/2006/relationships/image" Target="../media/image351.wmf"/><Relationship Id="rId8" Type="http://schemas.openxmlformats.org/officeDocument/2006/relationships/image" Target="../media/image350.wmf"/><Relationship Id="rId7" Type="http://schemas.openxmlformats.org/officeDocument/2006/relationships/image" Target="../media/image349.wmf"/><Relationship Id="rId6" Type="http://schemas.openxmlformats.org/officeDocument/2006/relationships/image" Target="../media/image348.wmf"/><Relationship Id="rId5" Type="http://schemas.openxmlformats.org/officeDocument/2006/relationships/image" Target="../media/image347.wmf"/><Relationship Id="rId4" Type="http://schemas.openxmlformats.org/officeDocument/2006/relationships/image" Target="../media/image346.wmf"/><Relationship Id="rId3" Type="http://schemas.openxmlformats.org/officeDocument/2006/relationships/image" Target="../media/image345.wmf"/><Relationship Id="rId2" Type="http://schemas.openxmlformats.org/officeDocument/2006/relationships/image" Target="../media/image344.wmf"/><Relationship Id="rId11" Type="http://schemas.openxmlformats.org/officeDocument/2006/relationships/image" Target="../media/image353.wmf"/><Relationship Id="rId10" Type="http://schemas.openxmlformats.org/officeDocument/2006/relationships/image" Target="../media/image352.wmf"/><Relationship Id="rId1" Type="http://schemas.openxmlformats.org/officeDocument/2006/relationships/image" Target="../media/image343.wmf"/></Relationships>
</file>

<file path=ppt/drawings/_rels/vmlDrawing55.vml.rels><?xml version="1.0" encoding="UTF-8" standalone="yes"?>
<Relationships xmlns="http://schemas.openxmlformats.org/package/2006/relationships"><Relationship Id="rId4" Type="http://schemas.openxmlformats.org/officeDocument/2006/relationships/image" Target="../media/image357.wmf"/><Relationship Id="rId3" Type="http://schemas.openxmlformats.org/officeDocument/2006/relationships/image" Target="../media/image356.wmf"/><Relationship Id="rId2" Type="http://schemas.openxmlformats.org/officeDocument/2006/relationships/image" Target="../media/image355.wmf"/><Relationship Id="rId1" Type="http://schemas.openxmlformats.org/officeDocument/2006/relationships/image" Target="../media/image354.wmf"/></Relationships>
</file>

<file path=ppt/drawings/_rels/vmlDrawing56.vml.rels><?xml version="1.0" encoding="UTF-8" standalone="yes"?>
<Relationships xmlns="http://schemas.openxmlformats.org/package/2006/relationships"><Relationship Id="rId2" Type="http://schemas.openxmlformats.org/officeDocument/2006/relationships/image" Target="../media/image359.wmf"/><Relationship Id="rId1" Type="http://schemas.openxmlformats.org/officeDocument/2006/relationships/image" Target="../media/image358.wmf"/></Relationships>
</file>

<file path=ppt/drawings/_rels/vmlDrawing57.vml.rels><?xml version="1.0" encoding="UTF-8" standalone="yes"?>
<Relationships xmlns="http://schemas.openxmlformats.org/package/2006/relationships"><Relationship Id="rId4" Type="http://schemas.openxmlformats.org/officeDocument/2006/relationships/image" Target="../media/image272.wmf"/><Relationship Id="rId3" Type="http://schemas.openxmlformats.org/officeDocument/2006/relationships/image" Target="../media/image311.wmf"/><Relationship Id="rId2" Type="http://schemas.openxmlformats.org/officeDocument/2006/relationships/image" Target="../media/image293.wmf"/><Relationship Id="rId1" Type="http://schemas.openxmlformats.org/officeDocument/2006/relationships/image" Target="../media/image328.wmf"/></Relationships>
</file>

<file path=ppt/drawings/_rels/vmlDrawing58.vml.rels><?xml version="1.0" encoding="UTF-8" standalone="yes"?>
<Relationships xmlns="http://schemas.openxmlformats.org/package/2006/relationships"><Relationship Id="rId9" Type="http://schemas.openxmlformats.org/officeDocument/2006/relationships/image" Target="../media/image293.wmf"/><Relationship Id="rId8" Type="http://schemas.openxmlformats.org/officeDocument/2006/relationships/image" Target="../media/image365.wmf"/><Relationship Id="rId7" Type="http://schemas.openxmlformats.org/officeDocument/2006/relationships/image" Target="../media/image364.wmf"/><Relationship Id="rId6" Type="http://schemas.openxmlformats.org/officeDocument/2006/relationships/image" Target="../media/image290.wmf"/><Relationship Id="rId5" Type="http://schemas.openxmlformats.org/officeDocument/2006/relationships/image" Target="../media/image363.wmf"/><Relationship Id="rId4" Type="http://schemas.openxmlformats.org/officeDocument/2006/relationships/image" Target="../media/image362.wmf"/><Relationship Id="rId3" Type="http://schemas.openxmlformats.org/officeDocument/2006/relationships/image" Target="../media/image361.wmf"/><Relationship Id="rId2" Type="http://schemas.openxmlformats.org/officeDocument/2006/relationships/image" Target="../media/image292.wmf"/><Relationship Id="rId18" Type="http://schemas.openxmlformats.org/officeDocument/2006/relationships/image" Target="../media/image272.wmf"/><Relationship Id="rId17" Type="http://schemas.openxmlformats.org/officeDocument/2006/relationships/image" Target="../media/image373.wmf"/><Relationship Id="rId16" Type="http://schemas.openxmlformats.org/officeDocument/2006/relationships/image" Target="../media/image372.wmf"/><Relationship Id="rId15" Type="http://schemas.openxmlformats.org/officeDocument/2006/relationships/image" Target="../media/image371.wmf"/><Relationship Id="rId14" Type="http://schemas.openxmlformats.org/officeDocument/2006/relationships/image" Target="../media/image370.wmf"/><Relationship Id="rId13" Type="http://schemas.openxmlformats.org/officeDocument/2006/relationships/image" Target="../media/image369.wmf"/><Relationship Id="rId12" Type="http://schemas.openxmlformats.org/officeDocument/2006/relationships/image" Target="../media/image368.wmf"/><Relationship Id="rId11" Type="http://schemas.openxmlformats.org/officeDocument/2006/relationships/image" Target="../media/image367.wmf"/><Relationship Id="rId10" Type="http://schemas.openxmlformats.org/officeDocument/2006/relationships/image" Target="../media/image366.wmf"/><Relationship Id="rId1" Type="http://schemas.openxmlformats.org/officeDocument/2006/relationships/image" Target="../media/image360.wmf"/></Relationships>
</file>

<file path=ppt/drawings/_rels/vmlDrawing59.vml.rels><?xml version="1.0" encoding="UTF-8" standalone="yes"?>
<Relationships xmlns="http://schemas.openxmlformats.org/package/2006/relationships"><Relationship Id="rId9" Type="http://schemas.openxmlformats.org/officeDocument/2006/relationships/image" Target="../media/image366.wmf"/><Relationship Id="rId8" Type="http://schemas.openxmlformats.org/officeDocument/2006/relationships/image" Target="../media/image378.wmf"/><Relationship Id="rId7" Type="http://schemas.openxmlformats.org/officeDocument/2006/relationships/image" Target="../media/image293.wmf"/><Relationship Id="rId6" Type="http://schemas.openxmlformats.org/officeDocument/2006/relationships/image" Target="../media/image365.wmf"/><Relationship Id="rId5" Type="http://schemas.openxmlformats.org/officeDocument/2006/relationships/image" Target="../media/image292.wmf"/><Relationship Id="rId4" Type="http://schemas.openxmlformats.org/officeDocument/2006/relationships/image" Target="../media/image377.wmf"/><Relationship Id="rId3" Type="http://schemas.openxmlformats.org/officeDocument/2006/relationships/image" Target="../media/image376.wmf"/><Relationship Id="rId24" Type="http://schemas.openxmlformats.org/officeDocument/2006/relationships/image" Target="../media/image390.wmf"/><Relationship Id="rId23" Type="http://schemas.openxmlformats.org/officeDocument/2006/relationships/image" Target="../media/image389.wmf"/><Relationship Id="rId22" Type="http://schemas.openxmlformats.org/officeDocument/2006/relationships/image" Target="../media/image388.wmf"/><Relationship Id="rId21" Type="http://schemas.openxmlformats.org/officeDocument/2006/relationships/image" Target="../media/image387.wmf"/><Relationship Id="rId20" Type="http://schemas.openxmlformats.org/officeDocument/2006/relationships/image" Target="../media/image386.wmf"/><Relationship Id="rId2" Type="http://schemas.openxmlformats.org/officeDocument/2006/relationships/image" Target="../media/image375.wmf"/><Relationship Id="rId19" Type="http://schemas.openxmlformats.org/officeDocument/2006/relationships/image" Target="../media/image385.wmf"/><Relationship Id="rId18" Type="http://schemas.openxmlformats.org/officeDocument/2006/relationships/image" Target="../media/image272.wmf"/><Relationship Id="rId17" Type="http://schemas.openxmlformats.org/officeDocument/2006/relationships/image" Target="../media/image290.wmf"/><Relationship Id="rId16" Type="http://schemas.openxmlformats.org/officeDocument/2006/relationships/image" Target="../media/image384.wmf"/><Relationship Id="rId15" Type="http://schemas.openxmlformats.org/officeDocument/2006/relationships/image" Target="../media/image383.wmf"/><Relationship Id="rId14" Type="http://schemas.openxmlformats.org/officeDocument/2006/relationships/image" Target="../media/image382.wmf"/><Relationship Id="rId13" Type="http://schemas.openxmlformats.org/officeDocument/2006/relationships/image" Target="../media/image381.wmf"/><Relationship Id="rId12" Type="http://schemas.openxmlformats.org/officeDocument/2006/relationships/image" Target="../media/image380.wmf"/><Relationship Id="rId11" Type="http://schemas.openxmlformats.org/officeDocument/2006/relationships/image" Target="../media/image372.wmf"/><Relationship Id="rId10" Type="http://schemas.openxmlformats.org/officeDocument/2006/relationships/image" Target="../media/image379.wmf"/><Relationship Id="rId1" Type="http://schemas.openxmlformats.org/officeDocument/2006/relationships/image" Target="../media/image374.wmf"/></Relationships>
</file>

<file path=ppt/drawings/_rels/vmlDrawing6.vml.rels><?xml version="1.0" encoding="UTF-8" standalone="yes"?>
<Relationships xmlns="http://schemas.openxmlformats.org/package/2006/relationships"><Relationship Id="rId5" Type="http://schemas.openxmlformats.org/officeDocument/2006/relationships/image" Target="../media/image34.wmf"/><Relationship Id="rId4" Type="http://schemas.openxmlformats.org/officeDocument/2006/relationships/image" Target="../media/image33.wmf"/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drawings/_rels/vmlDrawing60.vml.rels><?xml version="1.0" encoding="UTF-8" standalone="yes"?>
<Relationships xmlns="http://schemas.openxmlformats.org/package/2006/relationships"><Relationship Id="rId9" Type="http://schemas.openxmlformats.org/officeDocument/2006/relationships/image" Target="../media/image388.wmf"/><Relationship Id="rId8" Type="http://schemas.openxmlformats.org/officeDocument/2006/relationships/image" Target="../media/image387.wmf"/><Relationship Id="rId7" Type="http://schemas.openxmlformats.org/officeDocument/2006/relationships/image" Target="../media/image386.wmf"/><Relationship Id="rId6" Type="http://schemas.openxmlformats.org/officeDocument/2006/relationships/image" Target="../media/image385.wmf"/><Relationship Id="rId5" Type="http://schemas.openxmlformats.org/officeDocument/2006/relationships/image" Target="../media/image290.wmf"/><Relationship Id="rId4" Type="http://schemas.openxmlformats.org/officeDocument/2006/relationships/image" Target="../media/image394.wmf"/><Relationship Id="rId3" Type="http://schemas.openxmlformats.org/officeDocument/2006/relationships/image" Target="../media/image393.wmf"/><Relationship Id="rId2" Type="http://schemas.openxmlformats.org/officeDocument/2006/relationships/image" Target="../media/image392.wmf"/><Relationship Id="rId10" Type="http://schemas.openxmlformats.org/officeDocument/2006/relationships/image" Target="../media/image389.wmf"/><Relationship Id="rId1" Type="http://schemas.openxmlformats.org/officeDocument/2006/relationships/image" Target="../media/image391.wmf"/></Relationships>
</file>

<file path=ppt/drawings/_rels/vmlDrawing61.vml.rels><?xml version="1.0" encoding="UTF-8" standalone="yes"?>
<Relationships xmlns="http://schemas.openxmlformats.org/package/2006/relationships"><Relationship Id="rId9" Type="http://schemas.openxmlformats.org/officeDocument/2006/relationships/image" Target="../media/image277.wmf"/><Relationship Id="rId8" Type="http://schemas.openxmlformats.org/officeDocument/2006/relationships/image" Target="../media/image401.wmf"/><Relationship Id="rId7" Type="http://schemas.openxmlformats.org/officeDocument/2006/relationships/image" Target="../media/image400.wmf"/><Relationship Id="rId6" Type="http://schemas.openxmlformats.org/officeDocument/2006/relationships/image" Target="../media/image364.wmf"/><Relationship Id="rId5" Type="http://schemas.openxmlformats.org/officeDocument/2006/relationships/image" Target="../media/image399.wmf"/><Relationship Id="rId4" Type="http://schemas.openxmlformats.org/officeDocument/2006/relationships/image" Target="../media/image398.wmf"/><Relationship Id="rId3" Type="http://schemas.openxmlformats.org/officeDocument/2006/relationships/image" Target="../media/image397.wmf"/><Relationship Id="rId2" Type="http://schemas.openxmlformats.org/officeDocument/2006/relationships/image" Target="../media/image396.wmf"/><Relationship Id="rId17" Type="http://schemas.openxmlformats.org/officeDocument/2006/relationships/image" Target="../media/image409.wmf"/><Relationship Id="rId16" Type="http://schemas.openxmlformats.org/officeDocument/2006/relationships/image" Target="../media/image408.wmf"/><Relationship Id="rId15" Type="http://schemas.openxmlformats.org/officeDocument/2006/relationships/image" Target="../media/image407.wmf"/><Relationship Id="rId14" Type="http://schemas.openxmlformats.org/officeDocument/2006/relationships/image" Target="../media/image406.wmf"/><Relationship Id="rId13" Type="http://schemas.openxmlformats.org/officeDocument/2006/relationships/image" Target="../media/image405.wmf"/><Relationship Id="rId12" Type="http://schemas.openxmlformats.org/officeDocument/2006/relationships/image" Target="../media/image404.wmf"/><Relationship Id="rId11" Type="http://schemas.openxmlformats.org/officeDocument/2006/relationships/image" Target="../media/image403.wmf"/><Relationship Id="rId10" Type="http://schemas.openxmlformats.org/officeDocument/2006/relationships/image" Target="../media/image402.wmf"/><Relationship Id="rId1" Type="http://schemas.openxmlformats.org/officeDocument/2006/relationships/image" Target="../media/image395.wmf"/></Relationships>
</file>

<file path=ppt/drawings/_rels/vmlDrawing62.vml.rels><?xml version="1.0" encoding="UTF-8" standalone="yes"?>
<Relationships xmlns="http://schemas.openxmlformats.org/package/2006/relationships"><Relationship Id="rId9" Type="http://schemas.openxmlformats.org/officeDocument/2006/relationships/image" Target="../media/image418.wmf"/><Relationship Id="rId8" Type="http://schemas.openxmlformats.org/officeDocument/2006/relationships/image" Target="../media/image417.wmf"/><Relationship Id="rId7" Type="http://schemas.openxmlformats.org/officeDocument/2006/relationships/image" Target="../media/image416.wmf"/><Relationship Id="rId6" Type="http://schemas.openxmlformats.org/officeDocument/2006/relationships/image" Target="../media/image415.wmf"/><Relationship Id="rId5" Type="http://schemas.openxmlformats.org/officeDocument/2006/relationships/image" Target="../media/image414.wmf"/><Relationship Id="rId4" Type="http://schemas.openxmlformats.org/officeDocument/2006/relationships/image" Target="../media/image363.wmf"/><Relationship Id="rId3" Type="http://schemas.openxmlformats.org/officeDocument/2006/relationships/image" Target="../media/image412.wmf"/><Relationship Id="rId2" Type="http://schemas.openxmlformats.org/officeDocument/2006/relationships/image" Target="../media/image411.wmf"/><Relationship Id="rId10" Type="http://schemas.openxmlformats.org/officeDocument/2006/relationships/image" Target="../media/image419.wmf"/><Relationship Id="rId1" Type="http://schemas.openxmlformats.org/officeDocument/2006/relationships/image" Target="../media/image410.wmf"/></Relationships>
</file>

<file path=ppt/drawings/_rels/vmlDrawing63.vml.rels><?xml version="1.0" encoding="UTF-8" standalone="yes"?>
<Relationships xmlns="http://schemas.openxmlformats.org/package/2006/relationships"><Relationship Id="rId8" Type="http://schemas.openxmlformats.org/officeDocument/2006/relationships/image" Target="../media/image429.wmf"/><Relationship Id="rId7" Type="http://schemas.openxmlformats.org/officeDocument/2006/relationships/image" Target="../media/image428.wmf"/><Relationship Id="rId6" Type="http://schemas.openxmlformats.org/officeDocument/2006/relationships/image" Target="../media/image427.wmf"/><Relationship Id="rId5" Type="http://schemas.openxmlformats.org/officeDocument/2006/relationships/image" Target="../media/image426.wmf"/><Relationship Id="rId4" Type="http://schemas.openxmlformats.org/officeDocument/2006/relationships/image" Target="../media/image425.png"/><Relationship Id="rId3" Type="http://schemas.openxmlformats.org/officeDocument/2006/relationships/image" Target="../media/image424.wmf"/><Relationship Id="rId2" Type="http://schemas.openxmlformats.org/officeDocument/2006/relationships/image" Target="../media/image423.wmf"/><Relationship Id="rId1" Type="http://schemas.openxmlformats.org/officeDocument/2006/relationships/image" Target="../media/image422.wmf"/></Relationships>
</file>

<file path=ppt/drawings/_rels/vmlDrawing6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3.wmf"/><Relationship Id="rId2" Type="http://schemas.openxmlformats.org/officeDocument/2006/relationships/image" Target="../media/image431.wmf"/><Relationship Id="rId1" Type="http://schemas.openxmlformats.org/officeDocument/2006/relationships/image" Target="../media/image430.wmf"/></Relationships>
</file>

<file path=ppt/drawings/_rels/vmlDrawing65.vml.rels><?xml version="1.0" encoding="UTF-8" standalone="yes"?>
<Relationships xmlns="http://schemas.openxmlformats.org/package/2006/relationships"><Relationship Id="rId9" Type="http://schemas.openxmlformats.org/officeDocument/2006/relationships/image" Target="../media/image439.wmf"/><Relationship Id="rId8" Type="http://schemas.openxmlformats.org/officeDocument/2006/relationships/image" Target="../media/image438.wmf"/><Relationship Id="rId7" Type="http://schemas.openxmlformats.org/officeDocument/2006/relationships/image" Target="../media/image437.wmf"/><Relationship Id="rId6" Type="http://schemas.openxmlformats.org/officeDocument/2006/relationships/image" Target="../media/image436.wmf"/><Relationship Id="rId5" Type="http://schemas.openxmlformats.org/officeDocument/2006/relationships/image" Target="../media/image310.wmf"/><Relationship Id="rId4" Type="http://schemas.openxmlformats.org/officeDocument/2006/relationships/image" Target="../media/image435.wmf"/><Relationship Id="rId3" Type="http://schemas.openxmlformats.org/officeDocument/2006/relationships/image" Target="../media/image272.wmf"/><Relationship Id="rId2" Type="http://schemas.openxmlformats.org/officeDocument/2006/relationships/image" Target="../media/image363.wmf"/><Relationship Id="rId11" Type="http://schemas.openxmlformats.org/officeDocument/2006/relationships/image" Target="../media/image441.wmf"/><Relationship Id="rId10" Type="http://schemas.openxmlformats.org/officeDocument/2006/relationships/image" Target="../media/image440.wmf"/><Relationship Id="rId1" Type="http://schemas.openxmlformats.org/officeDocument/2006/relationships/image" Target="../media/image434.wmf"/></Relationships>
</file>

<file path=ppt/drawings/_rels/vmlDrawing66.vml.rels><?xml version="1.0" encoding="UTF-8" standalone="yes"?>
<Relationships xmlns="http://schemas.openxmlformats.org/package/2006/relationships"><Relationship Id="rId9" Type="http://schemas.openxmlformats.org/officeDocument/2006/relationships/image" Target="../media/image361.wmf"/><Relationship Id="rId8" Type="http://schemas.openxmlformats.org/officeDocument/2006/relationships/image" Target="../media/image324.wmf"/><Relationship Id="rId7" Type="http://schemas.openxmlformats.org/officeDocument/2006/relationships/image" Target="../media/image448.wmf"/><Relationship Id="rId6" Type="http://schemas.openxmlformats.org/officeDocument/2006/relationships/image" Target="../media/image447.wmf"/><Relationship Id="rId5" Type="http://schemas.openxmlformats.org/officeDocument/2006/relationships/image" Target="../media/image446.wmf"/><Relationship Id="rId4" Type="http://schemas.openxmlformats.org/officeDocument/2006/relationships/image" Target="../media/image445.wmf"/><Relationship Id="rId3" Type="http://schemas.openxmlformats.org/officeDocument/2006/relationships/image" Target="../media/image444.wmf"/><Relationship Id="rId2" Type="http://schemas.openxmlformats.org/officeDocument/2006/relationships/image" Target="../media/image443.wmf"/><Relationship Id="rId1" Type="http://schemas.openxmlformats.org/officeDocument/2006/relationships/image" Target="../media/image292.wmf"/></Relationships>
</file>

<file path=ppt/drawings/_rels/vmlDrawing67.vml.rels><?xml version="1.0" encoding="UTF-8" standalone="yes"?>
<Relationships xmlns="http://schemas.openxmlformats.org/package/2006/relationships"><Relationship Id="rId9" Type="http://schemas.openxmlformats.org/officeDocument/2006/relationships/image" Target="../media/image457.wmf"/><Relationship Id="rId8" Type="http://schemas.openxmlformats.org/officeDocument/2006/relationships/image" Target="../media/image389.wmf"/><Relationship Id="rId7" Type="http://schemas.openxmlformats.org/officeDocument/2006/relationships/image" Target="../media/image456.wmf"/><Relationship Id="rId6" Type="http://schemas.openxmlformats.org/officeDocument/2006/relationships/image" Target="../media/image455.wmf"/><Relationship Id="rId5" Type="http://schemas.openxmlformats.org/officeDocument/2006/relationships/image" Target="../media/image454.wmf"/><Relationship Id="rId4" Type="http://schemas.openxmlformats.org/officeDocument/2006/relationships/image" Target="../media/image453.wmf"/><Relationship Id="rId3" Type="http://schemas.openxmlformats.org/officeDocument/2006/relationships/image" Target="../media/image452.wmf"/><Relationship Id="rId2" Type="http://schemas.openxmlformats.org/officeDocument/2006/relationships/image" Target="../media/image451.wmf"/><Relationship Id="rId17" Type="http://schemas.openxmlformats.org/officeDocument/2006/relationships/image" Target="../media/image460.wmf"/><Relationship Id="rId16" Type="http://schemas.openxmlformats.org/officeDocument/2006/relationships/image" Target="../media/image324.wmf"/><Relationship Id="rId15" Type="http://schemas.openxmlformats.org/officeDocument/2006/relationships/image" Target="../media/image445.wmf"/><Relationship Id="rId14" Type="http://schemas.openxmlformats.org/officeDocument/2006/relationships/image" Target="../media/image292.wmf"/><Relationship Id="rId13" Type="http://schemas.openxmlformats.org/officeDocument/2006/relationships/image" Target="../media/image444.wmf"/><Relationship Id="rId12" Type="http://schemas.openxmlformats.org/officeDocument/2006/relationships/image" Target="../media/image459.wmf"/><Relationship Id="rId11" Type="http://schemas.openxmlformats.org/officeDocument/2006/relationships/image" Target="../media/image458.wmf"/><Relationship Id="rId10" Type="http://schemas.openxmlformats.org/officeDocument/2006/relationships/image" Target="../media/image443.wmf"/><Relationship Id="rId1" Type="http://schemas.openxmlformats.org/officeDocument/2006/relationships/image" Target="../media/image450.wmf"/></Relationships>
</file>

<file path=ppt/drawings/_rels/vmlDrawing68.vml.rels><?xml version="1.0" encoding="UTF-8" standalone="yes"?>
<Relationships xmlns="http://schemas.openxmlformats.org/package/2006/relationships"><Relationship Id="rId9" Type="http://schemas.openxmlformats.org/officeDocument/2006/relationships/image" Target="../media/image466.wmf"/><Relationship Id="rId8" Type="http://schemas.openxmlformats.org/officeDocument/2006/relationships/image" Target="../media/image444.wmf"/><Relationship Id="rId7" Type="http://schemas.openxmlformats.org/officeDocument/2006/relationships/image" Target="../media/image443.wmf"/><Relationship Id="rId6" Type="http://schemas.openxmlformats.org/officeDocument/2006/relationships/image" Target="../media/image465.wmf"/><Relationship Id="rId5" Type="http://schemas.openxmlformats.org/officeDocument/2006/relationships/image" Target="../media/image277.wmf"/><Relationship Id="rId4" Type="http://schemas.openxmlformats.org/officeDocument/2006/relationships/image" Target="../media/image464.wmf"/><Relationship Id="rId3" Type="http://schemas.openxmlformats.org/officeDocument/2006/relationships/image" Target="../media/image463.wmf"/><Relationship Id="rId2" Type="http://schemas.openxmlformats.org/officeDocument/2006/relationships/image" Target="../media/image462.wmf"/><Relationship Id="rId1" Type="http://schemas.openxmlformats.org/officeDocument/2006/relationships/image" Target="../media/image461.wmf"/></Relationships>
</file>

<file path=ppt/drawings/_rels/vmlDrawing69.vml.rels><?xml version="1.0" encoding="UTF-8" standalone="yes"?>
<Relationships xmlns="http://schemas.openxmlformats.org/package/2006/relationships"><Relationship Id="rId9" Type="http://schemas.openxmlformats.org/officeDocument/2006/relationships/image" Target="../media/image475.wmf"/><Relationship Id="rId8" Type="http://schemas.openxmlformats.org/officeDocument/2006/relationships/image" Target="../media/image474.wmf"/><Relationship Id="rId7" Type="http://schemas.openxmlformats.org/officeDocument/2006/relationships/image" Target="../media/image473.wmf"/><Relationship Id="rId6" Type="http://schemas.openxmlformats.org/officeDocument/2006/relationships/image" Target="../media/image472.wmf"/><Relationship Id="rId5" Type="http://schemas.openxmlformats.org/officeDocument/2006/relationships/image" Target="../media/image471.wmf"/><Relationship Id="rId4" Type="http://schemas.openxmlformats.org/officeDocument/2006/relationships/image" Target="../media/image470.wmf"/><Relationship Id="rId3" Type="http://schemas.openxmlformats.org/officeDocument/2006/relationships/image" Target="../media/image469.wmf"/><Relationship Id="rId2" Type="http://schemas.openxmlformats.org/officeDocument/2006/relationships/image" Target="../media/image468.wmf"/><Relationship Id="rId17" Type="http://schemas.openxmlformats.org/officeDocument/2006/relationships/image" Target="../media/image483.wmf"/><Relationship Id="rId16" Type="http://schemas.openxmlformats.org/officeDocument/2006/relationships/image" Target="../media/image482.wmf"/><Relationship Id="rId15" Type="http://schemas.openxmlformats.org/officeDocument/2006/relationships/image" Target="../media/image481.wmf"/><Relationship Id="rId14" Type="http://schemas.openxmlformats.org/officeDocument/2006/relationships/image" Target="../media/image480.wmf"/><Relationship Id="rId13" Type="http://schemas.openxmlformats.org/officeDocument/2006/relationships/image" Target="../media/image479.wmf"/><Relationship Id="rId12" Type="http://schemas.openxmlformats.org/officeDocument/2006/relationships/image" Target="../media/image478.wmf"/><Relationship Id="rId11" Type="http://schemas.openxmlformats.org/officeDocument/2006/relationships/image" Target="../media/image477.wmf"/><Relationship Id="rId10" Type="http://schemas.openxmlformats.org/officeDocument/2006/relationships/image" Target="../media/image476.wmf"/><Relationship Id="rId1" Type="http://schemas.openxmlformats.org/officeDocument/2006/relationships/image" Target="../media/image467.wmf"/></Relationships>
</file>

<file path=ppt/drawings/_rels/vmlDrawing7.vml.rels><?xml version="1.0" encoding="UTF-8" standalone="yes"?>
<Relationships xmlns="http://schemas.openxmlformats.org/package/2006/relationships"><Relationship Id="rId9" Type="http://schemas.openxmlformats.org/officeDocument/2006/relationships/image" Target="../media/image43.wmf"/><Relationship Id="rId8" Type="http://schemas.openxmlformats.org/officeDocument/2006/relationships/image" Target="../media/image42.wmf"/><Relationship Id="rId7" Type="http://schemas.openxmlformats.org/officeDocument/2006/relationships/image" Target="../media/image41.wmf"/><Relationship Id="rId6" Type="http://schemas.openxmlformats.org/officeDocument/2006/relationships/image" Target="../media/image40.wmf"/><Relationship Id="rId5" Type="http://schemas.openxmlformats.org/officeDocument/2006/relationships/image" Target="../media/image39.wmf"/><Relationship Id="rId4" Type="http://schemas.openxmlformats.org/officeDocument/2006/relationships/image" Target="../media/image38.wmf"/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0" Type="http://schemas.openxmlformats.org/officeDocument/2006/relationships/image" Target="../media/image44.wmf"/><Relationship Id="rId1" Type="http://schemas.openxmlformats.org/officeDocument/2006/relationships/image" Target="../media/image35.wmf"/></Relationships>
</file>

<file path=ppt/drawings/_rels/vmlDrawing7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2.wmf"/><Relationship Id="rId1" Type="http://schemas.openxmlformats.org/officeDocument/2006/relationships/image" Target="../media/image484.wmf"/></Relationships>
</file>

<file path=ppt/drawings/_rels/vmlDrawing71.vml.rels><?xml version="1.0" encoding="UTF-8" standalone="yes"?>
<Relationships xmlns="http://schemas.openxmlformats.org/package/2006/relationships"><Relationship Id="rId6" Type="http://schemas.openxmlformats.org/officeDocument/2006/relationships/image" Target="../media/image489.wmf"/><Relationship Id="rId5" Type="http://schemas.openxmlformats.org/officeDocument/2006/relationships/image" Target="../media/image488.wmf"/><Relationship Id="rId4" Type="http://schemas.openxmlformats.org/officeDocument/2006/relationships/image" Target="../media/image260.wmf"/><Relationship Id="rId3" Type="http://schemas.openxmlformats.org/officeDocument/2006/relationships/image" Target="../media/image487.wmf"/><Relationship Id="rId2" Type="http://schemas.openxmlformats.org/officeDocument/2006/relationships/image" Target="../media/image486.wmf"/><Relationship Id="rId1" Type="http://schemas.openxmlformats.org/officeDocument/2006/relationships/image" Target="../media/image485.wmf"/></Relationships>
</file>

<file path=ppt/drawings/_rels/vmlDrawing72.vml.rels><?xml version="1.0" encoding="UTF-8" standalone="yes"?>
<Relationships xmlns="http://schemas.openxmlformats.org/package/2006/relationships"><Relationship Id="rId6" Type="http://schemas.openxmlformats.org/officeDocument/2006/relationships/image" Target="../media/image495.wmf"/><Relationship Id="rId5" Type="http://schemas.openxmlformats.org/officeDocument/2006/relationships/image" Target="../media/image494.wmf"/><Relationship Id="rId4" Type="http://schemas.openxmlformats.org/officeDocument/2006/relationships/image" Target="../media/image493.wmf"/><Relationship Id="rId3" Type="http://schemas.openxmlformats.org/officeDocument/2006/relationships/image" Target="../media/image492.wmf"/><Relationship Id="rId2" Type="http://schemas.openxmlformats.org/officeDocument/2006/relationships/image" Target="../media/image491.wmf"/><Relationship Id="rId1" Type="http://schemas.openxmlformats.org/officeDocument/2006/relationships/image" Target="../media/image490.wmf"/></Relationships>
</file>

<file path=ppt/drawings/_rels/vmlDrawing73.vml.rels><?xml version="1.0" encoding="UTF-8" standalone="yes"?>
<Relationships xmlns="http://schemas.openxmlformats.org/package/2006/relationships"><Relationship Id="rId9" Type="http://schemas.openxmlformats.org/officeDocument/2006/relationships/image" Target="../media/image503.wmf"/><Relationship Id="rId8" Type="http://schemas.openxmlformats.org/officeDocument/2006/relationships/image" Target="../media/image502.wmf"/><Relationship Id="rId7" Type="http://schemas.openxmlformats.org/officeDocument/2006/relationships/image" Target="../media/image180.wmf"/><Relationship Id="rId6" Type="http://schemas.openxmlformats.org/officeDocument/2006/relationships/image" Target="../media/image501.wmf"/><Relationship Id="rId5" Type="http://schemas.openxmlformats.org/officeDocument/2006/relationships/image" Target="../media/image500.wmf"/><Relationship Id="rId4" Type="http://schemas.openxmlformats.org/officeDocument/2006/relationships/image" Target="../media/image499.wmf"/><Relationship Id="rId3" Type="http://schemas.openxmlformats.org/officeDocument/2006/relationships/image" Target="../media/image498.wmf"/><Relationship Id="rId2" Type="http://schemas.openxmlformats.org/officeDocument/2006/relationships/image" Target="../media/image497.wmf"/><Relationship Id="rId1" Type="http://schemas.openxmlformats.org/officeDocument/2006/relationships/image" Target="../media/image496.wmf"/></Relationships>
</file>

<file path=ppt/drawings/_rels/vmlDrawing74.vml.rels><?xml version="1.0" encoding="UTF-8" standalone="yes"?>
<Relationships xmlns="http://schemas.openxmlformats.org/package/2006/relationships"><Relationship Id="rId7" Type="http://schemas.openxmlformats.org/officeDocument/2006/relationships/image" Target="../media/image510.wmf"/><Relationship Id="rId6" Type="http://schemas.openxmlformats.org/officeDocument/2006/relationships/image" Target="../media/image509.wmf"/><Relationship Id="rId5" Type="http://schemas.openxmlformats.org/officeDocument/2006/relationships/image" Target="../media/image508.wmf"/><Relationship Id="rId4" Type="http://schemas.openxmlformats.org/officeDocument/2006/relationships/image" Target="../media/image507.wmf"/><Relationship Id="rId3" Type="http://schemas.openxmlformats.org/officeDocument/2006/relationships/image" Target="../media/image506.wmf"/><Relationship Id="rId2" Type="http://schemas.openxmlformats.org/officeDocument/2006/relationships/image" Target="../media/image505.wmf"/><Relationship Id="rId1" Type="http://schemas.openxmlformats.org/officeDocument/2006/relationships/image" Target="../media/image504.wmf"/></Relationships>
</file>

<file path=ppt/drawings/_rels/vmlDrawing75.vml.rels><?xml version="1.0" encoding="UTF-8" standalone="yes"?>
<Relationships xmlns="http://schemas.openxmlformats.org/package/2006/relationships"><Relationship Id="rId9" Type="http://schemas.openxmlformats.org/officeDocument/2006/relationships/image" Target="../media/image519.wmf"/><Relationship Id="rId8" Type="http://schemas.openxmlformats.org/officeDocument/2006/relationships/image" Target="../media/image518.wmf"/><Relationship Id="rId7" Type="http://schemas.openxmlformats.org/officeDocument/2006/relationships/image" Target="../media/image517.wmf"/><Relationship Id="rId6" Type="http://schemas.openxmlformats.org/officeDocument/2006/relationships/image" Target="../media/image516.wmf"/><Relationship Id="rId5" Type="http://schemas.openxmlformats.org/officeDocument/2006/relationships/image" Target="../media/image515.wmf"/><Relationship Id="rId4" Type="http://schemas.openxmlformats.org/officeDocument/2006/relationships/image" Target="../media/image514.wmf"/><Relationship Id="rId3" Type="http://schemas.openxmlformats.org/officeDocument/2006/relationships/image" Target="../media/image513.wmf"/><Relationship Id="rId2" Type="http://schemas.openxmlformats.org/officeDocument/2006/relationships/image" Target="../media/image512.wmf"/><Relationship Id="rId10" Type="http://schemas.openxmlformats.org/officeDocument/2006/relationships/image" Target="../media/image520.wmf"/><Relationship Id="rId1" Type="http://schemas.openxmlformats.org/officeDocument/2006/relationships/image" Target="../media/image511.wmf"/></Relationships>
</file>

<file path=ppt/drawings/_rels/vmlDrawing76.vml.rels><?xml version="1.0" encoding="UTF-8" standalone="yes"?>
<Relationships xmlns="http://schemas.openxmlformats.org/package/2006/relationships"><Relationship Id="rId2" Type="http://schemas.openxmlformats.org/officeDocument/2006/relationships/image" Target="../media/image521.wmf"/><Relationship Id="rId1" Type="http://schemas.openxmlformats.org/officeDocument/2006/relationships/image" Target="../media/image518.wmf"/></Relationships>
</file>

<file path=ppt/drawings/_rels/vmlDrawing77.vml.rels><?xml version="1.0" encoding="UTF-8" standalone="yes"?>
<Relationships xmlns="http://schemas.openxmlformats.org/package/2006/relationships"><Relationship Id="rId9" Type="http://schemas.openxmlformats.org/officeDocument/2006/relationships/image" Target="../media/image531.wmf"/><Relationship Id="rId8" Type="http://schemas.openxmlformats.org/officeDocument/2006/relationships/image" Target="../media/image530.wmf"/><Relationship Id="rId7" Type="http://schemas.openxmlformats.org/officeDocument/2006/relationships/image" Target="../media/image529.wmf"/><Relationship Id="rId6" Type="http://schemas.openxmlformats.org/officeDocument/2006/relationships/image" Target="../media/image528.wmf"/><Relationship Id="rId5" Type="http://schemas.openxmlformats.org/officeDocument/2006/relationships/image" Target="../media/image527.wmf"/><Relationship Id="rId4" Type="http://schemas.openxmlformats.org/officeDocument/2006/relationships/image" Target="../media/image526.wmf"/><Relationship Id="rId3" Type="http://schemas.openxmlformats.org/officeDocument/2006/relationships/image" Target="../media/image525.wmf"/><Relationship Id="rId23" Type="http://schemas.openxmlformats.org/officeDocument/2006/relationships/image" Target="../media/image545.wmf"/><Relationship Id="rId22" Type="http://schemas.openxmlformats.org/officeDocument/2006/relationships/image" Target="../media/image544.wmf"/><Relationship Id="rId21" Type="http://schemas.openxmlformats.org/officeDocument/2006/relationships/image" Target="../media/image543.wmf"/><Relationship Id="rId20" Type="http://schemas.openxmlformats.org/officeDocument/2006/relationships/image" Target="../media/image542.wmf"/><Relationship Id="rId2" Type="http://schemas.openxmlformats.org/officeDocument/2006/relationships/image" Target="../media/image524.wmf"/><Relationship Id="rId19" Type="http://schemas.openxmlformats.org/officeDocument/2006/relationships/image" Target="../media/image541.wmf"/><Relationship Id="rId18" Type="http://schemas.openxmlformats.org/officeDocument/2006/relationships/image" Target="../media/image540.wmf"/><Relationship Id="rId17" Type="http://schemas.openxmlformats.org/officeDocument/2006/relationships/image" Target="../media/image539.wmf"/><Relationship Id="rId16" Type="http://schemas.openxmlformats.org/officeDocument/2006/relationships/image" Target="../media/image538.wmf"/><Relationship Id="rId15" Type="http://schemas.openxmlformats.org/officeDocument/2006/relationships/image" Target="../media/image537.wmf"/><Relationship Id="rId14" Type="http://schemas.openxmlformats.org/officeDocument/2006/relationships/image" Target="../media/image536.wmf"/><Relationship Id="rId13" Type="http://schemas.openxmlformats.org/officeDocument/2006/relationships/image" Target="../media/image535.wmf"/><Relationship Id="rId12" Type="http://schemas.openxmlformats.org/officeDocument/2006/relationships/image" Target="../media/image534.wmf"/><Relationship Id="rId11" Type="http://schemas.openxmlformats.org/officeDocument/2006/relationships/image" Target="../media/image533.wmf"/><Relationship Id="rId10" Type="http://schemas.openxmlformats.org/officeDocument/2006/relationships/image" Target="../media/image532.wmf"/><Relationship Id="rId1" Type="http://schemas.openxmlformats.org/officeDocument/2006/relationships/image" Target="../media/image523.wmf"/></Relationships>
</file>

<file path=ppt/drawings/_rels/vmlDrawing78.vml.rels><?xml version="1.0" encoding="UTF-8" standalone="yes"?>
<Relationships xmlns="http://schemas.openxmlformats.org/package/2006/relationships"><Relationship Id="rId7" Type="http://schemas.openxmlformats.org/officeDocument/2006/relationships/image" Target="../media/image551.wmf"/><Relationship Id="rId6" Type="http://schemas.openxmlformats.org/officeDocument/2006/relationships/image" Target="../media/image550.wmf"/><Relationship Id="rId5" Type="http://schemas.openxmlformats.org/officeDocument/2006/relationships/image" Target="../media/image272.wmf"/><Relationship Id="rId4" Type="http://schemas.openxmlformats.org/officeDocument/2006/relationships/image" Target="../media/image290.wmf"/><Relationship Id="rId3" Type="http://schemas.openxmlformats.org/officeDocument/2006/relationships/image" Target="../media/image549.wmf"/><Relationship Id="rId2" Type="http://schemas.openxmlformats.org/officeDocument/2006/relationships/image" Target="../media/image548.wmf"/><Relationship Id="rId1" Type="http://schemas.openxmlformats.org/officeDocument/2006/relationships/image" Target="../media/image547.wmf"/></Relationships>
</file>

<file path=ppt/drawings/_rels/vmlDrawing79.vml.rels><?xml version="1.0" encoding="UTF-8" standalone="yes"?>
<Relationships xmlns="http://schemas.openxmlformats.org/package/2006/relationships"><Relationship Id="rId4" Type="http://schemas.openxmlformats.org/officeDocument/2006/relationships/image" Target="../media/image555.wmf"/><Relationship Id="rId3" Type="http://schemas.openxmlformats.org/officeDocument/2006/relationships/image" Target="../media/image554.wmf"/><Relationship Id="rId2" Type="http://schemas.openxmlformats.org/officeDocument/2006/relationships/image" Target="../media/image553.wmf"/><Relationship Id="rId1" Type="http://schemas.openxmlformats.org/officeDocument/2006/relationships/image" Target="../media/image552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46.wmf"/><Relationship Id="rId1" Type="http://schemas.openxmlformats.org/officeDocument/2006/relationships/image" Target="../media/image45.wmf"/></Relationships>
</file>

<file path=ppt/drawings/_rels/vmlDrawing80.vml.rels><?xml version="1.0" encoding="UTF-8" standalone="yes"?>
<Relationships xmlns="http://schemas.openxmlformats.org/package/2006/relationships"><Relationship Id="rId6" Type="http://schemas.openxmlformats.org/officeDocument/2006/relationships/image" Target="../media/image560.wmf"/><Relationship Id="rId5" Type="http://schemas.openxmlformats.org/officeDocument/2006/relationships/image" Target="../media/image559.wmf"/><Relationship Id="rId4" Type="http://schemas.openxmlformats.org/officeDocument/2006/relationships/image" Target="../media/image558.wmf"/><Relationship Id="rId3" Type="http://schemas.openxmlformats.org/officeDocument/2006/relationships/image" Target="../media/image557.wmf"/><Relationship Id="rId2" Type="http://schemas.openxmlformats.org/officeDocument/2006/relationships/image" Target="../media/image556.wmf"/><Relationship Id="rId1" Type="http://schemas.openxmlformats.org/officeDocument/2006/relationships/image" Target="../media/image552.wmf"/></Relationships>
</file>

<file path=ppt/drawings/_rels/vmlDrawing81.vml.rels><?xml version="1.0" encoding="UTF-8" standalone="yes"?>
<Relationships xmlns="http://schemas.openxmlformats.org/package/2006/relationships"><Relationship Id="rId9" Type="http://schemas.openxmlformats.org/officeDocument/2006/relationships/image" Target="../media/image569.wmf"/><Relationship Id="rId8" Type="http://schemas.openxmlformats.org/officeDocument/2006/relationships/image" Target="../media/image568.wmf"/><Relationship Id="rId7" Type="http://schemas.openxmlformats.org/officeDocument/2006/relationships/image" Target="../media/image567.wmf"/><Relationship Id="rId6" Type="http://schemas.openxmlformats.org/officeDocument/2006/relationships/image" Target="../media/image566.wmf"/><Relationship Id="rId5" Type="http://schemas.openxmlformats.org/officeDocument/2006/relationships/image" Target="../media/image565.wmf"/><Relationship Id="rId4" Type="http://schemas.openxmlformats.org/officeDocument/2006/relationships/image" Target="../media/image564.wmf"/><Relationship Id="rId3" Type="http://schemas.openxmlformats.org/officeDocument/2006/relationships/image" Target="../media/image563.wmf"/><Relationship Id="rId20" Type="http://schemas.openxmlformats.org/officeDocument/2006/relationships/image" Target="../media/image577.wmf"/><Relationship Id="rId2" Type="http://schemas.openxmlformats.org/officeDocument/2006/relationships/image" Target="../media/image562.wmf"/><Relationship Id="rId19" Type="http://schemas.openxmlformats.org/officeDocument/2006/relationships/image" Target="../media/image363.wmf"/><Relationship Id="rId18" Type="http://schemas.openxmlformats.org/officeDocument/2006/relationships/image" Target="../media/image576.wmf"/><Relationship Id="rId17" Type="http://schemas.openxmlformats.org/officeDocument/2006/relationships/image" Target="../media/image272.wmf"/><Relationship Id="rId16" Type="http://schemas.openxmlformats.org/officeDocument/2006/relationships/image" Target="../media/image575.wmf"/><Relationship Id="rId15" Type="http://schemas.openxmlformats.org/officeDocument/2006/relationships/image" Target="../media/image275.wmf"/><Relationship Id="rId14" Type="http://schemas.openxmlformats.org/officeDocument/2006/relationships/image" Target="../media/image574.wmf"/><Relationship Id="rId13" Type="http://schemas.openxmlformats.org/officeDocument/2006/relationships/image" Target="../media/image573.wmf"/><Relationship Id="rId12" Type="http://schemas.openxmlformats.org/officeDocument/2006/relationships/image" Target="../media/image572.wmf"/><Relationship Id="rId11" Type="http://schemas.openxmlformats.org/officeDocument/2006/relationships/image" Target="../media/image571.wmf"/><Relationship Id="rId10" Type="http://schemas.openxmlformats.org/officeDocument/2006/relationships/image" Target="../media/image570.wmf"/><Relationship Id="rId1" Type="http://schemas.openxmlformats.org/officeDocument/2006/relationships/image" Target="../media/image561.wmf"/></Relationships>
</file>

<file path=ppt/drawings/_rels/vmlDrawing8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79.wmf"/><Relationship Id="rId2" Type="http://schemas.openxmlformats.org/officeDocument/2006/relationships/image" Target="../media/image578.wmf"/><Relationship Id="rId1" Type="http://schemas.openxmlformats.org/officeDocument/2006/relationships/image" Target="../media/image561.wmf"/></Relationships>
</file>

<file path=ppt/drawings/_rels/vmlDrawing83.vml.rels><?xml version="1.0" encoding="UTF-8" standalone="yes"?>
<Relationships xmlns="http://schemas.openxmlformats.org/package/2006/relationships"><Relationship Id="rId9" Type="http://schemas.openxmlformats.org/officeDocument/2006/relationships/image" Target="../media/image588.wmf"/><Relationship Id="rId8" Type="http://schemas.openxmlformats.org/officeDocument/2006/relationships/image" Target="../media/image587.wmf"/><Relationship Id="rId7" Type="http://schemas.openxmlformats.org/officeDocument/2006/relationships/image" Target="../media/image586.wmf"/><Relationship Id="rId6" Type="http://schemas.openxmlformats.org/officeDocument/2006/relationships/image" Target="../media/image585.wmf"/><Relationship Id="rId5" Type="http://schemas.openxmlformats.org/officeDocument/2006/relationships/image" Target="../media/image584.wmf"/><Relationship Id="rId4" Type="http://schemas.openxmlformats.org/officeDocument/2006/relationships/image" Target="../media/image583.wmf"/><Relationship Id="rId3" Type="http://schemas.openxmlformats.org/officeDocument/2006/relationships/image" Target="../media/image582.wmf"/><Relationship Id="rId23" Type="http://schemas.openxmlformats.org/officeDocument/2006/relationships/image" Target="../media/image601.wmf"/><Relationship Id="rId22" Type="http://schemas.openxmlformats.org/officeDocument/2006/relationships/image" Target="../media/image600.wmf"/><Relationship Id="rId21" Type="http://schemas.openxmlformats.org/officeDocument/2006/relationships/image" Target="../media/image599.wmf"/><Relationship Id="rId20" Type="http://schemas.openxmlformats.org/officeDocument/2006/relationships/image" Target="../media/image598.wmf"/><Relationship Id="rId2" Type="http://schemas.openxmlformats.org/officeDocument/2006/relationships/image" Target="../media/image581.wmf"/><Relationship Id="rId19" Type="http://schemas.openxmlformats.org/officeDocument/2006/relationships/image" Target="../media/image597.wmf"/><Relationship Id="rId18" Type="http://schemas.openxmlformats.org/officeDocument/2006/relationships/image" Target="../media/image596.wmf"/><Relationship Id="rId17" Type="http://schemas.openxmlformats.org/officeDocument/2006/relationships/image" Target="../media/image595.wmf"/><Relationship Id="rId16" Type="http://schemas.openxmlformats.org/officeDocument/2006/relationships/image" Target="../media/image594.wmf"/><Relationship Id="rId15" Type="http://schemas.openxmlformats.org/officeDocument/2006/relationships/image" Target="../media/image593.wmf"/><Relationship Id="rId14" Type="http://schemas.openxmlformats.org/officeDocument/2006/relationships/image" Target="../media/image592.wmf"/><Relationship Id="rId13" Type="http://schemas.openxmlformats.org/officeDocument/2006/relationships/image" Target="../media/image591.wmf"/><Relationship Id="rId12" Type="http://schemas.openxmlformats.org/officeDocument/2006/relationships/image" Target="../media/image575.wmf"/><Relationship Id="rId11" Type="http://schemas.openxmlformats.org/officeDocument/2006/relationships/image" Target="../media/image590.wmf"/><Relationship Id="rId10" Type="http://schemas.openxmlformats.org/officeDocument/2006/relationships/image" Target="../media/image589.wmf"/><Relationship Id="rId1" Type="http://schemas.openxmlformats.org/officeDocument/2006/relationships/image" Target="../media/image580.wmf"/></Relationships>
</file>

<file path=ppt/drawings/_rels/vmlDrawing84.vml.rels><?xml version="1.0" encoding="UTF-8" standalone="yes"?>
<Relationships xmlns="http://schemas.openxmlformats.org/package/2006/relationships"><Relationship Id="rId9" Type="http://schemas.openxmlformats.org/officeDocument/2006/relationships/image" Target="../media/image609.wmf"/><Relationship Id="rId8" Type="http://schemas.openxmlformats.org/officeDocument/2006/relationships/image" Target="../media/image608.wmf"/><Relationship Id="rId7" Type="http://schemas.openxmlformats.org/officeDocument/2006/relationships/image" Target="../media/image607.wmf"/><Relationship Id="rId6" Type="http://schemas.openxmlformats.org/officeDocument/2006/relationships/image" Target="../media/image606.wmf"/><Relationship Id="rId5" Type="http://schemas.openxmlformats.org/officeDocument/2006/relationships/image" Target="../media/image605.wmf"/><Relationship Id="rId4" Type="http://schemas.openxmlformats.org/officeDocument/2006/relationships/image" Target="../media/image275.wmf"/><Relationship Id="rId3" Type="http://schemas.openxmlformats.org/officeDocument/2006/relationships/image" Target="../media/image604.wmf"/><Relationship Id="rId2" Type="http://schemas.openxmlformats.org/officeDocument/2006/relationships/image" Target="../media/image603.wmf"/><Relationship Id="rId19" Type="http://schemas.openxmlformats.org/officeDocument/2006/relationships/image" Target="../media/image618.wmf"/><Relationship Id="rId18" Type="http://schemas.openxmlformats.org/officeDocument/2006/relationships/image" Target="../media/image617.wmf"/><Relationship Id="rId17" Type="http://schemas.openxmlformats.org/officeDocument/2006/relationships/image" Target="../media/image616.wmf"/><Relationship Id="rId16" Type="http://schemas.openxmlformats.org/officeDocument/2006/relationships/image" Target="../media/image574.wmf"/><Relationship Id="rId15" Type="http://schemas.openxmlformats.org/officeDocument/2006/relationships/image" Target="../media/image615.wmf"/><Relationship Id="rId14" Type="http://schemas.openxmlformats.org/officeDocument/2006/relationships/image" Target="../media/image614.wmf"/><Relationship Id="rId13" Type="http://schemas.openxmlformats.org/officeDocument/2006/relationships/image" Target="../media/image613.wmf"/><Relationship Id="rId12" Type="http://schemas.openxmlformats.org/officeDocument/2006/relationships/image" Target="../media/image612.wmf"/><Relationship Id="rId11" Type="http://schemas.openxmlformats.org/officeDocument/2006/relationships/image" Target="../media/image611.wmf"/><Relationship Id="rId10" Type="http://schemas.openxmlformats.org/officeDocument/2006/relationships/image" Target="../media/image610.wmf"/><Relationship Id="rId1" Type="http://schemas.openxmlformats.org/officeDocument/2006/relationships/image" Target="../media/image602.wmf"/></Relationships>
</file>

<file path=ppt/drawings/_rels/vmlDrawing85.vml.rels><?xml version="1.0" encoding="UTF-8" standalone="yes"?>
<Relationships xmlns="http://schemas.openxmlformats.org/package/2006/relationships"><Relationship Id="rId9" Type="http://schemas.openxmlformats.org/officeDocument/2006/relationships/image" Target="../media/image627.wmf"/><Relationship Id="rId8" Type="http://schemas.openxmlformats.org/officeDocument/2006/relationships/image" Target="../media/image626.wmf"/><Relationship Id="rId7" Type="http://schemas.openxmlformats.org/officeDocument/2006/relationships/image" Target="../media/image625.wmf"/><Relationship Id="rId6" Type="http://schemas.openxmlformats.org/officeDocument/2006/relationships/image" Target="../media/image624.wmf"/><Relationship Id="rId5" Type="http://schemas.openxmlformats.org/officeDocument/2006/relationships/image" Target="../media/image623.wmf"/><Relationship Id="rId4" Type="http://schemas.openxmlformats.org/officeDocument/2006/relationships/image" Target="../media/image622.wmf"/><Relationship Id="rId3" Type="http://schemas.openxmlformats.org/officeDocument/2006/relationships/image" Target="../media/image621.wmf"/><Relationship Id="rId20" Type="http://schemas.openxmlformats.org/officeDocument/2006/relationships/image" Target="../media/image634.wmf"/><Relationship Id="rId2" Type="http://schemas.openxmlformats.org/officeDocument/2006/relationships/image" Target="../media/image620.wmf"/><Relationship Id="rId19" Type="http://schemas.openxmlformats.org/officeDocument/2006/relationships/image" Target="../media/image363.wmf"/><Relationship Id="rId18" Type="http://schemas.openxmlformats.org/officeDocument/2006/relationships/image" Target="../media/image633.wmf"/><Relationship Id="rId17" Type="http://schemas.openxmlformats.org/officeDocument/2006/relationships/image" Target="../media/image632.wmf"/><Relationship Id="rId16" Type="http://schemas.openxmlformats.org/officeDocument/2006/relationships/image" Target="../media/image272.wmf"/><Relationship Id="rId15" Type="http://schemas.openxmlformats.org/officeDocument/2006/relationships/image" Target="../media/image631.wmf"/><Relationship Id="rId14" Type="http://schemas.openxmlformats.org/officeDocument/2006/relationships/image" Target="../media/image435.wmf"/><Relationship Id="rId13" Type="http://schemas.openxmlformats.org/officeDocument/2006/relationships/image" Target="../media/image630.wmf"/><Relationship Id="rId12" Type="http://schemas.openxmlformats.org/officeDocument/2006/relationships/image" Target="../media/image368.wmf"/><Relationship Id="rId11" Type="http://schemas.openxmlformats.org/officeDocument/2006/relationships/image" Target="../media/image629.wmf"/><Relationship Id="rId10" Type="http://schemas.openxmlformats.org/officeDocument/2006/relationships/image" Target="../media/image628.wmf"/><Relationship Id="rId1" Type="http://schemas.openxmlformats.org/officeDocument/2006/relationships/image" Target="../media/image619.wmf"/></Relationships>
</file>

<file path=ppt/drawings/_rels/vmlDrawing86.vml.rels><?xml version="1.0" encoding="UTF-8" standalone="yes"?>
<Relationships xmlns="http://schemas.openxmlformats.org/package/2006/relationships"><Relationship Id="rId2" Type="http://schemas.openxmlformats.org/officeDocument/2006/relationships/image" Target="../media/image635.wmf"/><Relationship Id="rId1" Type="http://schemas.openxmlformats.org/officeDocument/2006/relationships/image" Target="../media/image434.wmf"/></Relationships>
</file>

<file path=ppt/drawings/_rels/vmlDrawing87.vml.rels><?xml version="1.0" encoding="UTF-8" standalone="yes"?>
<Relationships xmlns="http://schemas.openxmlformats.org/package/2006/relationships"><Relationship Id="rId6" Type="http://schemas.openxmlformats.org/officeDocument/2006/relationships/image" Target="../media/image639.wmf"/><Relationship Id="rId5" Type="http://schemas.openxmlformats.org/officeDocument/2006/relationships/image" Target="../media/image638.wmf"/><Relationship Id="rId4" Type="http://schemas.openxmlformats.org/officeDocument/2006/relationships/image" Target="../media/image275.wmf"/><Relationship Id="rId3" Type="http://schemas.openxmlformats.org/officeDocument/2006/relationships/image" Target="../media/image566.wmf"/><Relationship Id="rId2" Type="http://schemas.openxmlformats.org/officeDocument/2006/relationships/image" Target="../media/image635.wmf"/><Relationship Id="rId1" Type="http://schemas.openxmlformats.org/officeDocument/2006/relationships/image" Target="../media/image637.wmf"/></Relationships>
</file>

<file path=ppt/drawings/_rels/vmlDrawing88.vml.rels><?xml version="1.0" encoding="UTF-8" standalone="yes"?>
<Relationships xmlns="http://schemas.openxmlformats.org/package/2006/relationships"><Relationship Id="rId8" Type="http://schemas.openxmlformats.org/officeDocument/2006/relationships/image" Target="../media/image292.wmf"/><Relationship Id="rId7" Type="http://schemas.openxmlformats.org/officeDocument/2006/relationships/image" Target="../media/image364.wmf"/><Relationship Id="rId6" Type="http://schemas.openxmlformats.org/officeDocument/2006/relationships/image" Target="../media/image272.wmf"/><Relationship Id="rId5" Type="http://schemas.openxmlformats.org/officeDocument/2006/relationships/image" Target="../media/image574.wmf"/><Relationship Id="rId4" Type="http://schemas.openxmlformats.org/officeDocument/2006/relationships/image" Target="../media/image566.wmf"/><Relationship Id="rId3" Type="http://schemas.openxmlformats.org/officeDocument/2006/relationships/image" Target="../media/image642.wmf"/><Relationship Id="rId2" Type="http://schemas.openxmlformats.org/officeDocument/2006/relationships/image" Target="../media/image641.wmf"/><Relationship Id="rId1" Type="http://schemas.openxmlformats.org/officeDocument/2006/relationships/image" Target="../media/image640.wmf"/></Relationships>
</file>

<file path=ppt/drawings/_rels/vmlDrawing89.vml.rels><?xml version="1.0" encoding="UTF-8" standalone="yes"?>
<Relationships xmlns="http://schemas.openxmlformats.org/package/2006/relationships"><Relationship Id="rId8" Type="http://schemas.openxmlformats.org/officeDocument/2006/relationships/image" Target="../media/image639.wmf"/><Relationship Id="rId7" Type="http://schemas.openxmlformats.org/officeDocument/2006/relationships/image" Target="../media/image647.wmf"/><Relationship Id="rId6" Type="http://schemas.openxmlformats.org/officeDocument/2006/relationships/image" Target="../media/image646.wmf"/><Relationship Id="rId5" Type="http://schemas.openxmlformats.org/officeDocument/2006/relationships/image" Target="../media/image645.wmf"/><Relationship Id="rId4" Type="http://schemas.openxmlformats.org/officeDocument/2006/relationships/image" Target="../media/image644.wmf"/><Relationship Id="rId3" Type="http://schemas.openxmlformats.org/officeDocument/2006/relationships/image" Target="../media/image272.wmf"/><Relationship Id="rId2" Type="http://schemas.openxmlformats.org/officeDocument/2006/relationships/image" Target="../media/image566.wmf"/><Relationship Id="rId1" Type="http://schemas.openxmlformats.org/officeDocument/2006/relationships/image" Target="../media/image364.wmf"/></Relationships>
</file>

<file path=ppt/drawings/_rels/vmlDrawing9.vml.rels><?xml version="1.0" encoding="UTF-8" standalone="yes"?>
<Relationships xmlns="http://schemas.openxmlformats.org/package/2006/relationships"><Relationship Id="rId5" Type="http://schemas.openxmlformats.org/officeDocument/2006/relationships/image" Target="../media/image51.wmf"/><Relationship Id="rId4" Type="http://schemas.openxmlformats.org/officeDocument/2006/relationships/image" Target="../media/image50.wmf"/><Relationship Id="rId3" Type="http://schemas.openxmlformats.org/officeDocument/2006/relationships/image" Target="../media/image49.wmf"/><Relationship Id="rId2" Type="http://schemas.openxmlformats.org/officeDocument/2006/relationships/image" Target="../media/image48.wmf"/><Relationship Id="rId1" Type="http://schemas.openxmlformats.org/officeDocument/2006/relationships/image" Target="../media/image47.wmf"/></Relationships>
</file>

<file path=ppt/drawings/_rels/vmlDrawing90.vml.rels><?xml version="1.0" encoding="UTF-8" standalone="yes"?>
<Relationships xmlns="http://schemas.openxmlformats.org/package/2006/relationships"><Relationship Id="rId9" Type="http://schemas.openxmlformats.org/officeDocument/2006/relationships/image" Target="../media/image654.wmf"/><Relationship Id="rId8" Type="http://schemas.openxmlformats.org/officeDocument/2006/relationships/image" Target="../media/image653.wmf"/><Relationship Id="rId7" Type="http://schemas.openxmlformats.org/officeDocument/2006/relationships/image" Target="../media/image566.wmf"/><Relationship Id="rId6" Type="http://schemas.openxmlformats.org/officeDocument/2006/relationships/image" Target="../media/image652.wmf"/><Relationship Id="rId5" Type="http://schemas.openxmlformats.org/officeDocument/2006/relationships/image" Target="../media/image651.wmf"/><Relationship Id="rId4" Type="http://schemas.openxmlformats.org/officeDocument/2006/relationships/image" Target="../media/image290.wmf"/><Relationship Id="rId3" Type="http://schemas.openxmlformats.org/officeDocument/2006/relationships/image" Target="../media/image650.wmf"/><Relationship Id="rId2" Type="http://schemas.openxmlformats.org/officeDocument/2006/relationships/image" Target="../media/image272.wmf"/><Relationship Id="rId17" Type="http://schemas.openxmlformats.org/officeDocument/2006/relationships/image" Target="../media/image656.wmf"/><Relationship Id="rId16" Type="http://schemas.openxmlformats.org/officeDocument/2006/relationships/image" Target="../media/image655.wmf"/><Relationship Id="rId15" Type="http://schemas.openxmlformats.org/officeDocument/2006/relationships/image" Target="../media/image434.wmf"/><Relationship Id="rId14" Type="http://schemas.openxmlformats.org/officeDocument/2006/relationships/image" Target="../media/image398.wmf"/><Relationship Id="rId13" Type="http://schemas.openxmlformats.org/officeDocument/2006/relationships/image" Target="../media/image435.wmf"/><Relationship Id="rId12" Type="http://schemas.openxmlformats.org/officeDocument/2006/relationships/image" Target="../media/image631.wmf"/><Relationship Id="rId11" Type="http://schemas.openxmlformats.org/officeDocument/2006/relationships/image" Target="../media/image577.wmf"/><Relationship Id="rId10" Type="http://schemas.openxmlformats.org/officeDocument/2006/relationships/image" Target="../media/image625.wmf"/><Relationship Id="rId1" Type="http://schemas.openxmlformats.org/officeDocument/2006/relationships/image" Target="../media/image649.wmf"/></Relationships>
</file>

<file path=ppt/drawings/_rels/vmlDrawing91.vml.rels><?xml version="1.0" encoding="UTF-8" standalone="yes"?>
<Relationships xmlns="http://schemas.openxmlformats.org/package/2006/relationships"><Relationship Id="rId9" Type="http://schemas.openxmlformats.org/officeDocument/2006/relationships/image" Target="../media/image665.wmf"/><Relationship Id="rId8" Type="http://schemas.openxmlformats.org/officeDocument/2006/relationships/image" Target="../media/image664.wmf"/><Relationship Id="rId7" Type="http://schemas.openxmlformats.org/officeDocument/2006/relationships/image" Target="../media/image663.wmf"/><Relationship Id="rId6" Type="http://schemas.openxmlformats.org/officeDocument/2006/relationships/image" Target="../media/image662.wmf"/><Relationship Id="rId5" Type="http://schemas.openxmlformats.org/officeDocument/2006/relationships/image" Target="../media/image661.wmf"/><Relationship Id="rId4" Type="http://schemas.openxmlformats.org/officeDocument/2006/relationships/image" Target="../media/image660.wmf"/><Relationship Id="rId3" Type="http://schemas.openxmlformats.org/officeDocument/2006/relationships/image" Target="../media/image659.wmf"/><Relationship Id="rId2" Type="http://schemas.openxmlformats.org/officeDocument/2006/relationships/image" Target="../media/image658.wmf"/><Relationship Id="rId19" Type="http://schemas.openxmlformats.org/officeDocument/2006/relationships/image" Target="../media/image656.wmf"/><Relationship Id="rId18" Type="http://schemas.openxmlformats.org/officeDocument/2006/relationships/image" Target="../media/image655.wmf"/><Relationship Id="rId17" Type="http://schemas.openxmlformats.org/officeDocument/2006/relationships/image" Target="../media/image629.wmf"/><Relationship Id="rId16" Type="http://schemas.openxmlformats.org/officeDocument/2006/relationships/image" Target="../media/image434.wmf"/><Relationship Id="rId15" Type="http://schemas.openxmlformats.org/officeDocument/2006/relationships/image" Target="../media/image398.wmf"/><Relationship Id="rId14" Type="http://schemas.openxmlformats.org/officeDocument/2006/relationships/image" Target="../media/image435.wmf"/><Relationship Id="rId13" Type="http://schemas.openxmlformats.org/officeDocument/2006/relationships/image" Target="../media/image631.wmf"/><Relationship Id="rId12" Type="http://schemas.openxmlformats.org/officeDocument/2006/relationships/image" Target="../media/image577.wmf"/><Relationship Id="rId11" Type="http://schemas.openxmlformats.org/officeDocument/2006/relationships/image" Target="../media/image625.wmf"/><Relationship Id="rId10" Type="http://schemas.openxmlformats.org/officeDocument/2006/relationships/image" Target="../media/image272.wmf"/><Relationship Id="rId1" Type="http://schemas.openxmlformats.org/officeDocument/2006/relationships/image" Target="../media/image657.wmf"/></Relationships>
</file>

<file path=ppt/drawings/_rels/vmlDrawing92.vml.rels><?xml version="1.0" encoding="UTF-8" standalone="yes"?>
<Relationships xmlns="http://schemas.openxmlformats.org/package/2006/relationships"><Relationship Id="rId9" Type="http://schemas.openxmlformats.org/officeDocument/2006/relationships/image" Target="../media/image576.wmf"/><Relationship Id="rId8" Type="http://schemas.openxmlformats.org/officeDocument/2006/relationships/image" Target="../media/image566.wmf"/><Relationship Id="rId7" Type="http://schemas.openxmlformats.org/officeDocument/2006/relationships/image" Target="../media/image434.wmf"/><Relationship Id="rId6" Type="http://schemas.openxmlformats.org/officeDocument/2006/relationships/image" Target="../media/image398.wmf"/><Relationship Id="rId5" Type="http://schemas.openxmlformats.org/officeDocument/2006/relationships/image" Target="../media/image272.wmf"/><Relationship Id="rId4" Type="http://schemas.openxmlformats.org/officeDocument/2006/relationships/image" Target="../media/image435.wmf"/><Relationship Id="rId3" Type="http://schemas.openxmlformats.org/officeDocument/2006/relationships/image" Target="../media/image631.wmf"/><Relationship Id="rId2" Type="http://schemas.openxmlformats.org/officeDocument/2006/relationships/image" Target="../media/image667.wmf"/><Relationship Id="rId14" Type="http://schemas.openxmlformats.org/officeDocument/2006/relationships/image" Target="../media/image655.wmf"/><Relationship Id="rId13" Type="http://schemas.openxmlformats.org/officeDocument/2006/relationships/image" Target="../media/image577.wmf"/><Relationship Id="rId12" Type="http://schemas.openxmlformats.org/officeDocument/2006/relationships/image" Target="../media/image669.wmf"/><Relationship Id="rId11" Type="http://schemas.openxmlformats.org/officeDocument/2006/relationships/image" Target="../media/image668.wmf"/><Relationship Id="rId10" Type="http://schemas.openxmlformats.org/officeDocument/2006/relationships/image" Target="../media/image625.wmf"/><Relationship Id="rId1" Type="http://schemas.openxmlformats.org/officeDocument/2006/relationships/image" Target="../media/image666.wmf"/></Relationships>
</file>

<file path=ppt/drawings/_rels/vmlDrawing9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35.wmf"/><Relationship Id="rId1" Type="http://schemas.openxmlformats.org/officeDocument/2006/relationships/image" Target="../media/image670.wmf"/></Relationships>
</file>

<file path=ppt/drawings/_rels/vmlDrawing94.vml.rels><?xml version="1.0" encoding="UTF-8" standalone="yes"?>
<Relationships xmlns="http://schemas.openxmlformats.org/package/2006/relationships"><Relationship Id="rId9" Type="http://schemas.openxmlformats.org/officeDocument/2006/relationships/image" Target="../media/image679.wmf"/><Relationship Id="rId8" Type="http://schemas.openxmlformats.org/officeDocument/2006/relationships/image" Target="../media/image678.wmf"/><Relationship Id="rId7" Type="http://schemas.openxmlformats.org/officeDocument/2006/relationships/image" Target="../media/image677.wmf"/><Relationship Id="rId6" Type="http://schemas.openxmlformats.org/officeDocument/2006/relationships/image" Target="../media/image180.wmf"/><Relationship Id="rId5" Type="http://schemas.openxmlformats.org/officeDocument/2006/relationships/image" Target="../media/image676.wmf"/><Relationship Id="rId4" Type="http://schemas.openxmlformats.org/officeDocument/2006/relationships/image" Target="../media/image675.wmf"/><Relationship Id="rId3" Type="http://schemas.openxmlformats.org/officeDocument/2006/relationships/image" Target="../media/image674.wmf"/><Relationship Id="rId2" Type="http://schemas.openxmlformats.org/officeDocument/2006/relationships/image" Target="../media/image673.wmf"/><Relationship Id="rId13" Type="http://schemas.openxmlformats.org/officeDocument/2006/relationships/image" Target="../media/image683.wmf"/><Relationship Id="rId12" Type="http://schemas.openxmlformats.org/officeDocument/2006/relationships/image" Target="../media/image682.wmf"/><Relationship Id="rId11" Type="http://schemas.openxmlformats.org/officeDocument/2006/relationships/image" Target="../media/image681.wmf"/><Relationship Id="rId10" Type="http://schemas.openxmlformats.org/officeDocument/2006/relationships/image" Target="../media/image680.wmf"/><Relationship Id="rId1" Type="http://schemas.openxmlformats.org/officeDocument/2006/relationships/image" Target="../media/image672.wmf"/></Relationships>
</file>

<file path=ppt/drawings/_rels/vmlDrawing95.vml.rels><?xml version="1.0" encoding="UTF-8" standalone="yes"?>
<Relationships xmlns="http://schemas.openxmlformats.org/package/2006/relationships"><Relationship Id="rId8" Type="http://schemas.openxmlformats.org/officeDocument/2006/relationships/image" Target="../media/image691.wmf"/><Relationship Id="rId7" Type="http://schemas.openxmlformats.org/officeDocument/2006/relationships/image" Target="../media/image690.wmf"/><Relationship Id="rId6" Type="http://schemas.openxmlformats.org/officeDocument/2006/relationships/image" Target="../media/image134.wmf"/><Relationship Id="rId5" Type="http://schemas.openxmlformats.org/officeDocument/2006/relationships/image" Target="../media/image689.wmf"/><Relationship Id="rId4" Type="http://schemas.openxmlformats.org/officeDocument/2006/relationships/image" Target="../media/image688.wmf"/><Relationship Id="rId3" Type="http://schemas.openxmlformats.org/officeDocument/2006/relationships/image" Target="../media/image687.wmf"/><Relationship Id="rId2" Type="http://schemas.openxmlformats.org/officeDocument/2006/relationships/image" Target="../media/image686.wmf"/><Relationship Id="rId1" Type="http://schemas.openxmlformats.org/officeDocument/2006/relationships/image" Target="../media/image684.wmf"/></Relationships>
</file>

<file path=ppt/drawings/_rels/vmlDrawing9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9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p>
            <a:pPr lvl="0" algn="r" eaLnBrk="1" hangingPunct="1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6498" name="灯片编号占位符 6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  <p:sp>
        <p:nvSpPr>
          <p:cNvPr id="106499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5175" cy="3430588"/>
          </a:xfrm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106500" name="Rectangle 3"/>
          <p:cNvSpPr>
            <a:spLocks noGrp="1"/>
          </p:cNvSpPr>
          <p:nvPr>
            <p:ph type="body" idx="1"/>
          </p:nvPr>
        </p:nvSpPr>
        <p:spPr>
          <a:xfrm>
            <a:off x="914400" y="5942013"/>
            <a:ext cx="5029200" cy="920750"/>
          </a:xfrm>
          <a:noFill/>
          <a:ln>
            <a:noFill/>
          </a:ln>
        </p:spPr>
        <p:txBody>
          <a:bodyPr wrap="square" lIns="91440" tIns="45720" rIns="91440" bIns="45720" anchor="t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7522" name="灯片编号占位符 6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  <p:sp>
        <p:nvSpPr>
          <p:cNvPr id="107523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5175" cy="3430588"/>
          </a:xfrm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107524" name="Rectangle 3"/>
          <p:cNvSpPr>
            <a:spLocks noGrp="1"/>
          </p:cNvSpPr>
          <p:nvPr>
            <p:ph type="body" idx="1"/>
          </p:nvPr>
        </p:nvSpPr>
        <p:spPr>
          <a:xfrm>
            <a:off x="914400" y="5942013"/>
            <a:ext cx="5029200" cy="920750"/>
          </a:xfrm>
          <a:noFill/>
          <a:ln>
            <a:noFill/>
          </a:ln>
        </p:spPr>
        <p:txBody>
          <a:bodyPr wrap="square" lIns="91440" tIns="45720" rIns="91440" bIns="45720" anchor="t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hangingPunct="1"/>
            <a:fld id="{9A0DB2DC-4C9A-4742-B13C-FB6460FD3503}" type="slidenum">
              <a:rPr lang="en-US" altLang="zh-CN" sz="1400" b="0" dirty="0"/>
            </a:fld>
            <a:endParaRPr lang="en-US" altLang="zh-CN" sz="1400" b="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99330" name="Rectangle 2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99331" name="Rectangle 3"/>
          <p:cNvSpPr>
            <a:spLocks noGrp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z="1400" b="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 b="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71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p>
            <a:pPr lvl="0" algn="r" eaLnBrk="1" hangingPunct="1"/>
            <a:fld id="{9A0DB2DC-4C9A-4742-B13C-FB6460FD3503}" type="slidenum">
              <a:rPr lang="en-US" altLang="zh-CN" sz="1400" b="0" dirty="0"/>
            </a:fld>
            <a:endParaRPr lang="en-US" altLang="zh-CN" sz="1400" b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61.bin"/><Relationship Id="rId8" Type="http://schemas.openxmlformats.org/officeDocument/2006/relationships/image" Target="../media/image50.wmf"/><Relationship Id="rId7" Type="http://schemas.openxmlformats.org/officeDocument/2006/relationships/oleObject" Target="../embeddings/oleObject60.bin"/><Relationship Id="rId6" Type="http://schemas.openxmlformats.org/officeDocument/2006/relationships/image" Target="../media/image49.wmf"/><Relationship Id="rId5" Type="http://schemas.openxmlformats.org/officeDocument/2006/relationships/oleObject" Target="../embeddings/oleObject59.bin"/><Relationship Id="rId4" Type="http://schemas.openxmlformats.org/officeDocument/2006/relationships/image" Target="../media/image48.wmf"/><Relationship Id="rId3" Type="http://schemas.openxmlformats.org/officeDocument/2006/relationships/oleObject" Target="../embeddings/oleObject58.bin"/><Relationship Id="rId2" Type="http://schemas.openxmlformats.org/officeDocument/2006/relationships/image" Target="../media/image47.wmf"/><Relationship Id="rId12" Type="http://schemas.openxmlformats.org/officeDocument/2006/relationships/vmlDrawing" Target="../drawings/vmlDrawing9.vml"/><Relationship Id="rId11" Type="http://schemas.openxmlformats.org/officeDocument/2006/relationships/slideLayout" Target="../slideLayouts/slideLayout1.xml"/><Relationship Id="rId10" Type="http://schemas.openxmlformats.org/officeDocument/2006/relationships/image" Target="../media/image51.wmf"/><Relationship Id="rId1" Type="http://schemas.openxmlformats.org/officeDocument/2006/relationships/oleObject" Target="../embeddings/oleObject57.bin"/></Relationships>
</file>

<file path=ppt/slides/_rels/slide10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96.v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92.wmf"/><Relationship Id="rId1" Type="http://schemas.openxmlformats.org/officeDocument/2006/relationships/oleObject" Target="../embeddings/oleObject1162.bin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0.v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53.wmf"/><Relationship Id="rId3" Type="http://schemas.openxmlformats.org/officeDocument/2006/relationships/oleObject" Target="../embeddings/oleObject63.bin"/><Relationship Id="rId2" Type="http://schemas.openxmlformats.org/officeDocument/2006/relationships/image" Target="../media/image52.wmf"/><Relationship Id="rId1" Type="http://schemas.openxmlformats.org/officeDocument/2006/relationships/oleObject" Target="../embeddings/oleObject62.bin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68.bin"/><Relationship Id="rId8" Type="http://schemas.openxmlformats.org/officeDocument/2006/relationships/image" Target="../media/image57.wmf"/><Relationship Id="rId7" Type="http://schemas.openxmlformats.org/officeDocument/2006/relationships/oleObject" Target="../embeddings/oleObject67.bin"/><Relationship Id="rId6" Type="http://schemas.openxmlformats.org/officeDocument/2006/relationships/image" Target="../media/image56.wmf"/><Relationship Id="rId5" Type="http://schemas.openxmlformats.org/officeDocument/2006/relationships/oleObject" Target="../embeddings/oleObject66.bin"/><Relationship Id="rId4" Type="http://schemas.openxmlformats.org/officeDocument/2006/relationships/image" Target="../media/image55.wmf"/><Relationship Id="rId3" Type="http://schemas.openxmlformats.org/officeDocument/2006/relationships/oleObject" Target="../embeddings/oleObject65.bin"/><Relationship Id="rId2" Type="http://schemas.openxmlformats.org/officeDocument/2006/relationships/image" Target="../media/image54.wmf"/><Relationship Id="rId12" Type="http://schemas.openxmlformats.org/officeDocument/2006/relationships/vmlDrawing" Target="../drawings/vmlDrawing11.vml"/><Relationship Id="rId11" Type="http://schemas.openxmlformats.org/officeDocument/2006/relationships/slideLayout" Target="../slideLayouts/slideLayout1.xml"/><Relationship Id="rId10" Type="http://schemas.openxmlformats.org/officeDocument/2006/relationships/image" Target="../media/image58.wmf"/><Relationship Id="rId1" Type="http://schemas.openxmlformats.org/officeDocument/2006/relationships/oleObject" Target="../embeddings/oleObject64.bin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73.bin"/><Relationship Id="rId8" Type="http://schemas.openxmlformats.org/officeDocument/2006/relationships/image" Target="../media/image62.wmf"/><Relationship Id="rId7" Type="http://schemas.openxmlformats.org/officeDocument/2006/relationships/oleObject" Target="../embeddings/oleObject72.bin"/><Relationship Id="rId6" Type="http://schemas.openxmlformats.org/officeDocument/2006/relationships/image" Target="../media/image61.wmf"/><Relationship Id="rId5" Type="http://schemas.openxmlformats.org/officeDocument/2006/relationships/oleObject" Target="../embeddings/oleObject71.bin"/><Relationship Id="rId4" Type="http://schemas.openxmlformats.org/officeDocument/2006/relationships/image" Target="../media/image60.wmf"/><Relationship Id="rId3" Type="http://schemas.openxmlformats.org/officeDocument/2006/relationships/oleObject" Target="../embeddings/oleObject70.bin"/><Relationship Id="rId24" Type="http://schemas.openxmlformats.org/officeDocument/2006/relationships/vmlDrawing" Target="../drawings/vmlDrawing12.vml"/><Relationship Id="rId23" Type="http://schemas.openxmlformats.org/officeDocument/2006/relationships/slideLayout" Target="../slideLayouts/slideLayout1.xml"/><Relationship Id="rId22" Type="http://schemas.openxmlformats.org/officeDocument/2006/relationships/image" Target="../media/image69.wmf"/><Relationship Id="rId21" Type="http://schemas.openxmlformats.org/officeDocument/2006/relationships/oleObject" Target="../embeddings/oleObject79.bin"/><Relationship Id="rId20" Type="http://schemas.openxmlformats.org/officeDocument/2006/relationships/image" Target="../media/image68.wmf"/><Relationship Id="rId2" Type="http://schemas.openxmlformats.org/officeDocument/2006/relationships/image" Target="../media/image59.wmf"/><Relationship Id="rId19" Type="http://schemas.openxmlformats.org/officeDocument/2006/relationships/oleObject" Target="../embeddings/oleObject78.bin"/><Relationship Id="rId18" Type="http://schemas.openxmlformats.org/officeDocument/2006/relationships/image" Target="../media/image67.wmf"/><Relationship Id="rId17" Type="http://schemas.openxmlformats.org/officeDocument/2006/relationships/oleObject" Target="../embeddings/oleObject77.bin"/><Relationship Id="rId16" Type="http://schemas.openxmlformats.org/officeDocument/2006/relationships/image" Target="../media/image66.wmf"/><Relationship Id="rId15" Type="http://schemas.openxmlformats.org/officeDocument/2006/relationships/oleObject" Target="../embeddings/oleObject76.bin"/><Relationship Id="rId14" Type="http://schemas.openxmlformats.org/officeDocument/2006/relationships/image" Target="../media/image65.wmf"/><Relationship Id="rId13" Type="http://schemas.openxmlformats.org/officeDocument/2006/relationships/oleObject" Target="../embeddings/oleObject75.bin"/><Relationship Id="rId12" Type="http://schemas.openxmlformats.org/officeDocument/2006/relationships/image" Target="../media/image64.wmf"/><Relationship Id="rId11" Type="http://schemas.openxmlformats.org/officeDocument/2006/relationships/oleObject" Target="../embeddings/oleObject74.bin"/><Relationship Id="rId10" Type="http://schemas.openxmlformats.org/officeDocument/2006/relationships/image" Target="../media/image63.wmf"/><Relationship Id="rId1" Type="http://schemas.openxmlformats.org/officeDocument/2006/relationships/oleObject" Target="../embeddings/oleObject69.bin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84.bin"/><Relationship Id="rId8" Type="http://schemas.openxmlformats.org/officeDocument/2006/relationships/image" Target="../media/image73.wmf"/><Relationship Id="rId7" Type="http://schemas.openxmlformats.org/officeDocument/2006/relationships/oleObject" Target="../embeddings/oleObject83.bin"/><Relationship Id="rId6" Type="http://schemas.openxmlformats.org/officeDocument/2006/relationships/image" Target="../media/image72.wmf"/><Relationship Id="rId5" Type="http://schemas.openxmlformats.org/officeDocument/2006/relationships/oleObject" Target="../embeddings/oleObject82.bin"/><Relationship Id="rId4" Type="http://schemas.openxmlformats.org/officeDocument/2006/relationships/image" Target="../media/image71.wmf"/><Relationship Id="rId3" Type="http://schemas.openxmlformats.org/officeDocument/2006/relationships/oleObject" Target="../embeddings/oleObject81.bin"/><Relationship Id="rId2" Type="http://schemas.openxmlformats.org/officeDocument/2006/relationships/image" Target="../media/image70.wmf"/><Relationship Id="rId16" Type="http://schemas.openxmlformats.org/officeDocument/2006/relationships/vmlDrawing" Target="../drawings/vmlDrawing13.vml"/><Relationship Id="rId15" Type="http://schemas.openxmlformats.org/officeDocument/2006/relationships/slideLayout" Target="../slideLayouts/slideLayout1.xml"/><Relationship Id="rId14" Type="http://schemas.openxmlformats.org/officeDocument/2006/relationships/image" Target="../media/image76.wmf"/><Relationship Id="rId13" Type="http://schemas.openxmlformats.org/officeDocument/2006/relationships/oleObject" Target="../embeddings/oleObject86.bin"/><Relationship Id="rId12" Type="http://schemas.openxmlformats.org/officeDocument/2006/relationships/image" Target="../media/image75.wmf"/><Relationship Id="rId11" Type="http://schemas.openxmlformats.org/officeDocument/2006/relationships/oleObject" Target="../embeddings/oleObject85.bin"/><Relationship Id="rId10" Type="http://schemas.openxmlformats.org/officeDocument/2006/relationships/image" Target="../media/image74.wmf"/><Relationship Id="rId1" Type="http://schemas.openxmlformats.org/officeDocument/2006/relationships/oleObject" Target="../embeddings/oleObject80.bin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image" Target="../media/image80.wmf"/><Relationship Id="rId8" Type="http://schemas.openxmlformats.org/officeDocument/2006/relationships/oleObject" Target="../embeddings/oleObject91.bin"/><Relationship Id="rId7" Type="http://schemas.openxmlformats.org/officeDocument/2006/relationships/image" Target="../media/image79.wmf"/><Relationship Id="rId6" Type="http://schemas.openxmlformats.org/officeDocument/2006/relationships/oleObject" Target="../embeddings/oleObject90.bin"/><Relationship Id="rId5" Type="http://schemas.openxmlformats.org/officeDocument/2006/relationships/image" Target="../media/image78.wmf"/><Relationship Id="rId4" Type="http://schemas.openxmlformats.org/officeDocument/2006/relationships/oleObject" Target="../embeddings/oleObject89.bin"/><Relationship Id="rId3" Type="http://schemas.openxmlformats.org/officeDocument/2006/relationships/oleObject" Target="../embeddings/oleObject88.bin"/><Relationship Id="rId2" Type="http://schemas.openxmlformats.org/officeDocument/2006/relationships/image" Target="../media/image77.wmf"/><Relationship Id="rId14" Type="http://schemas.openxmlformats.org/officeDocument/2006/relationships/vmlDrawing" Target="../drawings/vmlDrawing14.vml"/><Relationship Id="rId13" Type="http://schemas.openxmlformats.org/officeDocument/2006/relationships/slideLayout" Target="../slideLayouts/slideLayout1.xml"/><Relationship Id="rId12" Type="http://schemas.openxmlformats.org/officeDocument/2006/relationships/oleObject" Target="../embeddings/oleObject93.bin"/><Relationship Id="rId11" Type="http://schemas.openxmlformats.org/officeDocument/2006/relationships/image" Target="../media/image81.wmf"/><Relationship Id="rId10" Type="http://schemas.openxmlformats.org/officeDocument/2006/relationships/oleObject" Target="../embeddings/oleObject92.bin"/><Relationship Id="rId1" Type="http://schemas.openxmlformats.org/officeDocument/2006/relationships/oleObject" Target="../embeddings/oleObject87.bin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98.bin"/><Relationship Id="rId8" Type="http://schemas.openxmlformats.org/officeDocument/2006/relationships/image" Target="../media/image85.wmf"/><Relationship Id="rId7" Type="http://schemas.openxmlformats.org/officeDocument/2006/relationships/oleObject" Target="../embeddings/oleObject97.bin"/><Relationship Id="rId6" Type="http://schemas.openxmlformats.org/officeDocument/2006/relationships/image" Target="../media/image84.wmf"/><Relationship Id="rId5" Type="http://schemas.openxmlformats.org/officeDocument/2006/relationships/oleObject" Target="../embeddings/oleObject96.bin"/><Relationship Id="rId4" Type="http://schemas.openxmlformats.org/officeDocument/2006/relationships/image" Target="../media/image83.wmf"/><Relationship Id="rId3" Type="http://schemas.openxmlformats.org/officeDocument/2006/relationships/oleObject" Target="../embeddings/oleObject95.bin"/><Relationship Id="rId20" Type="http://schemas.openxmlformats.org/officeDocument/2006/relationships/vmlDrawing" Target="../drawings/vmlDrawing15.vml"/><Relationship Id="rId2" Type="http://schemas.openxmlformats.org/officeDocument/2006/relationships/image" Target="../media/image82.wmf"/><Relationship Id="rId19" Type="http://schemas.openxmlformats.org/officeDocument/2006/relationships/slideLayout" Target="../slideLayouts/slideLayout1.xml"/><Relationship Id="rId18" Type="http://schemas.openxmlformats.org/officeDocument/2006/relationships/image" Target="../media/image90.wmf"/><Relationship Id="rId17" Type="http://schemas.openxmlformats.org/officeDocument/2006/relationships/oleObject" Target="../embeddings/oleObject102.bin"/><Relationship Id="rId16" Type="http://schemas.openxmlformats.org/officeDocument/2006/relationships/image" Target="../media/image89.wmf"/><Relationship Id="rId15" Type="http://schemas.openxmlformats.org/officeDocument/2006/relationships/oleObject" Target="../embeddings/oleObject101.bin"/><Relationship Id="rId14" Type="http://schemas.openxmlformats.org/officeDocument/2006/relationships/image" Target="../media/image88.wmf"/><Relationship Id="rId13" Type="http://schemas.openxmlformats.org/officeDocument/2006/relationships/oleObject" Target="../embeddings/oleObject100.bin"/><Relationship Id="rId12" Type="http://schemas.openxmlformats.org/officeDocument/2006/relationships/image" Target="../media/image87.wmf"/><Relationship Id="rId11" Type="http://schemas.openxmlformats.org/officeDocument/2006/relationships/oleObject" Target="../embeddings/oleObject99.bin"/><Relationship Id="rId10" Type="http://schemas.openxmlformats.org/officeDocument/2006/relationships/image" Target="../media/image86.wmf"/><Relationship Id="rId1" Type="http://schemas.openxmlformats.org/officeDocument/2006/relationships/oleObject" Target="../embeddings/oleObject94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6.vml"/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93.wmf"/><Relationship Id="rId5" Type="http://schemas.openxmlformats.org/officeDocument/2006/relationships/oleObject" Target="../embeddings/oleObject105.bin"/><Relationship Id="rId4" Type="http://schemas.openxmlformats.org/officeDocument/2006/relationships/image" Target="../media/image92.wmf"/><Relationship Id="rId3" Type="http://schemas.openxmlformats.org/officeDocument/2006/relationships/oleObject" Target="../embeddings/oleObject104.bin"/><Relationship Id="rId2" Type="http://schemas.openxmlformats.org/officeDocument/2006/relationships/image" Target="../media/image91.wmf"/><Relationship Id="rId1" Type="http://schemas.openxmlformats.org/officeDocument/2006/relationships/oleObject" Target="../embeddings/oleObject103.bin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7.bin"/><Relationship Id="rId8" Type="http://schemas.openxmlformats.org/officeDocument/2006/relationships/oleObject" Target="../embeddings/oleObject6.bin"/><Relationship Id="rId7" Type="http://schemas.openxmlformats.org/officeDocument/2006/relationships/oleObject" Target="../embeddings/oleObject5.bin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image" Target="../media/image2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1.wmf"/><Relationship Id="rId18" Type="http://schemas.openxmlformats.org/officeDocument/2006/relationships/vmlDrawing" Target="../drawings/vmlDrawing1.vml"/><Relationship Id="rId17" Type="http://schemas.openxmlformats.org/officeDocument/2006/relationships/slideLayout" Target="../slideLayouts/slideLayout1.xml"/><Relationship Id="rId16" Type="http://schemas.openxmlformats.org/officeDocument/2006/relationships/image" Target="../media/image4.wmf"/><Relationship Id="rId15" Type="http://schemas.openxmlformats.org/officeDocument/2006/relationships/oleObject" Target="../embeddings/oleObject12.bin"/><Relationship Id="rId14" Type="http://schemas.openxmlformats.org/officeDocument/2006/relationships/image" Target="../media/image3.wmf"/><Relationship Id="rId13" Type="http://schemas.openxmlformats.org/officeDocument/2006/relationships/oleObject" Target="../embeddings/oleObject11.bin"/><Relationship Id="rId12" Type="http://schemas.openxmlformats.org/officeDocument/2006/relationships/oleObject" Target="../embeddings/oleObject10.bin"/><Relationship Id="rId11" Type="http://schemas.openxmlformats.org/officeDocument/2006/relationships/oleObject" Target="../embeddings/oleObject9.bin"/><Relationship Id="rId10" Type="http://schemas.openxmlformats.org/officeDocument/2006/relationships/oleObject" Target="../embeddings/oleObject8.bin"/><Relationship Id="rId1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7.vml"/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96.wmf"/><Relationship Id="rId5" Type="http://schemas.openxmlformats.org/officeDocument/2006/relationships/oleObject" Target="../embeddings/oleObject108.bin"/><Relationship Id="rId4" Type="http://schemas.openxmlformats.org/officeDocument/2006/relationships/image" Target="../media/image95.wmf"/><Relationship Id="rId3" Type="http://schemas.openxmlformats.org/officeDocument/2006/relationships/oleObject" Target="../embeddings/oleObject107.bin"/><Relationship Id="rId2" Type="http://schemas.openxmlformats.org/officeDocument/2006/relationships/image" Target="../media/image94.wmf"/><Relationship Id="rId1" Type="http://schemas.openxmlformats.org/officeDocument/2006/relationships/oleObject" Target="../embeddings/oleObject106.bin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13.bin"/><Relationship Id="rId8" Type="http://schemas.openxmlformats.org/officeDocument/2006/relationships/image" Target="../media/image100.wmf"/><Relationship Id="rId7" Type="http://schemas.openxmlformats.org/officeDocument/2006/relationships/oleObject" Target="../embeddings/oleObject112.bin"/><Relationship Id="rId6" Type="http://schemas.openxmlformats.org/officeDocument/2006/relationships/image" Target="../media/image99.wmf"/><Relationship Id="rId5" Type="http://schemas.openxmlformats.org/officeDocument/2006/relationships/oleObject" Target="../embeddings/oleObject111.bin"/><Relationship Id="rId4" Type="http://schemas.openxmlformats.org/officeDocument/2006/relationships/image" Target="../media/image98.wmf"/><Relationship Id="rId3" Type="http://schemas.openxmlformats.org/officeDocument/2006/relationships/oleObject" Target="../embeddings/oleObject110.bin"/><Relationship Id="rId2" Type="http://schemas.openxmlformats.org/officeDocument/2006/relationships/image" Target="../media/image97.wmf"/><Relationship Id="rId19" Type="http://schemas.openxmlformats.org/officeDocument/2006/relationships/vmlDrawing" Target="../drawings/vmlDrawing18.vml"/><Relationship Id="rId18" Type="http://schemas.openxmlformats.org/officeDocument/2006/relationships/slideLayout" Target="../slideLayouts/slideLayout1.xml"/><Relationship Id="rId17" Type="http://schemas.openxmlformats.org/officeDocument/2006/relationships/oleObject" Target="../embeddings/oleObject117.bin"/><Relationship Id="rId16" Type="http://schemas.openxmlformats.org/officeDocument/2006/relationships/image" Target="../media/image104.png"/><Relationship Id="rId15" Type="http://schemas.openxmlformats.org/officeDocument/2006/relationships/oleObject" Target="../embeddings/oleObject116.bin"/><Relationship Id="rId14" Type="http://schemas.openxmlformats.org/officeDocument/2006/relationships/image" Target="../media/image103.wmf"/><Relationship Id="rId13" Type="http://schemas.openxmlformats.org/officeDocument/2006/relationships/oleObject" Target="../embeddings/oleObject115.bin"/><Relationship Id="rId12" Type="http://schemas.openxmlformats.org/officeDocument/2006/relationships/image" Target="../media/image102.wmf"/><Relationship Id="rId11" Type="http://schemas.openxmlformats.org/officeDocument/2006/relationships/oleObject" Target="../embeddings/oleObject114.bin"/><Relationship Id="rId10" Type="http://schemas.openxmlformats.org/officeDocument/2006/relationships/image" Target="../media/image101.wmf"/><Relationship Id="rId1" Type="http://schemas.openxmlformats.org/officeDocument/2006/relationships/oleObject" Target="../embeddings/oleObject109.bin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22.bin"/><Relationship Id="rId8" Type="http://schemas.openxmlformats.org/officeDocument/2006/relationships/image" Target="../media/image107.wmf"/><Relationship Id="rId7" Type="http://schemas.openxmlformats.org/officeDocument/2006/relationships/oleObject" Target="../embeddings/oleObject121.bin"/><Relationship Id="rId6" Type="http://schemas.openxmlformats.org/officeDocument/2006/relationships/image" Target="../media/image98.wmf"/><Relationship Id="rId5" Type="http://schemas.openxmlformats.org/officeDocument/2006/relationships/oleObject" Target="../embeddings/oleObject120.bin"/><Relationship Id="rId4" Type="http://schemas.openxmlformats.org/officeDocument/2006/relationships/image" Target="../media/image106.wmf"/><Relationship Id="rId3" Type="http://schemas.openxmlformats.org/officeDocument/2006/relationships/oleObject" Target="../embeddings/oleObject119.bin"/><Relationship Id="rId20" Type="http://schemas.openxmlformats.org/officeDocument/2006/relationships/vmlDrawing" Target="../drawings/vmlDrawing19.vml"/><Relationship Id="rId2" Type="http://schemas.openxmlformats.org/officeDocument/2006/relationships/image" Target="../media/image105.wmf"/><Relationship Id="rId19" Type="http://schemas.openxmlformats.org/officeDocument/2006/relationships/slideLayout" Target="../slideLayouts/slideLayout1.xml"/><Relationship Id="rId18" Type="http://schemas.openxmlformats.org/officeDocument/2006/relationships/image" Target="../media/image112.wmf"/><Relationship Id="rId17" Type="http://schemas.openxmlformats.org/officeDocument/2006/relationships/oleObject" Target="../embeddings/oleObject126.bin"/><Relationship Id="rId16" Type="http://schemas.openxmlformats.org/officeDocument/2006/relationships/image" Target="../media/image111.wmf"/><Relationship Id="rId15" Type="http://schemas.openxmlformats.org/officeDocument/2006/relationships/oleObject" Target="../embeddings/oleObject125.bin"/><Relationship Id="rId14" Type="http://schemas.openxmlformats.org/officeDocument/2006/relationships/image" Target="../media/image110.wmf"/><Relationship Id="rId13" Type="http://schemas.openxmlformats.org/officeDocument/2006/relationships/oleObject" Target="../embeddings/oleObject124.bin"/><Relationship Id="rId12" Type="http://schemas.openxmlformats.org/officeDocument/2006/relationships/image" Target="../media/image109.wmf"/><Relationship Id="rId11" Type="http://schemas.openxmlformats.org/officeDocument/2006/relationships/oleObject" Target="../embeddings/oleObject123.bin"/><Relationship Id="rId10" Type="http://schemas.openxmlformats.org/officeDocument/2006/relationships/image" Target="../media/image108.wmf"/><Relationship Id="rId1" Type="http://schemas.openxmlformats.org/officeDocument/2006/relationships/oleObject" Target="../embeddings/oleObject118.bin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31.bin"/><Relationship Id="rId8" Type="http://schemas.openxmlformats.org/officeDocument/2006/relationships/image" Target="../media/image100.wmf"/><Relationship Id="rId7" Type="http://schemas.openxmlformats.org/officeDocument/2006/relationships/oleObject" Target="../embeddings/oleObject130.bin"/><Relationship Id="rId6" Type="http://schemas.openxmlformats.org/officeDocument/2006/relationships/image" Target="../media/image115.wmf"/><Relationship Id="rId5" Type="http://schemas.openxmlformats.org/officeDocument/2006/relationships/oleObject" Target="../embeddings/oleObject129.bin"/><Relationship Id="rId4" Type="http://schemas.openxmlformats.org/officeDocument/2006/relationships/image" Target="../media/image114.wmf"/><Relationship Id="rId3" Type="http://schemas.openxmlformats.org/officeDocument/2006/relationships/oleObject" Target="../embeddings/oleObject128.bin"/><Relationship Id="rId2" Type="http://schemas.openxmlformats.org/officeDocument/2006/relationships/image" Target="../media/image113.wmf"/><Relationship Id="rId15" Type="http://schemas.openxmlformats.org/officeDocument/2006/relationships/notesSlide" Target="../notesSlides/notesSlide1.xml"/><Relationship Id="rId14" Type="http://schemas.openxmlformats.org/officeDocument/2006/relationships/vmlDrawing" Target="../drawings/vmlDrawing20.vml"/><Relationship Id="rId13" Type="http://schemas.openxmlformats.org/officeDocument/2006/relationships/slideLayout" Target="../slideLayouts/slideLayout1.xml"/><Relationship Id="rId12" Type="http://schemas.openxmlformats.org/officeDocument/2006/relationships/image" Target="../media/image116.wmf"/><Relationship Id="rId11" Type="http://schemas.openxmlformats.org/officeDocument/2006/relationships/oleObject" Target="../embeddings/oleObject132.bin"/><Relationship Id="rId10" Type="http://schemas.openxmlformats.org/officeDocument/2006/relationships/image" Target="../media/image99.wmf"/><Relationship Id="rId1" Type="http://schemas.openxmlformats.org/officeDocument/2006/relationships/oleObject" Target="../embeddings/oleObject127.bin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37.bin"/><Relationship Id="rId8" Type="http://schemas.openxmlformats.org/officeDocument/2006/relationships/image" Target="../media/image100.wmf"/><Relationship Id="rId7" Type="http://schemas.openxmlformats.org/officeDocument/2006/relationships/oleObject" Target="../embeddings/oleObject136.bin"/><Relationship Id="rId6" Type="http://schemas.openxmlformats.org/officeDocument/2006/relationships/image" Target="../media/image115.wmf"/><Relationship Id="rId5" Type="http://schemas.openxmlformats.org/officeDocument/2006/relationships/oleObject" Target="../embeddings/oleObject135.bin"/><Relationship Id="rId4" Type="http://schemas.openxmlformats.org/officeDocument/2006/relationships/image" Target="../media/image117.wmf"/><Relationship Id="rId3" Type="http://schemas.openxmlformats.org/officeDocument/2006/relationships/oleObject" Target="../embeddings/oleObject134.bin"/><Relationship Id="rId2" Type="http://schemas.openxmlformats.org/officeDocument/2006/relationships/image" Target="../media/image113.wmf"/><Relationship Id="rId17" Type="http://schemas.openxmlformats.org/officeDocument/2006/relationships/notesSlide" Target="../notesSlides/notesSlide2.xml"/><Relationship Id="rId16" Type="http://schemas.openxmlformats.org/officeDocument/2006/relationships/vmlDrawing" Target="../drawings/vmlDrawing21.vml"/><Relationship Id="rId15" Type="http://schemas.openxmlformats.org/officeDocument/2006/relationships/slideLayout" Target="../slideLayouts/slideLayout1.xml"/><Relationship Id="rId14" Type="http://schemas.openxmlformats.org/officeDocument/2006/relationships/image" Target="../media/image119.wmf"/><Relationship Id="rId13" Type="http://schemas.openxmlformats.org/officeDocument/2006/relationships/oleObject" Target="../embeddings/oleObject139.bin"/><Relationship Id="rId12" Type="http://schemas.openxmlformats.org/officeDocument/2006/relationships/image" Target="../media/image118.wmf"/><Relationship Id="rId11" Type="http://schemas.openxmlformats.org/officeDocument/2006/relationships/oleObject" Target="../embeddings/oleObject138.bin"/><Relationship Id="rId10" Type="http://schemas.openxmlformats.org/officeDocument/2006/relationships/image" Target="../media/image99.wmf"/><Relationship Id="rId1" Type="http://schemas.openxmlformats.org/officeDocument/2006/relationships/oleObject" Target="../embeddings/oleObject133.bin"/></Relationships>
</file>

<file path=ppt/slides/_rels/slide25.xml.rels><?xml version="1.0" encoding="UTF-8" standalone="yes"?>
<Relationships xmlns="http://schemas.openxmlformats.org/package/2006/relationships"><Relationship Id="rId9" Type="http://schemas.openxmlformats.org/officeDocument/2006/relationships/image" Target="../media/image122.wmf"/><Relationship Id="rId8" Type="http://schemas.openxmlformats.org/officeDocument/2006/relationships/oleObject" Target="../embeddings/oleObject144.bin"/><Relationship Id="rId7" Type="http://schemas.openxmlformats.org/officeDocument/2006/relationships/image" Target="../media/image121.png"/><Relationship Id="rId6" Type="http://schemas.openxmlformats.org/officeDocument/2006/relationships/oleObject" Target="../embeddings/oleObject143.bin"/><Relationship Id="rId5" Type="http://schemas.openxmlformats.org/officeDocument/2006/relationships/oleObject" Target="../embeddings/oleObject142.bin"/><Relationship Id="rId4" Type="http://schemas.openxmlformats.org/officeDocument/2006/relationships/image" Target="../media/image103.wmf"/><Relationship Id="rId3" Type="http://schemas.openxmlformats.org/officeDocument/2006/relationships/oleObject" Target="../embeddings/oleObject141.bin"/><Relationship Id="rId2" Type="http://schemas.openxmlformats.org/officeDocument/2006/relationships/image" Target="../media/image120.wmf"/><Relationship Id="rId17" Type="http://schemas.openxmlformats.org/officeDocument/2006/relationships/vmlDrawing" Target="../drawings/vmlDrawing22.vml"/><Relationship Id="rId16" Type="http://schemas.openxmlformats.org/officeDocument/2006/relationships/slideLayout" Target="../slideLayouts/slideLayout1.xml"/><Relationship Id="rId15" Type="http://schemas.openxmlformats.org/officeDocument/2006/relationships/image" Target="../media/image125.wmf"/><Relationship Id="rId14" Type="http://schemas.openxmlformats.org/officeDocument/2006/relationships/oleObject" Target="../embeddings/oleObject147.bin"/><Relationship Id="rId13" Type="http://schemas.openxmlformats.org/officeDocument/2006/relationships/image" Target="../media/image124.wmf"/><Relationship Id="rId12" Type="http://schemas.openxmlformats.org/officeDocument/2006/relationships/oleObject" Target="../embeddings/oleObject146.bin"/><Relationship Id="rId11" Type="http://schemas.openxmlformats.org/officeDocument/2006/relationships/image" Target="../media/image123.wmf"/><Relationship Id="rId10" Type="http://schemas.openxmlformats.org/officeDocument/2006/relationships/oleObject" Target="../embeddings/oleObject145.bin"/><Relationship Id="rId1" Type="http://schemas.openxmlformats.org/officeDocument/2006/relationships/oleObject" Target="../embeddings/oleObject140.bin"/></Relationships>
</file>

<file path=ppt/slides/_rels/slide26.xml.rels><?xml version="1.0" encoding="UTF-8" standalone="yes"?>
<Relationships xmlns="http://schemas.openxmlformats.org/package/2006/relationships"><Relationship Id="rId9" Type="http://schemas.openxmlformats.org/officeDocument/2006/relationships/image" Target="../media/image130.wmf"/><Relationship Id="rId8" Type="http://schemas.openxmlformats.org/officeDocument/2006/relationships/oleObject" Target="../embeddings/oleObject150.bin"/><Relationship Id="rId7" Type="http://schemas.openxmlformats.org/officeDocument/2006/relationships/image" Target="../media/image129.emf"/><Relationship Id="rId6" Type="http://schemas.openxmlformats.org/officeDocument/2006/relationships/image" Target="../media/image128.emf"/><Relationship Id="rId5" Type="http://schemas.openxmlformats.org/officeDocument/2006/relationships/image" Target="../media/image127.emf"/><Relationship Id="rId4" Type="http://schemas.openxmlformats.org/officeDocument/2006/relationships/image" Target="../media/image126.wmf"/><Relationship Id="rId3" Type="http://schemas.openxmlformats.org/officeDocument/2006/relationships/oleObject" Target="../embeddings/oleObject149.bin"/><Relationship Id="rId29" Type="http://schemas.openxmlformats.org/officeDocument/2006/relationships/vmlDrawing" Target="../drawings/vmlDrawing23.vml"/><Relationship Id="rId28" Type="http://schemas.openxmlformats.org/officeDocument/2006/relationships/slideLayout" Target="../slideLayouts/slideLayout1.xml"/><Relationship Id="rId27" Type="http://schemas.openxmlformats.org/officeDocument/2006/relationships/image" Target="../media/image139.wmf"/><Relationship Id="rId26" Type="http://schemas.openxmlformats.org/officeDocument/2006/relationships/oleObject" Target="../embeddings/oleObject159.bin"/><Relationship Id="rId25" Type="http://schemas.openxmlformats.org/officeDocument/2006/relationships/image" Target="../media/image138.wmf"/><Relationship Id="rId24" Type="http://schemas.openxmlformats.org/officeDocument/2006/relationships/oleObject" Target="../embeddings/oleObject158.bin"/><Relationship Id="rId23" Type="http://schemas.openxmlformats.org/officeDocument/2006/relationships/image" Target="../media/image137.wmf"/><Relationship Id="rId22" Type="http://schemas.openxmlformats.org/officeDocument/2006/relationships/oleObject" Target="../embeddings/oleObject157.bin"/><Relationship Id="rId21" Type="http://schemas.openxmlformats.org/officeDocument/2006/relationships/image" Target="../media/image136.wmf"/><Relationship Id="rId20" Type="http://schemas.openxmlformats.org/officeDocument/2006/relationships/oleObject" Target="../embeddings/oleObject156.bin"/><Relationship Id="rId2" Type="http://schemas.openxmlformats.org/officeDocument/2006/relationships/image" Target="../media/image122.wmf"/><Relationship Id="rId19" Type="http://schemas.openxmlformats.org/officeDocument/2006/relationships/image" Target="../media/image135.wmf"/><Relationship Id="rId18" Type="http://schemas.openxmlformats.org/officeDocument/2006/relationships/oleObject" Target="../embeddings/oleObject155.bin"/><Relationship Id="rId17" Type="http://schemas.openxmlformats.org/officeDocument/2006/relationships/image" Target="../media/image134.wmf"/><Relationship Id="rId16" Type="http://schemas.openxmlformats.org/officeDocument/2006/relationships/oleObject" Target="../embeddings/oleObject154.bin"/><Relationship Id="rId15" Type="http://schemas.openxmlformats.org/officeDocument/2006/relationships/image" Target="../media/image133.wmf"/><Relationship Id="rId14" Type="http://schemas.openxmlformats.org/officeDocument/2006/relationships/oleObject" Target="../embeddings/oleObject153.bin"/><Relationship Id="rId13" Type="http://schemas.openxmlformats.org/officeDocument/2006/relationships/image" Target="../media/image132.wmf"/><Relationship Id="rId12" Type="http://schemas.openxmlformats.org/officeDocument/2006/relationships/oleObject" Target="../embeddings/oleObject152.bin"/><Relationship Id="rId11" Type="http://schemas.openxmlformats.org/officeDocument/2006/relationships/image" Target="../media/image131.wmf"/><Relationship Id="rId10" Type="http://schemas.openxmlformats.org/officeDocument/2006/relationships/oleObject" Target="../embeddings/oleObject151.bin"/><Relationship Id="rId1" Type="http://schemas.openxmlformats.org/officeDocument/2006/relationships/oleObject" Target="../embeddings/oleObject148.bin"/></Relationships>
</file>

<file path=ppt/slides/_rels/slide27.xml.rels><?xml version="1.0" encoding="UTF-8" standalone="yes"?>
<Relationships xmlns="http://schemas.openxmlformats.org/package/2006/relationships"><Relationship Id="rId9" Type="http://schemas.openxmlformats.org/officeDocument/2006/relationships/image" Target="../media/image133.wmf"/><Relationship Id="rId8" Type="http://schemas.openxmlformats.org/officeDocument/2006/relationships/oleObject" Target="../embeddings/oleObject162.bin"/><Relationship Id="rId7" Type="http://schemas.openxmlformats.org/officeDocument/2006/relationships/image" Target="../media/image131.wmf"/><Relationship Id="rId6" Type="http://schemas.openxmlformats.org/officeDocument/2006/relationships/oleObject" Target="../embeddings/oleObject161.bin"/><Relationship Id="rId5" Type="http://schemas.openxmlformats.org/officeDocument/2006/relationships/image" Target="../media/image130.wmf"/><Relationship Id="rId4" Type="http://schemas.openxmlformats.org/officeDocument/2006/relationships/oleObject" Target="../embeddings/oleObject160.bin"/><Relationship Id="rId37" Type="http://schemas.openxmlformats.org/officeDocument/2006/relationships/vmlDrawing" Target="../drawings/vmlDrawing24.vml"/><Relationship Id="rId36" Type="http://schemas.openxmlformats.org/officeDocument/2006/relationships/slideLayout" Target="../slideLayouts/slideLayout1.xml"/><Relationship Id="rId35" Type="http://schemas.openxmlformats.org/officeDocument/2006/relationships/image" Target="../media/image149.wmf"/><Relationship Id="rId34" Type="http://schemas.openxmlformats.org/officeDocument/2006/relationships/oleObject" Target="../embeddings/oleObject175.bin"/><Relationship Id="rId33" Type="http://schemas.openxmlformats.org/officeDocument/2006/relationships/image" Target="../media/image138.wmf"/><Relationship Id="rId32" Type="http://schemas.openxmlformats.org/officeDocument/2006/relationships/oleObject" Target="../embeddings/oleObject174.bin"/><Relationship Id="rId31" Type="http://schemas.openxmlformats.org/officeDocument/2006/relationships/image" Target="../media/image148.wmf"/><Relationship Id="rId30" Type="http://schemas.openxmlformats.org/officeDocument/2006/relationships/oleObject" Target="../embeddings/oleObject173.bin"/><Relationship Id="rId3" Type="http://schemas.openxmlformats.org/officeDocument/2006/relationships/image" Target="../media/image142.emf"/><Relationship Id="rId29" Type="http://schemas.openxmlformats.org/officeDocument/2006/relationships/image" Target="../media/image137.wmf"/><Relationship Id="rId28" Type="http://schemas.openxmlformats.org/officeDocument/2006/relationships/oleObject" Target="../embeddings/oleObject172.bin"/><Relationship Id="rId27" Type="http://schemas.openxmlformats.org/officeDocument/2006/relationships/image" Target="../media/image147.wmf"/><Relationship Id="rId26" Type="http://schemas.openxmlformats.org/officeDocument/2006/relationships/oleObject" Target="../embeddings/oleObject171.bin"/><Relationship Id="rId25" Type="http://schemas.openxmlformats.org/officeDocument/2006/relationships/image" Target="../media/image136.wmf"/><Relationship Id="rId24" Type="http://schemas.openxmlformats.org/officeDocument/2006/relationships/oleObject" Target="../embeddings/oleObject170.bin"/><Relationship Id="rId23" Type="http://schemas.openxmlformats.org/officeDocument/2006/relationships/image" Target="../media/image135.wmf"/><Relationship Id="rId22" Type="http://schemas.openxmlformats.org/officeDocument/2006/relationships/oleObject" Target="../embeddings/oleObject169.bin"/><Relationship Id="rId21" Type="http://schemas.openxmlformats.org/officeDocument/2006/relationships/image" Target="../media/image146.wmf"/><Relationship Id="rId20" Type="http://schemas.openxmlformats.org/officeDocument/2006/relationships/oleObject" Target="../embeddings/oleObject168.bin"/><Relationship Id="rId2" Type="http://schemas.openxmlformats.org/officeDocument/2006/relationships/image" Target="../media/image141.emf"/><Relationship Id="rId19" Type="http://schemas.openxmlformats.org/officeDocument/2006/relationships/image" Target="../media/image145.wmf"/><Relationship Id="rId18" Type="http://schemas.openxmlformats.org/officeDocument/2006/relationships/oleObject" Target="../embeddings/oleObject167.bin"/><Relationship Id="rId17" Type="http://schemas.openxmlformats.org/officeDocument/2006/relationships/image" Target="../media/image144.wmf"/><Relationship Id="rId16" Type="http://schemas.openxmlformats.org/officeDocument/2006/relationships/oleObject" Target="../embeddings/oleObject166.bin"/><Relationship Id="rId15" Type="http://schemas.openxmlformats.org/officeDocument/2006/relationships/image" Target="../media/image143.wmf"/><Relationship Id="rId14" Type="http://schemas.openxmlformats.org/officeDocument/2006/relationships/oleObject" Target="../embeddings/oleObject165.bin"/><Relationship Id="rId13" Type="http://schemas.openxmlformats.org/officeDocument/2006/relationships/image" Target="../media/image139.wmf"/><Relationship Id="rId12" Type="http://schemas.openxmlformats.org/officeDocument/2006/relationships/oleObject" Target="../embeddings/oleObject164.bin"/><Relationship Id="rId11" Type="http://schemas.openxmlformats.org/officeDocument/2006/relationships/image" Target="../media/image134.wmf"/><Relationship Id="rId10" Type="http://schemas.openxmlformats.org/officeDocument/2006/relationships/oleObject" Target="../embeddings/oleObject163.bin"/><Relationship Id="rId1" Type="http://schemas.openxmlformats.org/officeDocument/2006/relationships/image" Target="../media/image140.emf"/></Relationships>
</file>

<file path=ppt/slides/_rels/slide2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79.bin"/><Relationship Id="rId8" Type="http://schemas.openxmlformats.org/officeDocument/2006/relationships/image" Target="../media/image154.wmf"/><Relationship Id="rId7" Type="http://schemas.openxmlformats.org/officeDocument/2006/relationships/oleObject" Target="../embeddings/oleObject178.bin"/><Relationship Id="rId6" Type="http://schemas.openxmlformats.org/officeDocument/2006/relationships/image" Target="../media/image153.wmf"/><Relationship Id="rId5" Type="http://schemas.openxmlformats.org/officeDocument/2006/relationships/oleObject" Target="../embeddings/oleObject177.bin"/><Relationship Id="rId4" Type="http://schemas.openxmlformats.org/officeDocument/2006/relationships/image" Target="../media/image152.wmf"/><Relationship Id="rId3" Type="http://schemas.openxmlformats.org/officeDocument/2006/relationships/oleObject" Target="../embeddings/oleObject176.bin"/><Relationship Id="rId24" Type="http://schemas.openxmlformats.org/officeDocument/2006/relationships/vmlDrawing" Target="../drawings/vmlDrawing25.vml"/><Relationship Id="rId23" Type="http://schemas.openxmlformats.org/officeDocument/2006/relationships/slideLayout" Target="../slideLayouts/slideLayout1.xml"/><Relationship Id="rId22" Type="http://schemas.openxmlformats.org/officeDocument/2006/relationships/image" Target="../media/image161.wmf"/><Relationship Id="rId21" Type="http://schemas.openxmlformats.org/officeDocument/2006/relationships/oleObject" Target="../embeddings/oleObject185.bin"/><Relationship Id="rId20" Type="http://schemas.openxmlformats.org/officeDocument/2006/relationships/image" Target="../media/image160.wmf"/><Relationship Id="rId2" Type="http://schemas.openxmlformats.org/officeDocument/2006/relationships/image" Target="../media/image151.emf"/><Relationship Id="rId19" Type="http://schemas.openxmlformats.org/officeDocument/2006/relationships/oleObject" Target="../embeddings/oleObject184.bin"/><Relationship Id="rId18" Type="http://schemas.openxmlformats.org/officeDocument/2006/relationships/image" Target="../media/image159.wmf"/><Relationship Id="rId17" Type="http://schemas.openxmlformats.org/officeDocument/2006/relationships/oleObject" Target="../embeddings/oleObject183.bin"/><Relationship Id="rId16" Type="http://schemas.openxmlformats.org/officeDocument/2006/relationships/image" Target="../media/image158.wmf"/><Relationship Id="rId15" Type="http://schemas.openxmlformats.org/officeDocument/2006/relationships/oleObject" Target="../embeddings/oleObject182.bin"/><Relationship Id="rId14" Type="http://schemas.openxmlformats.org/officeDocument/2006/relationships/image" Target="../media/image157.wmf"/><Relationship Id="rId13" Type="http://schemas.openxmlformats.org/officeDocument/2006/relationships/oleObject" Target="../embeddings/oleObject181.bin"/><Relationship Id="rId12" Type="http://schemas.openxmlformats.org/officeDocument/2006/relationships/image" Target="../media/image156.wmf"/><Relationship Id="rId11" Type="http://schemas.openxmlformats.org/officeDocument/2006/relationships/oleObject" Target="../embeddings/oleObject180.bin"/><Relationship Id="rId10" Type="http://schemas.openxmlformats.org/officeDocument/2006/relationships/image" Target="../media/image155.wmf"/><Relationship Id="rId1" Type="http://schemas.openxmlformats.org/officeDocument/2006/relationships/image" Target="../media/image150.emf"/></Relationships>
</file>

<file path=ppt/slides/_rels/slide2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90.bin"/><Relationship Id="rId8" Type="http://schemas.openxmlformats.org/officeDocument/2006/relationships/image" Target="../media/image165.wmf"/><Relationship Id="rId7" Type="http://schemas.openxmlformats.org/officeDocument/2006/relationships/oleObject" Target="../embeddings/oleObject189.bin"/><Relationship Id="rId6" Type="http://schemas.openxmlformats.org/officeDocument/2006/relationships/image" Target="../media/image164.wmf"/><Relationship Id="rId5" Type="http://schemas.openxmlformats.org/officeDocument/2006/relationships/oleObject" Target="../embeddings/oleObject188.bin"/><Relationship Id="rId4" Type="http://schemas.openxmlformats.org/officeDocument/2006/relationships/image" Target="../media/image163.wmf"/><Relationship Id="rId3" Type="http://schemas.openxmlformats.org/officeDocument/2006/relationships/oleObject" Target="../embeddings/oleObject187.bin"/><Relationship Id="rId2" Type="http://schemas.openxmlformats.org/officeDocument/2006/relationships/image" Target="../media/image162.wmf"/><Relationship Id="rId18" Type="http://schemas.openxmlformats.org/officeDocument/2006/relationships/vmlDrawing" Target="../drawings/vmlDrawing26.vml"/><Relationship Id="rId17" Type="http://schemas.openxmlformats.org/officeDocument/2006/relationships/slideLayout" Target="../slideLayouts/slideLayout1.xml"/><Relationship Id="rId16" Type="http://schemas.openxmlformats.org/officeDocument/2006/relationships/image" Target="../media/image168.wmf"/><Relationship Id="rId15" Type="http://schemas.openxmlformats.org/officeDocument/2006/relationships/oleObject" Target="../embeddings/oleObject193.bin"/><Relationship Id="rId14" Type="http://schemas.openxmlformats.org/officeDocument/2006/relationships/image" Target="../media/image167.wmf"/><Relationship Id="rId13" Type="http://schemas.openxmlformats.org/officeDocument/2006/relationships/oleObject" Target="../embeddings/oleObject192.bin"/><Relationship Id="rId12" Type="http://schemas.openxmlformats.org/officeDocument/2006/relationships/image" Target="../media/image166.wmf"/><Relationship Id="rId11" Type="http://schemas.openxmlformats.org/officeDocument/2006/relationships/oleObject" Target="../embeddings/oleObject191.bin"/><Relationship Id="rId10" Type="http://schemas.openxmlformats.org/officeDocument/2006/relationships/image" Target="../media/image99.wmf"/><Relationship Id="rId1" Type="http://schemas.openxmlformats.org/officeDocument/2006/relationships/oleObject" Target="../embeddings/oleObject186.bin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image" Target="../media/image8.wmf"/><Relationship Id="rId7" Type="http://schemas.openxmlformats.org/officeDocument/2006/relationships/oleObject" Target="../embeddings/oleObject16.bin"/><Relationship Id="rId6" Type="http://schemas.openxmlformats.org/officeDocument/2006/relationships/image" Target="../media/image7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6.wmf"/><Relationship Id="rId3" Type="http://schemas.openxmlformats.org/officeDocument/2006/relationships/oleObject" Target="../embeddings/oleObject14.bin"/><Relationship Id="rId2" Type="http://schemas.openxmlformats.org/officeDocument/2006/relationships/image" Target="../media/image5.wmf"/><Relationship Id="rId10" Type="http://schemas.openxmlformats.org/officeDocument/2006/relationships/vmlDrawing" Target="../drawings/vmlDrawing2.vml"/><Relationship Id="rId1" Type="http://schemas.openxmlformats.org/officeDocument/2006/relationships/oleObject" Target="../embeddings/oleObject13.bin"/></Relationships>
</file>

<file path=ppt/slides/_rels/slide3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98.bin"/><Relationship Id="rId8" Type="http://schemas.openxmlformats.org/officeDocument/2006/relationships/image" Target="../media/image167.wmf"/><Relationship Id="rId7" Type="http://schemas.openxmlformats.org/officeDocument/2006/relationships/oleObject" Target="../embeddings/oleObject197.bin"/><Relationship Id="rId6" Type="http://schemas.openxmlformats.org/officeDocument/2006/relationships/image" Target="../media/image166.wmf"/><Relationship Id="rId5" Type="http://schemas.openxmlformats.org/officeDocument/2006/relationships/oleObject" Target="../embeddings/oleObject196.bin"/><Relationship Id="rId4" Type="http://schemas.openxmlformats.org/officeDocument/2006/relationships/image" Target="../media/image99.wmf"/><Relationship Id="rId3" Type="http://schemas.openxmlformats.org/officeDocument/2006/relationships/oleObject" Target="../embeddings/oleObject195.bin"/><Relationship Id="rId21" Type="http://schemas.openxmlformats.org/officeDocument/2006/relationships/vmlDrawing" Target="../drawings/vmlDrawing27.vml"/><Relationship Id="rId20" Type="http://schemas.openxmlformats.org/officeDocument/2006/relationships/slideLayout" Target="../slideLayouts/slideLayout1.xml"/><Relationship Id="rId2" Type="http://schemas.openxmlformats.org/officeDocument/2006/relationships/image" Target="../media/image165.wmf"/><Relationship Id="rId19" Type="http://schemas.openxmlformats.org/officeDocument/2006/relationships/image" Target="../media/image173.wmf"/><Relationship Id="rId18" Type="http://schemas.openxmlformats.org/officeDocument/2006/relationships/oleObject" Target="../embeddings/oleObject202.bin"/><Relationship Id="rId17" Type="http://schemas.openxmlformats.org/officeDocument/2006/relationships/image" Target="../media/image172.png"/><Relationship Id="rId16" Type="http://schemas.openxmlformats.org/officeDocument/2006/relationships/image" Target="../media/image171.png"/><Relationship Id="rId15" Type="http://schemas.openxmlformats.org/officeDocument/2006/relationships/oleObject" Target="../embeddings/oleObject201.bin"/><Relationship Id="rId14" Type="http://schemas.openxmlformats.org/officeDocument/2006/relationships/image" Target="../media/image170.wmf"/><Relationship Id="rId13" Type="http://schemas.openxmlformats.org/officeDocument/2006/relationships/oleObject" Target="../embeddings/oleObject200.bin"/><Relationship Id="rId12" Type="http://schemas.openxmlformats.org/officeDocument/2006/relationships/image" Target="../media/image169.wmf"/><Relationship Id="rId11" Type="http://schemas.openxmlformats.org/officeDocument/2006/relationships/oleObject" Target="../embeddings/oleObject199.bin"/><Relationship Id="rId10" Type="http://schemas.openxmlformats.org/officeDocument/2006/relationships/image" Target="../media/image168.wmf"/><Relationship Id="rId1" Type="http://schemas.openxmlformats.org/officeDocument/2006/relationships/oleObject" Target="../embeddings/oleObject194.bin"/></Relationships>
</file>

<file path=ppt/slides/_rels/slide3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07.bin"/><Relationship Id="rId8" Type="http://schemas.openxmlformats.org/officeDocument/2006/relationships/image" Target="../media/image177.wmf"/><Relationship Id="rId7" Type="http://schemas.openxmlformats.org/officeDocument/2006/relationships/oleObject" Target="../embeddings/oleObject206.bin"/><Relationship Id="rId6" Type="http://schemas.openxmlformats.org/officeDocument/2006/relationships/image" Target="../media/image176.wmf"/><Relationship Id="rId5" Type="http://schemas.openxmlformats.org/officeDocument/2006/relationships/oleObject" Target="../embeddings/oleObject205.bin"/><Relationship Id="rId4" Type="http://schemas.openxmlformats.org/officeDocument/2006/relationships/image" Target="../media/image175.wmf"/><Relationship Id="rId3" Type="http://schemas.openxmlformats.org/officeDocument/2006/relationships/oleObject" Target="../embeddings/oleObject204.bin"/><Relationship Id="rId2" Type="http://schemas.openxmlformats.org/officeDocument/2006/relationships/image" Target="../media/image174.wmf"/><Relationship Id="rId16" Type="http://schemas.openxmlformats.org/officeDocument/2006/relationships/vmlDrawing" Target="../drawings/vmlDrawing28.vml"/><Relationship Id="rId15" Type="http://schemas.openxmlformats.org/officeDocument/2006/relationships/slideLayout" Target="../slideLayouts/slideLayout1.xml"/><Relationship Id="rId14" Type="http://schemas.openxmlformats.org/officeDocument/2006/relationships/image" Target="../media/image180.wmf"/><Relationship Id="rId13" Type="http://schemas.openxmlformats.org/officeDocument/2006/relationships/oleObject" Target="../embeddings/oleObject209.bin"/><Relationship Id="rId12" Type="http://schemas.openxmlformats.org/officeDocument/2006/relationships/image" Target="../media/image179.wmf"/><Relationship Id="rId11" Type="http://schemas.openxmlformats.org/officeDocument/2006/relationships/oleObject" Target="../embeddings/oleObject208.bin"/><Relationship Id="rId10" Type="http://schemas.openxmlformats.org/officeDocument/2006/relationships/image" Target="../media/image178.wmf"/><Relationship Id="rId1" Type="http://schemas.openxmlformats.org/officeDocument/2006/relationships/oleObject" Target="../embeddings/oleObject203.bin"/></Relationships>
</file>

<file path=ppt/slides/_rels/slide3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84.wmf"/><Relationship Id="rId8" Type="http://schemas.openxmlformats.org/officeDocument/2006/relationships/oleObject" Target="../embeddings/oleObject213.bin"/><Relationship Id="rId7" Type="http://schemas.openxmlformats.org/officeDocument/2006/relationships/image" Target="../media/image183.wmf"/><Relationship Id="rId6" Type="http://schemas.openxmlformats.org/officeDocument/2006/relationships/oleObject" Target="../embeddings/oleObject212.bin"/><Relationship Id="rId5" Type="http://schemas.openxmlformats.org/officeDocument/2006/relationships/image" Target="../media/image182.wmf"/><Relationship Id="rId4" Type="http://schemas.openxmlformats.org/officeDocument/2006/relationships/oleObject" Target="../embeddings/oleObject211.bin"/><Relationship Id="rId3" Type="http://schemas.openxmlformats.org/officeDocument/2006/relationships/image" Target="../media/image181.emf"/><Relationship Id="rId25" Type="http://schemas.openxmlformats.org/officeDocument/2006/relationships/vmlDrawing" Target="../drawings/vmlDrawing29.vml"/><Relationship Id="rId24" Type="http://schemas.openxmlformats.org/officeDocument/2006/relationships/slideLayout" Target="../slideLayouts/slideLayout1.xml"/><Relationship Id="rId23" Type="http://schemas.openxmlformats.org/officeDocument/2006/relationships/image" Target="../media/image191.wmf"/><Relationship Id="rId22" Type="http://schemas.openxmlformats.org/officeDocument/2006/relationships/oleObject" Target="../embeddings/oleObject220.bin"/><Relationship Id="rId21" Type="http://schemas.openxmlformats.org/officeDocument/2006/relationships/image" Target="../media/image190.wmf"/><Relationship Id="rId20" Type="http://schemas.openxmlformats.org/officeDocument/2006/relationships/oleObject" Target="../embeddings/oleObject219.bin"/><Relationship Id="rId2" Type="http://schemas.openxmlformats.org/officeDocument/2006/relationships/image" Target="../media/image174.wmf"/><Relationship Id="rId19" Type="http://schemas.openxmlformats.org/officeDocument/2006/relationships/image" Target="../media/image189.wmf"/><Relationship Id="rId18" Type="http://schemas.openxmlformats.org/officeDocument/2006/relationships/oleObject" Target="../embeddings/oleObject218.bin"/><Relationship Id="rId17" Type="http://schemas.openxmlformats.org/officeDocument/2006/relationships/image" Target="../media/image188.wmf"/><Relationship Id="rId16" Type="http://schemas.openxmlformats.org/officeDocument/2006/relationships/oleObject" Target="../embeddings/oleObject217.bin"/><Relationship Id="rId15" Type="http://schemas.openxmlformats.org/officeDocument/2006/relationships/image" Target="../media/image187.wmf"/><Relationship Id="rId14" Type="http://schemas.openxmlformats.org/officeDocument/2006/relationships/oleObject" Target="../embeddings/oleObject216.bin"/><Relationship Id="rId13" Type="http://schemas.openxmlformats.org/officeDocument/2006/relationships/image" Target="../media/image186.wmf"/><Relationship Id="rId12" Type="http://schemas.openxmlformats.org/officeDocument/2006/relationships/oleObject" Target="../embeddings/oleObject215.bin"/><Relationship Id="rId11" Type="http://schemas.openxmlformats.org/officeDocument/2006/relationships/image" Target="../media/image185.wmf"/><Relationship Id="rId10" Type="http://schemas.openxmlformats.org/officeDocument/2006/relationships/oleObject" Target="../embeddings/oleObject214.bin"/><Relationship Id="rId1" Type="http://schemas.openxmlformats.org/officeDocument/2006/relationships/oleObject" Target="../embeddings/oleObject210.bin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30.vml"/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194.wmf"/><Relationship Id="rId5" Type="http://schemas.openxmlformats.org/officeDocument/2006/relationships/oleObject" Target="../embeddings/oleObject223.bin"/><Relationship Id="rId4" Type="http://schemas.openxmlformats.org/officeDocument/2006/relationships/image" Target="../media/image193.wmf"/><Relationship Id="rId3" Type="http://schemas.openxmlformats.org/officeDocument/2006/relationships/oleObject" Target="../embeddings/oleObject222.bin"/><Relationship Id="rId2" Type="http://schemas.openxmlformats.org/officeDocument/2006/relationships/image" Target="../media/image192.png"/><Relationship Id="rId1" Type="http://schemas.openxmlformats.org/officeDocument/2006/relationships/oleObject" Target="../embeddings/oleObject221.bin"/></Relationships>
</file>

<file path=ppt/slides/_rels/slide34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31.vml"/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197.png"/><Relationship Id="rId6" Type="http://schemas.openxmlformats.org/officeDocument/2006/relationships/image" Target="../media/image196.png"/><Relationship Id="rId5" Type="http://schemas.openxmlformats.org/officeDocument/2006/relationships/oleObject" Target="../embeddings/oleObject226.bin"/><Relationship Id="rId4" Type="http://schemas.openxmlformats.org/officeDocument/2006/relationships/image" Target="../media/image195.wmf"/><Relationship Id="rId3" Type="http://schemas.openxmlformats.org/officeDocument/2006/relationships/oleObject" Target="../embeddings/oleObject225.bin"/><Relationship Id="rId2" Type="http://schemas.openxmlformats.org/officeDocument/2006/relationships/image" Target="../media/image193.wmf"/><Relationship Id="rId1" Type="http://schemas.openxmlformats.org/officeDocument/2006/relationships/oleObject" Target="../embeddings/oleObject224.bin"/></Relationships>
</file>

<file path=ppt/slides/_rels/slide3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31.bin"/><Relationship Id="rId8" Type="http://schemas.openxmlformats.org/officeDocument/2006/relationships/image" Target="../media/image201.wmf"/><Relationship Id="rId7" Type="http://schemas.openxmlformats.org/officeDocument/2006/relationships/oleObject" Target="../embeddings/oleObject230.bin"/><Relationship Id="rId6" Type="http://schemas.openxmlformats.org/officeDocument/2006/relationships/image" Target="../media/image200.wmf"/><Relationship Id="rId5" Type="http://schemas.openxmlformats.org/officeDocument/2006/relationships/oleObject" Target="../embeddings/oleObject229.bin"/><Relationship Id="rId4" Type="http://schemas.openxmlformats.org/officeDocument/2006/relationships/image" Target="../media/image199.wmf"/><Relationship Id="rId3" Type="http://schemas.openxmlformats.org/officeDocument/2006/relationships/oleObject" Target="../embeddings/oleObject228.bin"/><Relationship Id="rId20" Type="http://schemas.openxmlformats.org/officeDocument/2006/relationships/vmlDrawing" Target="../drawings/vmlDrawing32.vml"/><Relationship Id="rId2" Type="http://schemas.openxmlformats.org/officeDocument/2006/relationships/image" Target="../media/image198.wmf"/><Relationship Id="rId19" Type="http://schemas.openxmlformats.org/officeDocument/2006/relationships/slideLayout" Target="../slideLayouts/slideLayout1.xml"/><Relationship Id="rId18" Type="http://schemas.openxmlformats.org/officeDocument/2006/relationships/image" Target="../media/image206.wmf"/><Relationship Id="rId17" Type="http://schemas.openxmlformats.org/officeDocument/2006/relationships/oleObject" Target="../embeddings/oleObject235.bin"/><Relationship Id="rId16" Type="http://schemas.openxmlformats.org/officeDocument/2006/relationships/image" Target="../media/image205.wmf"/><Relationship Id="rId15" Type="http://schemas.openxmlformats.org/officeDocument/2006/relationships/oleObject" Target="../embeddings/oleObject234.bin"/><Relationship Id="rId14" Type="http://schemas.openxmlformats.org/officeDocument/2006/relationships/image" Target="../media/image204.wmf"/><Relationship Id="rId13" Type="http://schemas.openxmlformats.org/officeDocument/2006/relationships/oleObject" Target="../embeddings/oleObject233.bin"/><Relationship Id="rId12" Type="http://schemas.openxmlformats.org/officeDocument/2006/relationships/image" Target="../media/image203.wmf"/><Relationship Id="rId11" Type="http://schemas.openxmlformats.org/officeDocument/2006/relationships/oleObject" Target="../embeddings/oleObject232.bin"/><Relationship Id="rId10" Type="http://schemas.openxmlformats.org/officeDocument/2006/relationships/image" Target="../media/image202.wmf"/><Relationship Id="rId1" Type="http://schemas.openxmlformats.org/officeDocument/2006/relationships/oleObject" Target="../embeddings/oleObject227.bin"/></Relationships>
</file>

<file path=ppt/slides/_rels/slide3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40.bin"/><Relationship Id="rId8" Type="http://schemas.openxmlformats.org/officeDocument/2006/relationships/image" Target="../media/image210.wmf"/><Relationship Id="rId7" Type="http://schemas.openxmlformats.org/officeDocument/2006/relationships/oleObject" Target="../embeddings/oleObject239.bin"/><Relationship Id="rId6" Type="http://schemas.openxmlformats.org/officeDocument/2006/relationships/image" Target="../media/image209.wmf"/><Relationship Id="rId5" Type="http://schemas.openxmlformats.org/officeDocument/2006/relationships/oleObject" Target="../embeddings/oleObject238.bin"/><Relationship Id="rId4" Type="http://schemas.openxmlformats.org/officeDocument/2006/relationships/image" Target="../media/image208.wmf"/><Relationship Id="rId3" Type="http://schemas.openxmlformats.org/officeDocument/2006/relationships/oleObject" Target="../embeddings/oleObject237.bin"/><Relationship Id="rId2" Type="http://schemas.openxmlformats.org/officeDocument/2006/relationships/image" Target="../media/image207.wmf"/><Relationship Id="rId12" Type="http://schemas.openxmlformats.org/officeDocument/2006/relationships/vmlDrawing" Target="../drawings/vmlDrawing33.vml"/><Relationship Id="rId11" Type="http://schemas.openxmlformats.org/officeDocument/2006/relationships/slideLayout" Target="../slideLayouts/slideLayout1.xml"/><Relationship Id="rId10" Type="http://schemas.openxmlformats.org/officeDocument/2006/relationships/image" Target="../media/image211.wmf"/><Relationship Id="rId1" Type="http://schemas.openxmlformats.org/officeDocument/2006/relationships/oleObject" Target="../embeddings/oleObject236.bin"/></Relationships>
</file>

<file path=ppt/slides/_rels/slide3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4.v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12.wmf"/><Relationship Id="rId1" Type="http://schemas.openxmlformats.org/officeDocument/2006/relationships/oleObject" Target="../embeddings/oleObject241.bin"/></Relationships>
</file>

<file path=ppt/slides/_rels/slide3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46.bin"/><Relationship Id="rId8" Type="http://schemas.openxmlformats.org/officeDocument/2006/relationships/image" Target="../media/image216.wmf"/><Relationship Id="rId7" Type="http://schemas.openxmlformats.org/officeDocument/2006/relationships/oleObject" Target="../embeddings/oleObject245.bin"/><Relationship Id="rId6" Type="http://schemas.openxmlformats.org/officeDocument/2006/relationships/image" Target="../media/image215.wmf"/><Relationship Id="rId5" Type="http://schemas.openxmlformats.org/officeDocument/2006/relationships/oleObject" Target="../embeddings/oleObject244.bin"/><Relationship Id="rId4" Type="http://schemas.openxmlformats.org/officeDocument/2006/relationships/image" Target="../media/image214.wmf"/><Relationship Id="rId3" Type="http://schemas.openxmlformats.org/officeDocument/2006/relationships/oleObject" Target="../embeddings/oleObject243.bin"/><Relationship Id="rId28" Type="http://schemas.openxmlformats.org/officeDocument/2006/relationships/vmlDrawing" Target="../drawings/vmlDrawing35.vml"/><Relationship Id="rId27" Type="http://schemas.openxmlformats.org/officeDocument/2006/relationships/slideLayout" Target="../slideLayouts/slideLayout1.xml"/><Relationship Id="rId26" Type="http://schemas.openxmlformats.org/officeDocument/2006/relationships/image" Target="../media/image224.wmf"/><Relationship Id="rId25" Type="http://schemas.openxmlformats.org/officeDocument/2006/relationships/oleObject" Target="../embeddings/oleObject254.bin"/><Relationship Id="rId24" Type="http://schemas.openxmlformats.org/officeDocument/2006/relationships/image" Target="../media/image223.wmf"/><Relationship Id="rId23" Type="http://schemas.openxmlformats.org/officeDocument/2006/relationships/oleObject" Target="../embeddings/oleObject253.bin"/><Relationship Id="rId22" Type="http://schemas.openxmlformats.org/officeDocument/2006/relationships/image" Target="../media/image222.wmf"/><Relationship Id="rId21" Type="http://schemas.openxmlformats.org/officeDocument/2006/relationships/oleObject" Target="../embeddings/oleObject252.bin"/><Relationship Id="rId20" Type="http://schemas.openxmlformats.org/officeDocument/2006/relationships/image" Target="../media/image221.wmf"/><Relationship Id="rId2" Type="http://schemas.openxmlformats.org/officeDocument/2006/relationships/image" Target="../media/image213.wmf"/><Relationship Id="rId19" Type="http://schemas.openxmlformats.org/officeDocument/2006/relationships/oleObject" Target="../embeddings/oleObject251.bin"/><Relationship Id="rId18" Type="http://schemas.openxmlformats.org/officeDocument/2006/relationships/image" Target="../media/image220.wmf"/><Relationship Id="rId17" Type="http://schemas.openxmlformats.org/officeDocument/2006/relationships/oleObject" Target="../embeddings/oleObject250.bin"/><Relationship Id="rId16" Type="http://schemas.openxmlformats.org/officeDocument/2006/relationships/image" Target="../media/image212.wmf"/><Relationship Id="rId15" Type="http://schemas.openxmlformats.org/officeDocument/2006/relationships/oleObject" Target="../embeddings/oleObject249.bin"/><Relationship Id="rId14" Type="http://schemas.openxmlformats.org/officeDocument/2006/relationships/image" Target="../media/image219.wmf"/><Relationship Id="rId13" Type="http://schemas.openxmlformats.org/officeDocument/2006/relationships/oleObject" Target="../embeddings/oleObject248.bin"/><Relationship Id="rId12" Type="http://schemas.openxmlformats.org/officeDocument/2006/relationships/image" Target="../media/image218.wmf"/><Relationship Id="rId11" Type="http://schemas.openxmlformats.org/officeDocument/2006/relationships/oleObject" Target="../embeddings/oleObject247.bin"/><Relationship Id="rId10" Type="http://schemas.openxmlformats.org/officeDocument/2006/relationships/image" Target="../media/image217.wmf"/><Relationship Id="rId1" Type="http://schemas.openxmlformats.org/officeDocument/2006/relationships/oleObject" Target="../embeddings/oleObject242.bin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36.vml"/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227.wmf"/><Relationship Id="rId5" Type="http://schemas.openxmlformats.org/officeDocument/2006/relationships/oleObject" Target="../embeddings/oleObject257.bin"/><Relationship Id="rId4" Type="http://schemas.openxmlformats.org/officeDocument/2006/relationships/image" Target="../media/image226.wmf"/><Relationship Id="rId3" Type="http://schemas.openxmlformats.org/officeDocument/2006/relationships/oleObject" Target="../embeddings/oleObject256.bin"/><Relationship Id="rId2" Type="http://schemas.openxmlformats.org/officeDocument/2006/relationships/image" Target="../media/image225.wmf"/><Relationship Id="rId1" Type="http://schemas.openxmlformats.org/officeDocument/2006/relationships/oleObject" Target="../embeddings/oleObject255.bin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image" Target="../media/image12.wmf"/><Relationship Id="rId7" Type="http://schemas.openxmlformats.org/officeDocument/2006/relationships/oleObject" Target="../embeddings/oleObject20.bin"/><Relationship Id="rId6" Type="http://schemas.openxmlformats.org/officeDocument/2006/relationships/image" Target="../media/image11.w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10.wmf"/><Relationship Id="rId3" Type="http://schemas.openxmlformats.org/officeDocument/2006/relationships/oleObject" Target="../embeddings/oleObject18.bin"/><Relationship Id="rId2" Type="http://schemas.openxmlformats.org/officeDocument/2006/relationships/image" Target="../media/image9.wmf"/><Relationship Id="rId10" Type="http://schemas.openxmlformats.org/officeDocument/2006/relationships/vmlDrawing" Target="../drawings/vmlDrawing3.vml"/><Relationship Id="rId1" Type="http://schemas.openxmlformats.org/officeDocument/2006/relationships/oleObject" Target="../embeddings/oleObject17.bin"/></Relationships>
</file>

<file path=ppt/slides/_rels/slide4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62.bin"/><Relationship Id="rId8" Type="http://schemas.openxmlformats.org/officeDocument/2006/relationships/image" Target="../media/image231.wmf"/><Relationship Id="rId7" Type="http://schemas.openxmlformats.org/officeDocument/2006/relationships/oleObject" Target="../embeddings/oleObject261.bin"/><Relationship Id="rId6" Type="http://schemas.openxmlformats.org/officeDocument/2006/relationships/image" Target="../media/image230.wmf"/><Relationship Id="rId5" Type="http://schemas.openxmlformats.org/officeDocument/2006/relationships/oleObject" Target="../embeddings/oleObject260.bin"/><Relationship Id="rId40" Type="http://schemas.openxmlformats.org/officeDocument/2006/relationships/vmlDrawing" Target="../drawings/vmlDrawing37.vml"/><Relationship Id="rId4" Type="http://schemas.openxmlformats.org/officeDocument/2006/relationships/image" Target="../media/image229.wmf"/><Relationship Id="rId39" Type="http://schemas.openxmlformats.org/officeDocument/2006/relationships/slideLayout" Target="../slideLayouts/slideLayout1.xml"/><Relationship Id="rId38" Type="http://schemas.openxmlformats.org/officeDocument/2006/relationships/image" Target="../media/image243.wmf"/><Relationship Id="rId37" Type="http://schemas.openxmlformats.org/officeDocument/2006/relationships/oleObject" Target="../embeddings/oleObject276.bin"/><Relationship Id="rId36" Type="http://schemas.openxmlformats.org/officeDocument/2006/relationships/image" Target="../media/image242.wmf"/><Relationship Id="rId35" Type="http://schemas.openxmlformats.org/officeDocument/2006/relationships/oleObject" Target="../embeddings/oleObject275.bin"/><Relationship Id="rId34" Type="http://schemas.openxmlformats.org/officeDocument/2006/relationships/image" Target="../media/image241.wmf"/><Relationship Id="rId33" Type="http://schemas.openxmlformats.org/officeDocument/2006/relationships/oleObject" Target="../embeddings/oleObject274.bin"/><Relationship Id="rId32" Type="http://schemas.openxmlformats.org/officeDocument/2006/relationships/image" Target="../media/image240.wmf"/><Relationship Id="rId31" Type="http://schemas.openxmlformats.org/officeDocument/2006/relationships/oleObject" Target="../embeddings/oleObject273.bin"/><Relationship Id="rId30" Type="http://schemas.openxmlformats.org/officeDocument/2006/relationships/image" Target="../media/image239.wmf"/><Relationship Id="rId3" Type="http://schemas.openxmlformats.org/officeDocument/2006/relationships/oleObject" Target="../embeddings/oleObject259.bin"/><Relationship Id="rId29" Type="http://schemas.openxmlformats.org/officeDocument/2006/relationships/oleObject" Target="../embeddings/oleObject272.bin"/><Relationship Id="rId28" Type="http://schemas.openxmlformats.org/officeDocument/2006/relationships/image" Target="../media/image238.wmf"/><Relationship Id="rId27" Type="http://schemas.openxmlformats.org/officeDocument/2006/relationships/oleObject" Target="../embeddings/oleObject271.bin"/><Relationship Id="rId26" Type="http://schemas.openxmlformats.org/officeDocument/2006/relationships/image" Target="../media/image237.wmf"/><Relationship Id="rId25" Type="http://schemas.openxmlformats.org/officeDocument/2006/relationships/oleObject" Target="../embeddings/oleObject270.bin"/><Relationship Id="rId24" Type="http://schemas.openxmlformats.org/officeDocument/2006/relationships/image" Target="../media/image236.wmf"/><Relationship Id="rId23" Type="http://schemas.openxmlformats.org/officeDocument/2006/relationships/oleObject" Target="../embeddings/oleObject269.bin"/><Relationship Id="rId22" Type="http://schemas.openxmlformats.org/officeDocument/2006/relationships/image" Target="../media/image235.wmf"/><Relationship Id="rId21" Type="http://schemas.openxmlformats.org/officeDocument/2006/relationships/oleObject" Target="../embeddings/oleObject268.bin"/><Relationship Id="rId20" Type="http://schemas.openxmlformats.org/officeDocument/2006/relationships/image" Target="../media/image234.wmf"/><Relationship Id="rId2" Type="http://schemas.openxmlformats.org/officeDocument/2006/relationships/image" Target="../media/image228.wmf"/><Relationship Id="rId19" Type="http://schemas.openxmlformats.org/officeDocument/2006/relationships/oleObject" Target="../embeddings/oleObject267.bin"/><Relationship Id="rId18" Type="http://schemas.openxmlformats.org/officeDocument/2006/relationships/image" Target="../media/image233.wmf"/><Relationship Id="rId17" Type="http://schemas.openxmlformats.org/officeDocument/2006/relationships/oleObject" Target="../embeddings/oleObject266.bin"/><Relationship Id="rId16" Type="http://schemas.openxmlformats.org/officeDocument/2006/relationships/image" Target="../media/image227.wmf"/><Relationship Id="rId15" Type="http://schemas.openxmlformats.org/officeDocument/2006/relationships/oleObject" Target="../embeddings/oleObject265.bin"/><Relationship Id="rId14" Type="http://schemas.openxmlformats.org/officeDocument/2006/relationships/image" Target="../media/image226.wmf"/><Relationship Id="rId13" Type="http://schemas.openxmlformats.org/officeDocument/2006/relationships/oleObject" Target="../embeddings/oleObject264.bin"/><Relationship Id="rId12" Type="http://schemas.openxmlformats.org/officeDocument/2006/relationships/image" Target="../media/image225.wmf"/><Relationship Id="rId11" Type="http://schemas.openxmlformats.org/officeDocument/2006/relationships/oleObject" Target="../embeddings/oleObject263.bin"/><Relationship Id="rId10" Type="http://schemas.openxmlformats.org/officeDocument/2006/relationships/image" Target="../media/image232.wmf"/><Relationship Id="rId1" Type="http://schemas.openxmlformats.org/officeDocument/2006/relationships/oleObject" Target="../embeddings/oleObject258.bin"/></Relationships>
</file>

<file path=ppt/slides/_rels/slide4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81.bin"/><Relationship Id="rId8" Type="http://schemas.openxmlformats.org/officeDocument/2006/relationships/image" Target="../media/image247.wmf"/><Relationship Id="rId7" Type="http://schemas.openxmlformats.org/officeDocument/2006/relationships/oleObject" Target="../embeddings/oleObject280.bin"/><Relationship Id="rId6" Type="http://schemas.openxmlformats.org/officeDocument/2006/relationships/image" Target="../media/image246.wmf"/><Relationship Id="rId5" Type="http://schemas.openxmlformats.org/officeDocument/2006/relationships/oleObject" Target="../embeddings/oleObject279.bin"/><Relationship Id="rId4" Type="http://schemas.openxmlformats.org/officeDocument/2006/relationships/image" Target="../media/image245.wmf"/><Relationship Id="rId3" Type="http://schemas.openxmlformats.org/officeDocument/2006/relationships/oleObject" Target="../embeddings/oleObject278.bin"/><Relationship Id="rId29" Type="http://schemas.openxmlformats.org/officeDocument/2006/relationships/vmlDrawing" Target="../drawings/vmlDrawing38.vml"/><Relationship Id="rId28" Type="http://schemas.openxmlformats.org/officeDocument/2006/relationships/slideLayout" Target="../slideLayouts/slideLayout1.xml"/><Relationship Id="rId27" Type="http://schemas.openxmlformats.org/officeDocument/2006/relationships/oleObject" Target="../embeddings/oleObject290.bin"/><Relationship Id="rId26" Type="http://schemas.openxmlformats.org/officeDocument/2006/relationships/image" Target="../media/image256.wmf"/><Relationship Id="rId25" Type="http://schemas.openxmlformats.org/officeDocument/2006/relationships/oleObject" Target="../embeddings/oleObject289.bin"/><Relationship Id="rId24" Type="http://schemas.openxmlformats.org/officeDocument/2006/relationships/image" Target="../media/image255.wmf"/><Relationship Id="rId23" Type="http://schemas.openxmlformats.org/officeDocument/2006/relationships/oleObject" Target="../embeddings/oleObject288.bin"/><Relationship Id="rId22" Type="http://schemas.openxmlformats.org/officeDocument/2006/relationships/image" Target="../media/image254.wmf"/><Relationship Id="rId21" Type="http://schemas.openxmlformats.org/officeDocument/2006/relationships/oleObject" Target="../embeddings/oleObject287.bin"/><Relationship Id="rId20" Type="http://schemas.openxmlformats.org/officeDocument/2006/relationships/image" Target="../media/image253.wmf"/><Relationship Id="rId2" Type="http://schemas.openxmlformats.org/officeDocument/2006/relationships/image" Target="../media/image244.wmf"/><Relationship Id="rId19" Type="http://schemas.openxmlformats.org/officeDocument/2006/relationships/oleObject" Target="../embeddings/oleObject286.bin"/><Relationship Id="rId18" Type="http://schemas.openxmlformats.org/officeDocument/2006/relationships/image" Target="../media/image252.wmf"/><Relationship Id="rId17" Type="http://schemas.openxmlformats.org/officeDocument/2006/relationships/oleObject" Target="../embeddings/oleObject285.bin"/><Relationship Id="rId16" Type="http://schemas.openxmlformats.org/officeDocument/2006/relationships/image" Target="../media/image251.wmf"/><Relationship Id="rId15" Type="http://schemas.openxmlformats.org/officeDocument/2006/relationships/oleObject" Target="../embeddings/oleObject284.bin"/><Relationship Id="rId14" Type="http://schemas.openxmlformats.org/officeDocument/2006/relationships/image" Target="../media/image250.wmf"/><Relationship Id="rId13" Type="http://schemas.openxmlformats.org/officeDocument/2006/relationships/oleObject" Target="../embeddings/oleObject283.bin"/><Relationship Id="rId12" Type="http://schemas.openxmlformats.org/officeDocument/2006/relationships/image" Target="../media/image249.wmf"/><Relationship Id="rId11" Type="http://schemas.openxmlformats.org/officeDocument/2006/relationships/oleObject" Target="../embeddings/oleObject282.bin"/><Relationship Id="rId10" Type="http://schemas.openxmlformats.org/officeDocument/2006/relationships/image" Target="../media/image248.wmf"/><Relationship Id="rId1" Type="http://schemas.openxmlformats.org/officeDocument/2006/relationships/oleObject" Target="../embeddings/oleObject277.bin"/></Relationships>
</file>

<file path=ppt/slides/_rels/slide4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95.bin"/><Relationship Id="rId8" Type="http://schemas.openxmlformats.org/officeDocument/2006/relationships/image" Target="../media/image260.wmf"/><Relationship Id="rId7" Type="http://schemas.openxmlformats.org/officeDocument/2006/relationships/oleObject" Target="../embeddings/oleObject294.bin"/><Relationship Id="rId6" Type="http://schemas.openxmlformats.org/officeDocument/2006/relationships/image" Target="../media/image259.wmf"/><Relationship Id="rId5" Type="http://schemas.openxmlformats.org/officeDocument/2006/relationships/oleObject" Target="../embeddings/oleObject293.bin"/><Relationship Id="rId4" Type="http://schemas.openxmlformats.org/officeDocument/2006/relationships/image" Target="../media/image258.wmf"/><Relationship Id="rId3" Type="http://schemas.openxmlformats.org/officeDocument/2006/relationships/oleObject" Target="../embeddings/oleObject292.bin"/><Relationship Id="rId24" Type="http://schemas.openxmlformats.org/officeDocument/2006/relationships/vmlDrawing" Target="../drawings/vmlDrawing39.vml"/><Relationship Id="rId23" Type="http://schemas.openxmlformats.org/officeDocument/2006/relationships/slideLayout" Target="../slideLayouts/slideLayout1.xml"/><Relationship Id="rId22" Type="http://schemas.openxmlformats.org/officeDocument/2006/relationships/image" Target="../media/image267.wmf"/><Relationship Id="rId21" Type="http://schemas.openxmlformats.org/officeDocument/2006/relationships/oleObject" Target="../embeddings/oleObject301.bin"/><Relationship Id="rId20" Type="http://schemas.openxmlformats.org/officeDocument/2006/relationships/image" Target="../media/image266.wmf"/><Relationship Id="rId2" Type="http://schemas.openxmlformats.org/officeDocument/2006/relationships/image" Target="../media/image257.wmf"/><Relationship Id="rId19" Type="http://schemas.openxmlformats.org/officeDocument/2006/relationships/oleObject" Target="../embeddings/oleObject300.bin"/><Relationship Id="rId18" Type="http://schemas.openxmlformats.org/officeDocument/2006/relationships/image" Target="../media/image265.wmf"/><Relationship Id="rId17" Type="http://schemas.openxmlformats.org/officeDocument/2006/relationships/oleObject" Target="../embeddings/oleObject299.bin"/><Relationship Id="rId16" Type="http://schemas.openxmlformats.org/officeDocument/2006/relationships/image" Target="../media/image264.wmf"/><Relationship Id="rId15" Type="http://schemas.openxmlformats.org/officeDocument/2006/relationships/oleObject" Target="../embeddings/oleObject298.bin"/><Relationship Id="rId14" Type="http://schemas.openxmlformats.org/officeDocument/2006/relationships/image" Target="../media/image263.wmf"/><Relationship Id="rId13" Type="http://schemas.openxmlformats.org/officeDocument/2006/relationships/oleObject" Target="../embeddings/oleObject297.bin"/><Relationship Id="rId12" Type="http://schemas.openxmlformats.org/officeDocument/2006/relationships/image" Target="../media/image262.wmf"/><Relationship Id="rId11" Type="http://schemas.openxmlformats.org/officeDocument/2006/relationships/oleObject" Target="../embeddings/oleObject296.bin"/><Relationship Id="rId10" Type="http://schemas.openxmlformats.org/officeDocument/2006/relationships/image" Target="../media/image261.wmf"/><Relationship Id="rId1" Type="http://schemas.openxmlformats.org/officeDocument/2006/relationships/oleObject" Target="../embeddings/oleObject291.bin"/></Relationships>
</file>

<file path=ppt/slides/_rels/slide4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06.bin"/><Relationship Id="rId8" Type="http://schemas.openxmlformats.org/officeDocument/2006/relationships/image" Target="../media/image268.wmf"/><Relationship Id="rId7" Type="http://schemas.openxmlformats.org/officeDocument/2006/relationships/oleObject" Target="../embeddings/oleObject305.bin"/><Relationship Id="rId6" Type="http://schemas.openxmlformats.org/officeDocument/2006/relationships/image" Target="../media/image101.wmf"/><Relationship Id="rId5" Type="http://schemas.openxmlformats.org/officeDocument/2006/relationships/oleObject" Target="../embeddings/oleObject304.bin"/><Relationship Id="rId4" Type="http://schemas.openxmlformats.org/officeDocument/2006/relationships/image" Target="../media/image104.png"/><Relationship Id="rId3" Type="http://schemas.openxmlformats.org/officeDocument/2006/relationships/oleObject" Target="../embeddings/oleObject303.bin"/><Relationship Id="rId22" Type="http://schemas.openxmlformats.org/officeDocument/2006/relationships/vmlDrawing" Target="../drawings/vmlDrawing40.vml"/><Relationship Id="rId21" Type="http://schemas.openxmlformats.org/officeDocument/2006/relationships/slideLayout" Target="../slideLayouts/slideLayout1.xml"/><Relationship Id="rId20" Type="http://schemas.openxmlformats.org/officeDocument/2006/relationships/image" Target="../media/image271.wmf"/><Relationship Id="rId2" Type="http://schemas.openxmlformats.org/officeDocument/2006/relationships/image" Target="../media/image103.wmf"/><Relationship Id="rId19" Type="http://schemas.openxmlformats.org/officeDocument/2006/relationships/oleObject" Target="../embeddings/oleObject311.bin"/><Relationship Id="rId18" Type="http://schemas.openxmlformats.org/officeDocument/2006/relationships/image" Target="../media/image270.wmf"/><Relationship Id="rId17" Type="http://schemas.openxmlformats.org/officeDocument/2006/relationships/oleObject" Target="../embeddings/oleObject310.bin"/><Relationship Id="rId16" Type="http://schemas.openxmlformats.org/officeDocument/2006/relationships/image" Target="../media/image269.wmf"/><Relationship Id="rId15" Type="http://schemas.openxmlformats.org/officeDocument/2006/relationships/oleObject" Target="../embeddings/oleObject309.bin"/><Relationship Id="rId14" Type="http://schemas.openxmlformats.org/officeDocument/2006/relationships/image" Target="../media/image199.wmf"/><Relationship Id="rId13" Type="http://schemas.openxmlformats.org/officeDocument/2006/relationships/oleObject" Target="../embeddings/oleObject308.bin"/><Relationship Id="rId12" Type="http://schemas.openxmlformats.org/officeDocument/2006/relationships/image" Target="../media/image175.wmf"/><Relationship Id="rId11" Type="http://schemas.openxmlformats.org/officeDocument/2006/relationships/oleObject" Target="../embeddings/oleObject307.bin"/><Relationship Id="rId10" Type="http://schemas.openxmlformats.org/officeDocument/2006/relationships/image" Target="../media/image120.wmf"/><Relationship Id="rId1" Type="http://schemas.openxmlformats.org/officeDocument/2006/relationships/oleObject" Target="../embeddings/oleObject302.bin"/></Relationships>
</file>

<file path=ppt/slides/_rels/slide44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41.v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273.png"/><Relationship Id="rId3" Type="http://schemas.openxmlformats.org/officeDocument/2006/relationships/oleObject" Target="../embeddings/oleObject313.bin"/><Relationship Id="rId2" Type="http://schemas.openxmlformats.org/officeDocument/2006/relationships/image" Target="../media/image272.wmf"/><Relationship Id="rId1" Type="http://schemas.openxmlformats.org/officeDocument/2006/relationships/oleObject" Target="../embeddings/oleObject312.bin"/></Relationships>
</file>

<file path=ppt/slides/_rels/slide4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18.bin"/><Relationship Id="rId8" Type="http://schemas.openxmlformats.org/officeDocument/2006/relationships/image" Target="../media/image276.wmf"/><Relationship Id="rId7" Type="http://schemas.openxmlformats.org/officeDocument/2006/relationships/oleObject" Target="../embeddings/oleObject317.bin"/><Relationship Id="rId6" Type="http://schemas.openxmlformats.org/officeDocument/2006/relationships/image" Target="../media/image272.wmf"/><Relationship Id="rId5" Type="http://schemas.openxmlformats.org/officeDocument/2006/relationships/oleObject" Target="../embeddings/oleObject316.bin"/><Relationship Id="rId4" Type="http://schemas.openxmlformats.org/officeDocument/2006/relationships/image" Target="../media/image275.wmf"/><Relationship Id="rId3" Type="http://schemas.openxmlformats.org/officeDocument/2006/relationships/oleObject" Target="../embeddings/oleObject315.bin"/><Relationship Id="rId26" Type="http://schemas.openxmlformats.org/officeDocument/2006/relationships/vmlDrawing" Target="../drawings/vmlDrawing42.vml"/><Relationship Id="rId25" Type="http://schemas.openxmlformats.org/officeDocument/2006/relationships/slideLayout" Target="../slideLayouts/slideLayout1.xml"/><Relationship Id="rId24" Type="http://schemas.openxmlformats.org/officeDocument/2006/relationships/oleObject" Target="../embeddings/oleObject327.bin"/><Relationship Id="rId23" Type="http://schemas.openxmlformats.org/officeDocument/2006/relationships/oleObject" Target="../embeddings/oleObject326.bin"/><Relationship Id="rId22" Type="http://schemas.openxmlformats.org/officeDocument/2006/relationships/oleObject" Target="../embeddings/oleObject325.bin"/><Relationship Id="rId21" Type="http://schemas.openxmlformats.org/officeDocument/2006/relationships/oleObject" Target="../embeddings/oleObject324.bin"/><Relationship Id="rId20" Type="http://schemas.openxmlformats.org/officeDocument/2006/relationships/image" Target="../media/image282.wmf"/><Relationship Id="rId2" Type="http://schemas.openxmlformats.org/officeDocument/2006/relationships/image" Target="../media/image274.wmf"/><Relationship Id="rId19" Type="http://schemas.openxmlformats.org/officeDocument/2006/relationships/oleObject" Target="../embeddings/oleObject323.bin"/><Relationship Id="rId18" Type="http://schemas.openxmlformats.org/officeDocument/2006/relationships/image" Target="../media/image281.wmf"/><Relationship Id="rId17" Type="http://schemas.openxmlformats.org/officeDocument/2006/relationships/oleObject" Target="../embeddings/oleObject322.bin"/><Relationship Id="rId16" Type="http://schemas.openxmlformats.org/officeDocument/2006/relationships/image" Target="../media/image280.wmf"/><Relationship Id="rId15" Type="http://schemas.openxmlformats.org/officeDocument/2006/relationships/oleObject" Target="../embeddings/oleObject321.bin"/><Relationship Id="rId14" Type="http://schemas.openxmlformats.org/officeDocument/2006/relationships/image" Target="../media/image279.wmf"/><Relationship Id="rId13" Type="http://schemas.openxmlformats.org/officeDocument/2006/relationships/oleObject" Target="../embeddings/oleObject320.bin"/><Relationship Id="rId12" Type="http://schemas.openxmlformats.org/officeDocument/2006/relationships/image" Target="../media/image278.wmf"/><Relationship Id="rId11" Type="http://schemas.openxmlformats.org/officeDocument/2006/relationships/oleObject" Target="../embeddings/oleObject319.bin"/><Relationship Id="rId10" Type="http://schemas.openxmlformats.org/officeDocument/2006/relationships/image" Target="../media/image277.wmf"/><Relationship Id="rId1" Type="http://schemas.openxmlformats.org/officeDocument/2006/relationships/oleObject" Target="../embeddings/oleObject314.bin"/></Relationships>
</file>

<file path=ppt/slides/_rels/slide4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image" Target="../media/image286.wmf"/><Relationship Id="rId7" Type="http://schemas.openxmlformats.org/officeDocument/2006/relationships/oleObject" Target="../embeddings/oleObject331.bin"/><Relationship Id="rId6" Type="http://schemas.openxmlformats.org/officeDocument/2006/relationships/image" Target="../media/image285.png"/><Relationship Id="rId5" Type="http://schemas.openxmlformats.org/officeDocument/2006/relationships/oleObject" Target="../embeddings/oleObject330.bin"/><Relationship Id="rId4" Type="http://schemas.openxmlformats.org/officeDocument/2006/relationships/image" Target="../media/image284.wmf"/><Relationship Id="rId3" Type="http://schemas.openxmlformats.org/officeDocument/2006/relationships/oleObject" Target="../embeddings/oleObject329.bin"/><Relationship Id="rId2" Type="http://schemas.openxmlformats.org/officeDocument/2006/relationships/image" Target="../media/image283.wmf"/><Relationship Id="rId10" Type="http://schemas.openxmlformats.org/officeDocument/2006/relationships/vmlDrawing" Target="../drawings/vmlDrawing43.vml"/><Relationship Id="rId1" Type="http://schemas.openxmlformats.org/officeDocument/2006/relationships/oleObject" Target="../embeddings/oleObject328.bin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44.vml"/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289.wmf"/><Relationship Id="rId5" Type="http://schemas.openxmlformats.org/officeDocument/2006/relationships/oleObject" Target="../embeddings/oleObject334.bin"/><Relationship Id="rId4" Type="http://schemas.openxmlformats.org/officeDocument/2006/relationships/image" Target="../media/image288.wmf"/><Relationship Id="rId3" Type="http://schemas.openxmlformats.org/officeDocument/2006/relationships/oleObject" Target="../embeddings/oleObject333.bin"/><Relationship Id="rId2" Type="http://schemas.openxmlformats.org/officeDocument/2006/relationships/image" Target="../media/image287.wmf"/><Relationship Id="rId1" Type="http://schemas.openxmlformats.org/officeDocument/2006/relationships/oleObject" Target="../embeddings/oleObject332.bin"/></Relationships>
</file>

<file path=ppt/slides/_rels/slide4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39.bin"/><Relationship Id="rId8" Type="http://schemas.openxmlformats.org/officeDocument/2006/relationships/image" Target="../media/image292.wmf"/><Relationship Id="rId7" Type="http://schemas.openxmlformats.org/officeDocument/2006/relationships/oleObject" Target="../embeddings/oleObject338.bin"/><Relationship Id="rId6" Type="http://schemas.openxmlformats.org/officeDocument/2006/relationships/image" Target="../media/image291.wmf"/><Relationship Id="rId5" Type="http://schemas.openxmlformats.org/officeDocument/2006/relationships/oleObject" Target="../embeddings/oleObject337.bin"/><Relationship Id="rId4" Type="http://schemas.openxmlformats.org/officeDocument/2006/relationships/image" Target="../media/image290.wmf"/><Relationship Id="rId3" Type="http://schemas.openxmlformats.org/officeDocument/2006/relationships/oleObject" Target="../embeddings/oleObject336.bin"/><Relationship Id="rId2" Type="http://schemas.openxmlformats.org/officeDocument/2006/relationships/image" Target="../media/image272.wmf"/><Relationship Id="rId14" Type="http://schemas.openxmlformats.org/officeDocument/2006/relationships/vmlDrawing" Target="../drawings/vmlDrawing45.vml"/><Relationship Id="rId13" Type="http://schemas.openxmlformats.org/officeDocument/2006/relationships/slideLayout" Target="../slideLayouts/slideLayout1.xml"/><Relationship Id="rId12" Type="http://schemas.openxmlformats.org/officeDocument/2006/relationships/image" Target="../media/image294.wmf"/><Relationship Id="rId11" Type="http://schemas.openxmlformats.org/officeDocument/2006/relationships/oleObject" Target="../embeddings/oleObject340.bin"/><Relationship Id="rId10" Type="http://schemas.openxmlformats.org/officeDocument/2006/relationships/image" Target="../media/image293.wmf"/><Relationship Id="rId1" Type="http://schemas.openxmlformats.org/officeDocument/2006/relationships/oleObject" Target="../embeddings/oleObject335.bin"/></Relationships>
</file>

<file path=ppt/slides/_rels/slide4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45.bin"/><Relationship Id="rId8" Type="http://schemas.openxmlformats.org/officeDocument/2006/relationships/image" Target="../media/image298.wmf"/><Relationship Id="rId7" Type="http://schemas.openxmlformats.org/officeDocument/2006/relationships/oleObject" Target="../embeddings/oleObject344.bin"/><Relationship Id="rId6" Type="http://schemas.openxmlformats.org/officeDocument/2006/relationships/image" Target="../media/image297.wmf"/><Relationship Id="rId5" Type="http://schemas.openxmlformats.org/officeDocument/2006/relationships/oleObject" Target="../embeddings/oleObject343.bin"/><Relationship Id="rId4" Type="http://schemas.openxmlformats.org/officeDocument/2006/relationships/image" Target="../media/image296.wmf"/><Relationship Id="rId3" Type="http://schemas.openxmlformats.org/officeDocument/2006/relationships/oleObject" Target="../embeddings/oleObject342.bin"/><Relationship Id="rId20" Type="http://schemas.openxmlformats.org/officeDocument/2006/relationships/vmlDrawing" Target="../drawings/vmlDrawing46.vml"/><Relationship Id="rId2" Type="http://schemas.openxmlformats.org/officeDocument/2006/relationships/image" Target="../media/image295.wmf"/><Relationship Id="rId19" Type="http://schemas.openxmlformats.org/officeDocument/2006/relationships/slideLayout" Target="../slideLayouts/slideLayout1.xml"/><Relationship Id="rId18" Type="http://schemas.openxmlformats.org/officeDocument/2006/relationships/image" Target="../media/image293.wmf"/><Relationship Id="rId17" Type="http://schemas.openxmlformats.org/officeDocument/2006/relationships/oleObject" Target="../embeddings/oleObject349.bin"/><Relationship Id="rId16" Type="http://schemas.openxmlformats.org/officeDocument/2006/relationships/image" Target="../media/image292.wmf"/><Relationship Id="rId15" Type="http://schemas.openxmlformats.org/officeDocument/2006/relationships/oleObject" Target="../embeddings/oleObject348.bin"/><Relationship Id="rId14" Type="http://schemas.openxmlformats.org/officeDocument/2006/relationships/image" Target="../media/image291.wmf"/><Relationship Id="rId13" Type="http://schemas.openxmlformats.org/officeDocument/2006/relationships/oleObject" Target="../embeddings/oleObject347.bin"/><Relationship Id="rId12" Type="http://schemas.openxmlformats.org/officeDocument/2006/relationships/image" Target="../media/image290.wmf"/><Relationship Id="rId11" Type="http://schemas.openxmlformats.org/officeDocument/2006/relationships/oleObject" Target="../embeddings/oleObject346.bin"/><Relationship Id="rId10" Type="http://schemas.openxmlformats.org/officeDocument/2006/relationships/image" Target="../media/image272.wmf"/><Relationship Id="rId1" Type="http://schemas.openxmlformats.org/officeDocument/2006/relationships/oleObject" Target="../embeddings/oleObject341.bin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5.bin"/><Relationship Id="rId8" Type="http://schemas.openxmlformats.org/officeDocument/2006/relationships/image" Target="../media/image16.wmf"/><Relationship Id="rId7" Type="http://schemas.openxmlformats.org/officeDocument/2006/relationships/oleObject" Target="../embeddings/oleObject24.bin"/><Relationship Id="rId6" Type="http://schemas.openxmlformats.org/officeDocument/2006/relationships/image" Target="../media/image15.w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14.wmf"/><Relationship Id="rId3" Type="http://schemas.openxmlformats.org/officeDocument/2006/relationships/oleObject" Target="../embeddings/oleObject22.bin"/><Relationship Id="rId21" Type="http://schemas.openxmlformats.org/officeDocument/2006/relationships/vmlDrawing" Target="../drawings/vmlDrawing4.vml"/><Relationship Id="rId20" Type="http://schemas.openxmlformats.org/officeDocument/2006/relationships/slideLayout" Target="../slideLayouts/slideLayout1.xml"/><Relationship Id="rId2" Type="http://schemas.openxmlformats.org/officeDocument/2006/relationships/image" Target="../media/image13.wmf"/><Relationship Id="rId19" Type="http://schemas.openxmlformats.org/officeDocument/2006/relationships/image" Target="../media/image21.wmf"/><Relationship Id="rId18" Type="http://schemas.openxmlformats.org/officeDocument/2006/relationships/oleObject" Target="../embeddings/oleObject30.bin"/><Relationship Id="rId17" Type="http://schemas.openxmlformats.org/officeDocument/2006/relationships/image" Target="../media/image20.wmf"/><Relationship Id="rId16" Type="http://schemas.openxmlformats.org/officeDocument/2006/relationships/oleObject" Target="../embeddings/oleObject29.bin"/><Relationship Id="rId15" Type="http://schemas.openxmlformats.org/officeDocument/2006/relationships/image" Target="../media/image19.wmf"/><Relationship Id="rId14" Type="http://schemas.openxmlformats.org/officeDocument/2006/relationships/oleObject" Target="../embeddings/oleObject28.bin"/><Relationship Id="rId13" Type="http://schemas.openxmlformats.org/officeDocument/2006/relationships/oleObject" Target="../embeddings/oleObject27.bin"/><Relationship Id="rId12" Type="http://schemas.openxmlformats.org/officeDocument/2006/relationships/image" Target="../media/image18.wmf"/><Relationship Id="rId11" Type="http://schemas.openxmlformats.org/officeDocument/2006/relationships/oleObject" Target="../embeddings/oleObject26.bin"/><Relationship Id="rId10" Type="http://schemas.openxmlformats.org/officeDocument/2006/relationships/image" Target="../media/image17.wmf"/><Relationship Id="rId1" Type="http://schemas.openxmlformats.org/officeDocument/2006/relationships/oleObject" Target="../embeddings/oleObject21.bin"/></Relationships>
</file>

<file path=ppt/slides/_rels/slide5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54.bin"/><Relationship Id="rId8" Type="http://schemas.openxmlformats.org/officeDocument/2006/relationships/image" Target="../media/image300.wmf"/><Relationship Id="rId7" Type="http://schemas.openxmlformats.org/officeDocument/2006/relationships/oleObject" Target="../embeddings/oleObject353.bin"/><Relationship Id="rId6" Type="http://schemas.openxmlformats.org/officeDocument/2006/relationships/image" Target="../media/image275.wmf"/><Relationship Id="rId5" Type="http://schemas.openxmlformats.org/officeDocument/2006/relationships/oleObject" Target="../embeddings/oleObject352.bin"/><Relationship Id="rId4" Type="http://schemas.openxmlformats.org/officeDocument/2006/relationships/image" Target="../media/image272.wmf"/><Relationship Id="rId35" Type="http://schemas.openxmlformats.org/officeDocument/2006/relationships/vmlDrawing" Target="../drawings/vmlDrawing47.vml"/><Relationship Id="rId34" Type="http://schemas.openxmlformats.org/officeDocument/2006/relationships/slideLayout" Target="../slideLayouts/slideLayout1.xml"/><Relationship Id="rId33" Type="http://schemas.openxmlformats.org/officeDocument/2006/relationships/image" Target="../media/image297.wmf"/><Relationship Id="rId32" Type="http://schemas.openxmlformats.org/officeDocument/2006/relationships/oleObject" Target="../embeddings/oleObject369.bin"/><Relationship Id="rId31" Type="http://schemas.openxmlformats.org/officeDocument/2006/relationships/image" Target="../media/image296.wmf"/><Relationship Id="rId30" Type="http://schemas.openxmlformats.org/officeDocument/2006/relationships/oleObject" Target="../embeddings/oleObject368.bin"/><Relationship Id="rId3" Type="http://schemas.openxmlformats.org/officeDocument/2006/relationships/oleObject" Target="../embeddings/oleObject351.bin"/><Relationship Id="rId29" Type="http://schemas.openxmlformats.org/officeDocument/2006/relationships/image" Target="../media/image295.wmf"/><Relationship Id="rId28" Type="http://schemas.openxmlformats.org/officeDocument/2006/relationships/oleObject" Target="../embeddings/oleObject367.bin"/><Relationship Id="rId27" Type="http://schemas.openxmlformats.org/officeDocument/2006/relationships/image" Target="../media/image305.wmf"/><Relationship Id="rId26" Type="http://schemas.openxmlformats.org/officeDocument/2006/relationships/oleObject" Target="../embeddings/oleObject366.bin"/><Relationship Id="rId25" Type="http://schemas.openxmlformats.org/officeDocument/2006/relationships/oleObject" Target="../embeddings/oleObject365.bin"/><Relationship Id="rId24" Type="http://schemas.openxmlformats.org/officeDocument/2006/relationships/oleObject" Target="../embeddings/oleObject364.bin"/><Relationship Id="rId23" Type="http://schemas.openxmlformats.org/officeDocument/2006/relationships/oleObject" Target="../embeddings/oleObject363.bin"/><Relationship Id="rId22" Type="http://schemas.openxmlformats.org/officeDocument/2006/relationships/oleObject" Target="../embeddings/oleObject362.bin"/><Relationship Id="rId21" Type="http://schemas.openxmlformats.org/officeDocument/2006/relationships/oleObject" Target="../embeddings/oleObject361.bin"/><Relationship Id="rId20" Type="http://schemas.openxmlformats.org/officeDocument/2006/relationships/oleObject" Target="../embeddings/oleObject360.bin"/><Relationship Id="rId2" Type="http://schemas.openxmlformats.org/officeDocument/2006/relationships/image" Target="../media/image299.wmf"/><Relationship Id="rId19" Type="http://schemas.openxmlformats.org/officeDocument/2006/relationships/oleObject" Target="../embeddings/oleObject359.bin"/><Relationship Id="rId18" Type="http://schemas.openxmlformats.org/officeDocument/2006/relationships/image" Target="../media/image304.wmf"/><Relationship Id="rId17" Type="http://schemas.openxmlformats.org/officeDocument/2006/relationships/oleObject" Target="../embeddings/oleObject358.bin"/><Relationship Id="rId16" Type="http://schemas.openxmlformats.org/officeDocument/2006/relationships/image" Target="../media/image290.wmf"/><Relationship Id="rId15" Type="http://schemas.openxmlformats.org/officeDocument/2006/relationships/oleObject" Target="../embeddings/oleObject357.bin"/><Relationship Id="rId14" Type="http://schemas.openxmlformats.org/officeDocument/2006/relationships/image" Target="../media/image303.wmf"/><Relationship Id="rId13" Type="http://schemas.openxmlformats.org/officeDocument/2006/relationships/oleObject" Target="../embeddings/oleObject356.bin"/><Relationship Id="rId12" Type="http://schemas.openxmlformats.org/officeDocument/2006/relationships/image" Target="../media/image302.wmf"/><Relationship Id="rId11" Type="http://schemas.openxmlformats.org/officeDocument/2006/relationships/oleObject" Target="../embeddings/oleObject355.bin"/><Relationship Id="rId10" Type="http://schemas.openxmlformats.org/officeDocument/2006/relationships/image" Target="../media/image301.wmf"/><Relationship Id="rId1" Type="http://schemas.openxmlformats.org/officeDocument/2006/relationships/oleObject" Target="../embeddings/oleObject350.bin"/></Relationships>
</file>

<file path=ppt/slides/_rels/slide5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74.bin"/><Relationship Id="rId8" Type="http://schemas.openxmlformats.org/officeDocument/2006/relationships/image" Target="../media/image309.wmf"/><Relationship Id="rId7" Type="http://schemas.openxmlformats.org/officeDocument/2006/relationships/oleObject" Target="../embeddings/oleObject373.bin"/><Relationship Id="rId6" Type="http://schemas.openxmlformats.org/officeDocument/2006/relationships/image" Target="../media/image308.wmf"/><Relationship Id="rId5" Type="http://schemas.openxmlformats.org/officeDocument/2006/relationships/oleObject" Target="../embeddings/oleObject372.bin"/><Relationship Id="rId4" Type="http://schemas.openxmlformats.org/officeDocument/2006/relationships/image" Target="../media/image307.wmf"/><Relationship Id="rId3" Type="http://schemas.openxmlformats.org/officeDocument/2006/relationships/oleObject" Target="../embeddings/oleObject371.bin"/><Relationship Id="rId22" Type="http://schemas.openxmlformats.org/officeDocument/2006/relationships/vmlDrawing" Target="../drawings/vmlDrawing48.vml"/><Relationship Id="rId21" Type="http://schemas.openxmlformats.org/officeDocument/2006/relationships/slideLayout" Target="../slideLayouts/slideLayout1.xml"/><Relationship Id="rId20" Type="http://schemas.openxmlformats.org/officeDocument/2006/relationships/oleObject" Target="../embeddings/oleObject381.bin"/><Relationship Id="rId2" Type="http://schemas.openxmlformats.org/officeDocument/2006/relationships/image" Target="../media/image306.wmf"/><Relationship Id="rId19" Type="http://schemas.openxmlformats.org/officeDocument/2006/relationships/oleObject" Target="../embeddings/oleObject380.bin"/><Relationship Id="rId18" Type="http://schemas.openxmlformats.org/officeDocument/2006/relationships/oleObject" Target="../embeddings/oleObject379.bin"/><Relationship Id="rId17" Type="http://schemas.openxmlformats.org/officeDocument/2006/relationships/oleObject" Target="../embeddings/oleObject378.bin"/><Relationship Id="rId16" Type="http://schemas.openxmlformats.org/officeDocument/2006/relationships/image" Target="../media/image311.wmf"/><Relationship Id="rId15" Type="http://schemas.openxmlformats.org/officeDocument/2006/relationships/oleObject" Target="../embeddings/oleObject377.bin"/><Relationship Id="rId14" Type="http://schemas.openxmlformats.org/officeDocument/2006/relationships/image" Target="../media/image272.wmf"/><Relationship Id="rId13" Type="http://schemas.openxmlformats.org/officeDocument/2006/relationships/oleObject" Target="../embeddings/oleObject376.bin"/><Relationship Id="rId12" Type="http://schemas.openxmlformats.org/officeDocument/2006/relationships/image" Target="../media/image293.wmf"/><Relationship Id="rId11" Type="http://schemas.openxmlformats.org/officeDocument/2006/relationships/oleObject" Target="../embeddings/oleObject375.bin"/><Relationship Id="rId10" Type="http://schemas.openxmlformats.org/officeDocument/2006/relationships/image" Target="../media/image310.wmf"/><Relationship Id="rId1" Type="http://schemas.openxmlformats.org/officeDocument/2006/relationships/oleObject" Target="../embeddings/oleObject370.bin"/></Relationships>
</file>

<file path=ppt/slides/_rels/slide5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86.bin"/><Relationship Id="rId8" Type="http://schemas.openxmlformats.org/officeDocument/2006/relationships/image" Target="../media/image310.wmf"/><Relationship Id="rId7" Type="http://schemas.openxmlformats.org/officeDocument/2006/relationships/oleObject" Target="../embeddings/oleObject385.bin"/><Relationship Id="rId6" Type="http://schemas.openxmlformats.org/officeDocument/2006/relationships/image" Target="../media/image314.wmf"/><Relationship Id="rId5" Type="http://schemas.openxmlformats.org/officeDocument/2006/relationships/oleObject" Target="../embeddings/oleObject384.bin"/><Relationship Id="rId4" Type="http://schemas.openxmlformats.org/officeDocument/2006/relationships/image" Target="../media/image313.wmf"/><Relationship Id="rId3" Type="http://schemas.openxmlformats.org/officeDocument/2006/relationships/oleObject" Target="../embeddings/oleObject383.bin"/><Relationship Id="rId25" Type="http://schemas.openxmlformats.org/officeDocument/2006/relationships/vmlDrawing" Target="../drawings/vmlDrawing49.vml"/><Relationship Id="rId24" Type="http://schemas.openxmlformats.org/officeDocument/2006/relationships/slideLayout" Target="../slideLayouts/slideLayout1.xml"/><Relationship Id="rId23" Type="http://schemas.openxmlformats.org/officeDocument/2006/relationships/oleObject" Target="../embeddings/oleObject393.bin"/><Relationship Id="rId22" Type="http://schemas.openxmlformats.org/officeDocument/2006/relationships/image" Target="../media/image320.wmf"/><Relationship Id="rId21" Type="http://schemas.openxmlformats.org/officeDocument/2006/relationships/oleObject" Target="../embeddings/oleObject392.bin"/><Relationship Id="rId20" Type="http://schemas.openxmlformats.org/officeDocument/2006/relationships/image" Target="../media/image319.wmf"/><Relationship Id="rId2" Type="http://schemas.openxmlformats.org/officeDocument/2006/relationships/image" Target="../media/image312.wmf"/><Relationship Id="rId19" Type="http://schemas.openxmlformats.org/officeDocument/2006/relationships/oleObject" Target="../embeddings/oleObject391.bin"/><Relationship Id="rId18" Type="http://schemas.openxmlformats.org/officeDocument/2006/relationships/image" Target="../media/image318.wmf"/><Relationship Id="rId17" Type="http://schemas.openxmlformats.org/officeDocument/2006/relationships/oleObject" Target="../embeddings/oleObject390.bin"/><Relationship Id="rId16" Type="http://schemas.openxmlformats.org/officeDocument/2006/relationships/image" Target="../media/image317.wmf"/><Relationship Id="rId15" Type="http://schemas.openxmlformats.org/officeDocument/2006/relationships/oleObject" Target="../embeddings/oleObject389.bin"/><Relationship Id="rId14" Type="http://schemas.openxmlformats.org/officeDocument/2006/relationships/image" Target="../media/image316.wmf"/><Relationship Id="rId13" Type="http://schemas.openxmlformats.org/officeDocument/2006/relationships/oleObject" Target="../embeddings/oleObject388.bin"/><Relationship Id="rId12" Type="http://schemas.openxmlformats.org/officeDocument/2006/relationships/image" Target="../media/image315.wmf"/><Relationship Id="rId11" Type="http://schemas.openxmlformats.org/officeDocument/2006/relationships/oleObject" Target="../embeddings/oleObject387.bin"/><Relationship Id="rId10" Type="http://schemas.openxmlformats.org/officeDocument/2006/relationships/image" Target="../media/image303.wmf"/><Relationship Id="rId1" Type="http://schemas.openxmlformats.org/officeDocument/2006/relationships/oleObject" Target="../embeddings/oleObject382.bin"/></Relationships>
</file>

<file path=ppt/slides/_rels/slide5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98.bin"/><Relationship Id="rId8" Type="http://schemas.openxmlformats.org/officeDocument/2006/relationships/image" Target="../media/image324.wmf"/><Relationship Id="rId7" Type="http://schemas.openxmlformats.org/officeDocument/2006/relationships/oleObject" Target="../embeddings/oleObject397.bin"/><Relationship Id="rId6" Type="http://schemas.openxmlformats.org/officeDocument/2006/relationships/image" Target="../media/image323.wmf"/><Relationship Id="rId5" Type="http://schemas.openxmlformats.org/officeDocument/2006/relationships/oleObject" Target="../embeddings/oleObject396.bin"/><Relationship Id="rId4" Type="http://schemas.openxmlformats.org/officeDocument/2006/relationships/image" Target="../media/image322.wmf"/><Relationship Id="rId3" Type="http://schemas.openxmlformats.org/officeDocument/2006/relationships/oleObject" Target="../embeddings/oleObject395.bin"/><Relationship Id="rId2" Type="http://schemas.openxmlformats.org/officeDocument/2006/relationships/image" Target="../media/image321.wmf"/><Relationship Id="rId16" Type="http://schemas.openxmlformats.org/officeDocument/2006/relationships/vmlDrawing" Target="../drawings/vmlDrawing50.vml"/><Relationship Id="rId15" Type="http://schemas.openxmlformats.org/officeDocument/2006/relationships/slideLayout" Target="../slideLayouts/slideLayout1.xml"/><Relationship Id="rId14" Type="http://schemas.openxmlformats.org/officeDocument/2006/relationships/image" Target="../media/image327.wmf"/><Relationship Id="rId13" Type="http://schemas.openxmlformats.org/officeDocument/2006/relationships/oleObject" Target="../embeddings/oleObject400.bin"/><Relationship Id="rId12" Type="http://schemas.openxmlformats.org/officeDocument/2006/relationships/image" Target="../media/image326.wmf"/><Relationship Id="rId11" Type="http://schemas.openxmlformats.org/officeDocument/2006/relationships/oleObject" Target="../embeddings/oleObject399.bin"/><Relationship Id="rId10" Type="http://schemas.openxmlformats.org/officeDocument/2006/relationships/image" Target="../media/image325.wmf"/><Relationship Id="rId1" Type="http://schemas.openxmlformats.org/officeDocument/2006/relationships/oleObject" Target="../embeddings/oleObject394.bin"/></Relationships>
</file>

<file path=ppt/slides/_rels/slide5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05.bin"/><Relationship Id="rId8" Type="http://schemas.openxmlformats.org/officeDocument/2006/relationships/image" Target="../media/image331.wmf"/><Relationship Id="rId7" Type="http://schemas.openxmlformats.org/officeDocument/2006/relationships/oleObject" Target="../embeddings/oleObject404.bin"/><Relationship Id="rId6" Type="http://schemas.openxmlformats.org/officeDocument/2006/relationships/image" Target="../media/image330.wmf"/><Relationship Id="rId5" Type="http://schemas.openxmlformats.org/officeDocument/2006/relationships/oleObject" Target="../embeddings/oleObject403.bin"/><Relationship Id="rId4" Type="http://schemas.openxmlformats.org/officeDocument/2006/relationships/image" Target="../media/image329.wmf"/><Relationship Id="rId3" Type="http://schemas.openxmlformats.org/officeDocument/2006/relationships/oleObject" Target="../embeddings/oleObject402.bin"/><Relationship Id="rId2" Type="http://schemas.openxmlformats.org/officeDocument/2006/relationships/image" Target="../media/image328.wmf"/><Relationship Id="rId15" Type="http://schemas.openxmlformats.org/officeDocument/2006/relationships/vmlDrawing" Target="../drawings/vmlDrawing51.vml"/><Relationship Id="rId14" Type="http://schemas.openxmlformats.org/officeDocument/2006/relationships/slideLayout" Target="../slideLayouts/slideLayout1.xml"/><Relationship Id="rId13" Type="http://schemas.openxmlformats.org/officeDocument/2006/relationships/oleObject" Target="../embeddings/oleObject407.bin"/><Relationship Id="rId12" Type="http://schemas.openxmlformats.org/officeDocument/2006/relationships/image" Target="../media/image332.wmf"/><Relationship Id="rId11" Type="http://schemas.openxmlformats.org/officeDocument/2006/relationships/oleObject" Target="../embeddings/oleObject406.bin"/><Relationship Id="rId10" Type="http://schemas.openxmlformats.org/officeDocument/2006/relationships/image" Target="../media/image293.wmf"/><Relationship Id="rId1" Type="http://schemas.openxmlformats.org/officeDocument/2006/relationships/oleObject" Target="../embeddings/oleObject401.bin"/></Relationships>
</file>

<file path=ppt/slides/_rels/slide55.xml.rels><?xml version="1.0" encoding="UTF-8" standalone="yes"?>
<Relationships xmlns="http://schemas.openxmlformats.org/package/2006/relationships"><Relationship Id="rId9" Type="http://schemas.openxmlformats.org/officeDocument/2006/relationships/image" Target="../media/image335.png"/><Relationship Id="rId8" Type="http://schemas.openxmlformats.org/officeDocument/2006/relationships/image" Target="../media/image334.wmf"/><Relationship Id="rId7" Type="http://schemas.openxmlformats.org/officeDocument/2006/relationships/oleObject" Target="../embeddings/oleObject411.bin"/><Relationship Id="rId6" Type="http://schemas.openxmlformats.org/officeDocument/2006/relationships/image" Target="../media/image293.wmf"/><Relationship Id="rId5" Type="http://schemas.openxmlformats.org/officeDocument/2006/relationships/oleObject" Target="../embeddings/oleObject410.bin"/><Relationship Id="rId4" Type="http://schemas.openxmlformats.org/officeDocument/2006/relationships/image" Target="../media/image328.wmf"/><Relationship Id="rId3" Type="http://schemas.openxmlformats.org/officeDocument/2006/relationships/oleObject" Target="../embeddings/oleObject409.bin"/><Relationship Id="rId2" Type="http://schemas.openxmlformats.org/officeDocument/2006/relationships/image" Target="../media/image333.wmf"/><Relationship Id="rId15" Type="http://schemas.openxmlformats.org/officeDocument/2006/relationships/vmlDrawing" Target="../drawings/vmlDrawing52.vml"/><Relationship Id="rId14" Type="http://schemas.openxmlformats.org/officeDocument/2006/relationships/slideLayout" Target="../slideLayouts/slideLayout1.xml"/><Relationship Id="rId13" Type="http://schemas.openxmlformats.org/officeDocument/2006/relationships/image" Target="../media/image337.wmf"/><Relationship Id="rId12" Type="http://schemas.openxmlformats.org/officeDocument/2006/relationships/oleObject" Target="../embeddings/oleObject413.bin"/><Relationship Id="rId11" Type="http://schemas.openxmlformats.org/officeDocument/2006/relationships/image" Target="../media/image336.wmf"/><Relationship Id="rId10" Type="http://schemas.openxmlformats.org/officeDocument/2006/relationships/oleObject" Target="../embeddings/oleObject412.bin"/><Relationship Id="rId1" Type="http://schemas.openxmlformats.org/officeDocument/2006/relationships/oleObject" Target="../embeddings/oleObject408.bin"/></Relationships>
</file>

<file path=ppt/slides/_rels/slide5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18.bin"/><Relationship Id="rId8" Type="http://schemas.openxmlformats.org/officeDocument/2006/relationships/image" Target="../media/image340.wmf"/><Relationship Id="rId7" Type="http://schemas.openxmlformats.org/officeDocument/2006/relationships/oleObject" Target="../embeddings/oleObject417.bin"/><Relationship Id="rId6" Type="http://schemas.openxmlformats.org/officeDocument/2006/relationships/image" Target="../media/image339.wmf"/><Relationship Id="rId5" Type="http://schemas.openxmlformats.org/officeDocument/2006/relationships/oleObject" Target="../embeddings/oleObject416.bin"/><Relationship Id="rId4" Type="http://schemas.openxmlformats.org/officeDocument/2006/relationships/image" Target="../media/image338.wmf"/><Relationship Id="rId3" Type="http://schemas.openxmlformats.org/officeDocument/2006/relationships/oleObject" Target="../embeddings/oleObject415.bin"/><Relationship Id="rId2" Type="http://schemas.openxmlformats.org/officeDocument/2006/relationships/image" Target="../media/image328.wmf"/><Relationship Id="rId18" Type="http://schemas.openxmlformats.org/officeDocument/2006/relationships/vmlDrawing" Target="../drawings/vmlDrawing53.vml"/><Relationship Id="rId17" Type="http://schemas.openxmlformats.org/officeDocument/2006/relationships/slideLayout" Target="../slideLayouts/slideLayout1.xml"/><Relationship Id="rId16" Type="http://schemas.openxmlformats.org/officeDocument/2006/relationships/oleObject" Target="../embeddings/oleObject423.bin"/><Relationship Id="rId15" Type="http://schemas.openxmlformats.org/officeDocument/2006/relationships/oleObject" Target="../embeddings/oleObject422.bin"/><Relationship Id="rId14" Type="http://schemas.openxmlformats.org/officeDocument/2006/relationships/oleObject" Target="../embeddings/oleObject421.bin"/><Relationship Id="rId13" Type="http://schemas.openxmlformats.org/officeDocument/2006/relationships/oleObject" Target="../embeddings/oleObject420.bin"/><Relationship Id="rId12" Type="http://schemas.openxmlformats.org/officeDocument/2006/relationships/image" Target="../media/image342.wmf"/><Relationship Id="rId11" Type="http://schemas.openxmlformats.org/officeDocument/2006/relationships/oleObject" Target="../embeddings/oleObject419.bin"/><Relationship Id="rId10" Type="http://schemas.openxmlformats.org/officeDocument/2006/relationships/image" Target="../media/image341.wmf"/><Relationship Id="rId1" Type="http://schemas.openxmlformats.org/officeDocument/2006/relationships/oleObject" Target="../embeddings/oleObject414.bin"/></Relationships>
</file>

<file path=ppt/slides/_rels/slide5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28.bin"/><Relationship Id="rId8" Type="http://schemas.openxmlformats.org/officeDocument/2006/relationships/image" Target="../media/image346.wmf"/><Relationship Id="rId7" Type="http://schemas.openxmlformats.org/officeDocument/2006/relationships/oleObject" Target="../embeddings/oleObject427.bin"/><Relationship Id="rId6" Type="http://schemas.openxmlformats.org/officeDocument/2006/relationships/image" Target="../media/image345.wmf"/><Relationship Id="rId5" Type="http://schemas.openxmlformats.org/officeDocument/2006/relationships/oleObject" Target="../embeddings/oleObject426.bin"/><Relationship Id="rId4" Type="http://schemas.openxmlformats.org/officeDocument/2006/relationships/image" Target="../media/image344.wmf"/><Relationship Id="rId3" Type="http://schemas.openxmlformats.org/officeDocument/2006/relationships/oleObject" Target="../embeddings/oleObject425.bin"/><Relationship Id="rId24" Type="http://schemas.openxmlformats.org/officeDocument/2006/relationships/vmlDrawing" Target="../drawings/vmlDrawing54.vml"/><Relationship Id="rId23" Type="http://schemas.openxmlformats.org/officeDocument/2006/relationships/slideLayout" Target="../slideLayouts/slideLayout1.xml"/><Relationship Id="rId22" Type="http://schemas.openxmlformats.org/officeDocument/2006/relationships/image" Target="../media/image353.wmf"/><Relationship Id="rId21" Type="http://schemas.openxmlformats.org/officeDocument/2006/relationships/oleObject" Target="../embeddings/oleObject434.bin"/><Relationship Id="rId20" Type="http://schemas.openxmlformats.org/officeDocument/2006/relationships/image" Target="../media/image352.wmf"/><Relationship Id="rId2" Type="http://schemas.openxmlformats.org/officeDocument/2006/relationships/image" Target="../media/image343.wmf"/><Relationship Id="rId19" Type="http://schemas.openxmlformats.org/officeDocument/2006/relationships/oleObject" Target="../embeddings/oleObject433.bin"/><Relationship Id="rId18" Type="http://schemas.openxmlformats.org/officeDocument/2006/relationships/image" Target="../media/image351.wmf"/><Relationship Id="rId17" Type="http://schemas.openxmlformats.org/officeDocument/2006/relationships/oleObject" Target="../embeddings/oleObject432.bin"/><Relationship Id="rId16" Type="http://schemas.openxmlformats.org/officeDocument/2006/relationships/image" Target="../media/image350.wmf"/><Relationship Id="rId15" Type="http://schemas.openxmlformats.org/officeDocument/2006/relationships/oleObject" Target="../embeddings/oleObject431.bin"/><Relationship Id="rId14" Type="http://schemas.openxmlformats.org/officeDocument/2006/relationships/image" Target="../media/image349.wmf"/><Relationship Id="rId13" Type="http://schemas.openxmlformats.org/officeDocument/2006/relationships/oleObject" Target="../embeddings/oleObject430.bin"/><Relationship Id="rId12" Type="http://schemas.openxmlformats.org/officeDocument/2006/relationships/image" Target="../media/image348.wmf"/><Relationship Id="rId11" Type="http://schemas.openxmlformats.org/officeDocument/2006/relationships/oleObject" Target="../embeddings/oleObject429.bin"/><Relationship Id="rId10" Type="http://schemas.openxmlformats.org/officeDocument/2006/relationships/image" Target="../media/image347.wmf"/><Relationship Id="rId1" Type="http://schemas.openxmlformats.org/officeDocument/2006/relationships/oleObject" Target="../embeddings/oleObject424.bin"/></Relationships>
</file>

<file path=ppt/slides/_rels/slide5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image" Target="../media/image357.wmf"/><Relationship Id="rId7" Type="http://schemas.openxmlformats.org/officeDocument/2006/relationships/oleObject" Target="../embeddings/oleObject438.bin"/><Relationship Id="rId6" Type="http://schemas.openxmlformats.org/officeDocument/2006/relationships/image" Target="../media/image356.wmf"/><Relationship Id="rId5" Type="http://schemas.openxmlformats.org/officeDocument/2006/relationships/oleObject" Target="../embeddings/oleObject437.bin"/><Relationship Id="rId4" Type="http://schemas.openxmlformats.org/officeDocument/2006/relationships/image" Target="../media/image355.wmf"/><Relationship Id="rId3" Type="http://schemas.openxmlformats.org/officeDocument/2006/relationships/oleObject" Target="../embeddings/oleObject436.bin"/><Relationship Id="rId2" Type="http://schemas.openxmlformats.org/officeDocument/2006/relationships/image" Target="../media/image354.wmf"/><Relationship Id="rId10" Type="http://schemas.openxmlformats.org/officeDocument/2006/relationships/vmlDrawing" Target="../drawings/vmlDrawing55.vml"/><Relationship Id="rId1" Type="http://schemas.openxmlformats.org/officeDocument/2006/relationships/oleObject" Target="../embeddings/oleObject435.bin"/></Relationships>
</file>

<file path=ppt/slides/_rels/slide59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56.v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359.wmf"/><Relationship Id="rId3" Type="http://schemas.openxmlformats.org/officeDocument/2006/relationships/oleObject" Target="../embeddings/oleObject440.bin"/><Relationship Id="rId2" Type="http://schemas.openxmlformats.org/officeDocument/2006/relationships/image" Target="../media/image358.wmf"/><Relationship Id="rId1" Type="http://schemas.openxmlformats.org/officeDocument/2006/relationships/oleObject" Target="../embeddings/oleObject439.bin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5.bin"/><Relationship Id="rId8" Type="http://schemas.openxmlformats.org/officeDocument/2006/relationships/image" Target="../media/image25.wmf"/><Relationship Id="rId7" Type="http://schemas.openxmlformats.org/officeDocument/2006/relationships/oleObject" Target="../embeddings/oleObject34.bin"/><Relationship Id="rId6" Type="http://schemas.openxmlformats.org/officeDocument/2006/relationships/image" Target="../media/image24.wmf"/><Relationship Id="rId5" Type="http://schemas.openxmlformats.org/officeDocument/2006/relationships/oleObject" Target="../embeddings/oleObject33.bin"/><Relationship Id="rId4" Type="http://schemas.openxmlformats.org/officeDocument/2006/relationships/image" Target="../media/image23.wmf"/><Relationship Id="rId3" Type="http://schemas.openxmlformats.org/officeDocument/2006/relationships/oleObject" Target="../embeddings/oleObject32.bin"/><Relationship Id="rId2" Type="http://schemas.openxmlformats.org/officeDocument/2006/relationships/image" Target="../media/image22.wmf"/><Relationship Id="rId18" Type="http://schemas.openxmlformats.org/officeDocument/2006/relationships/vmlDrawing" Target="../drawings/vmlDrawing5.vml"/><Relationship Id="rId17" Type="http://schemas.openxmlformats.org/officeDocument/2006/relationships/slideLayout" Target="../slideLayouts/slideLayout1.xml"/><Relationship Id="rId16" Type="http://schemas.openxmlformats.org/officeDocument/2006/relationships/image" Target="../media/image29.wmf"/><Relationship Id="rId15" Type="http://schemas.openxmlformats.org/officeDocument/2006/relationships/oleObject" Target="../embeddings/oleObject38.bin"/><Relationship Id="rId14" Type="http://schemas.openxmlformats.org/officeDocument/2006/relationships/image" Target="../media/image28.wmf"/><Relationship Id="rId13" Type="http://schemas.openxmlformats.org/officeDocument/2006/relationships/oleObject" Target="../embeddings/oleObject37.bin"/><Relationship Id="rId12" Type="http://schemas.openxmlformats.org/officeDocument/2006/relationships/image" Target="../media/image27.wmf"/><Relationship Id="rId11" Type="http://schemas.openxmlformats.org/officeDocument/2006/relationships/oleObject" Target="../embeddings/oleObject36.bin"/><Relationship Id="rId10" Type="http://schemas.openxmlformats.org/officeDocument/2006/relationships/image" Target="../media/image26.wmf"/><Relationship Id="rId1" Type="http://schemas.openxmlformats.org/officeDocument/2006/relationships/oleObject" Target="../embeddings/oleObject31.bin"/></Relationships>
</file>

<file path=ppt/slides/_rels/slide6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image" Target="../media/image272.wmf"/><Relationship Id="rId7" Type="http://schemas.openxmlformats.org/officeDocument/2006/relationships/oleObject" Target="../embeddings/oleObject444.bin"/><Relationship Id="rId6" Type="http://schemas.openxmlformats.org/officeDocument/2006/relationships/image" Target="../media/image311.wmf"/><Relationship Id="rId5" Type="http://schemas.openxmlformats.org/officeDocument/2006/relationships/oleObject" Target="../embeddings/oleObject443.bin"/><Relationship Id="rId4" Type="http://schemas.openxmlformats.org/officeDocument/2006/relationships/image" Target="../media/image293.wmf"/><Relationship Id="rId3" Type="http://schemas.openxmlformats.org/officeDocument/2006/relationships/oleObject" Target="../embeddings/oleObject442.bin"/><Relationship Id="rId2" Type="http://schemas.openxmlformats.org/officeDocument/2006/relationships/image" Target="../media/image328.wmf"/><Relationship Id="rId10" Type="http://schemas.openxmlformats.org/officeDocument/2006/relationships/vmlDrawing" Target="../drawings/vmlDrawing57.vml"/><Relationship Id="rId1" Type="http://schemas.openxmlformats.org/officeDocument/2006/relationships/oleObject" Target="../embeddings/oleObject441.bin"/></Relationships>
</file>

<file path=ppt/slides/_rels/slide6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49.bin"/><Relationship Id="rId8" Type="http://schemas.openxmlformats.org/officeDocument/2006/relationships/image" Target="../media/image362.wmf"/><Relationship Id="rId7" Type="http://schemas.openxmlformats.org/officeDocument/2006/relationships/oleObject" Target="../embeddings/oleObject448.bin"/><Relationship Id="rId6" Type="http://schemas.openxmlformats.org/officeDocument/2006/relationships/image" Target="../media/image361.wmf"/><Relationship Id="rId5" Type="http://schemas.openxmlformats.org/officeDocument/2006/relationships/oleObject" Target="../embeddings/oleObject447.bin"/><Relationship Id="rId46" Type="http://schemas.openxmlformats.org/officeDocument/2006/relationships/vmlDrawing" Target="../drawings/vmlDrawing58.vml"/><Relationship Id="rId45" Type="http://schemas.openxmlformats.org/officeDocument/2006/relationships/slideLayout" Target="../slideLayouts/slideLayout1.xml"/><Relationship Id="rId44" Type="http://schemas.openxmlformats.org/officeDocument/2006/relationships/oleObject" Target="../embeddings/oleObject470.bin"/><Relationship Id="rId43" Type="http://schemas.openxmlformats.org/officeDocument/2006/relationships/oleObject" Target="../embeddings/oleObject469.bin"/><Relationship Id="rId42" Type="http://schemas.openxmlformats.org/officeDocument/2006/relationships/oleObject" Target="../embeddings/oleObject468.bin"/><Relationship Id="rId41" Type="http://schemas.openxmlformats.org/officeDocument/2006/relationships/oleObject" Target="../embeddings/oleObject467.bin"/><Relationship Id="rId40" Type="http://schemas.openxmlformats.org/officeDocument/2006/relationships/image" Target="../media/image272.wmf"/><Relationship Id="rId4" Type="http://schemas.openxmlformats.org/officeDocument/2006/relationships/image" Target="../media/image292.wmf"/><Relationship Id="rId39" Type="http://schemas.openxmlformats.org/officeDocument/2006/relationships/oleObject" Target="../embeddings/oleObject466.bin"/><Relationship Id="rId38" Type="http://schemas.openxmlformats.org/officeDocument/2006/relationships/image" Target="../media/image373.wmf"/><Relationship Id="rId37" Type="http://schemas.openxmlformats.org/officeDocument/2006/relationships/oleObject" Target="../embeddings/oleObject465.bin"/><Relationship Id="rId36" Type="http://schemas.openxmlformats.org/officeDocument/2006/relationships/oleObject" Target="../embeddings/oleObject464.bin"/><Relationship Id="rId35" Type="http://schemas.openxmlformats.org/officeDocument/2006/relationships/image" Target="../media/image372.wmf"/><Relationship Id="rId34" Type="http://schemas.openxmlformats.org/officeDocument/2006/relationships/oleObject" Target="../embeddings/oleObject463.bin"/><Relationship Id="rId33" Type="http://schemas.openxmlformats.org/officeDocument/2006/relationships/image" Target="../media/image371.wmf"/><Relationship Id="rId32" Type="http://schemas.openxmlformats.org/officeDocument/2006/relationships/oleObject" Target="../embeddings/oleObject462.bin"/><Relationship Id="rId31" Type="http://schemas.openxmlformats.org/officeDocument/2006/relationships/image" Target="../media/image370.wmf"/><Relationship Id="rId30" Type="http://schemas.openxmlformats.org/officeDocument/2006/relationships/oleObject" Target="../embeddings/oleObject461.bin"/><Relationship Id="rId3" Type="http://schemas.openxmlformats.org/officeDocument/2006/relationships/oleObject" Target="../embeddings/oleObject446.bin"/><Relationship Id="rId29" Type="http://schemas.openxmlformats.org/officeDocument/2006/relationships/image" Target="../media/image369.wmf"/><Relationship Id="rId28" Type="http://schemas.openxmlformats.org/officeDocument/2006/relationships/oleObject" Target="../embeddings/oleObject460.bin"/><Relationship Id="rId27" Type="http://schemas.openxmlformats.org/officeDocument/2006/relationships/oleObject" Target="../embeddings/oleObject459.bin"/><Relationship Id="rId26" Type="http://schemas.openxmlformats.org/officeDocument/2006/relationships/image" Target="../media/image368.wmf"/><Relationship Id="rId25" Type="http://schemas.openxmlformats.org/officeDocument/2006/relationships/oleObject" Target="../embeddings/oleObject458.bin"/><Relationship Id="rId24" Type="http://schemas.openxmlformats.org/officeDocument/2006/relationships/image" Target="../media/image367.wmf"/><Relationship Id="rId23" Type="http://schemas.openxmlformats.org/officeDocument/2006/relationships/oleObject" Target="../embeddings/oleObject457.bin"/><Relationship Id="rId22" Type="http://schemas.openxmlformats.org/officeDocument/2006/relationships/image" Target="../media/image366.wmf"/><Relationship Id="rId21" Type="http://schemas.openxmlformats.org/officeDocument/2006/relationships/oleObject" Target="../embeddings/oleObject456.bin"/><Relationship Id="rId20" Type="http://schemas.openxmlformats.org/officeDocument/2006/relationships/oleObject" Target="../embeddings/oleObject455.bin"/><Relationship Id="rId2" Type="http://schemas.openxmlformats.org/officeDocument/2006/relationships/image" Target="../media/image360.wmf"/><Relationship Id="rId19" Type="http://schemas.openxmlformats.org/officeDocument/2006/relationships/image" Target="../media/image293.wmf"/><Relationship Id="rId18" Type="http://schemas.openxmlformats.org/officeDocument/2006/relationships/oleObject" Target="../embeddings/oleObject454.bin"/><Relationship Id="rId17" Type="http://schemas.openxmlformats.org/officeDocument/2006/relationships/image" Target="../media/image365.wmf"/><Relationship Id="rId16" Type="http://schemas.openxmlformats.org/officeDocument/2006/relationships/oleObject" Target="../embeddings/oleObject453.bin"/><Relationship Id="rId15" Type="http://schemas.openxmlformats.org/officeDocument/2006/relationships/oleObject" Target="../embeddings/oleObject452.bin"/><Relationship Id="rId14" Type="http://schemas.openxmlformats.org/officeDocument/2006/relationships/image" Target="../media/image364.wmf"/><Relationship Id="rId13" Type="http://schemas.openxmlformats.org/officeDocument/2006/relationships/oleObject" Target="../embeddings/oleObject451.bin"/><Relationship Id="rId12" Type="http://schemas.openxmlformats.org/officeDocument/2006/relationships/image" Target="../media/image290.wmf"/><Relationship Id="rId11" Type="http://schemas.openxmlformats.org/officeDocument/2006/relationships/oleObject" Target="../embeddings/oleObject450.bin"/><Relationship Id="rId10" Type="http://schemas.openxmlformats.org/officeDocument/2006/relationships/image" Target="../media/image363.wmf"/><Relationship Id="rId1" Type="http://schemas.openxmlformats.org/officeDocument/2006/relationships/oleObject" Target="../embeddings/oleObject445.bin"/></Relationships>
</file>

<file path=ppt/slides/_rels/slide6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75.bin"/><Relationship Id="rId8" Type="http://schemas.openxmlformats.org/officeDocument/2006/relationships/image" Target="../media/image377.wmf"/><Relationship Id="rId7" Type="http://schemas.openxmlformats.org/officeDocument/2006/relationships/oleObject" Target="../embeddings/oleObject474.bin"/><Relationship Id="rId6" Type="http://schemas.openxmlformats.org/officeDocument/2006/relationships/image" Target="../media/image376.wmf"/><Relationship Id="rId50" Type="http://schemas.openxmlformats.org/officeDocument/2006/relationships/vmlDrawing" Target="../drawings/vmlDrawing59.vml"/><Relationship Id="rId5" Type="http://schemas.openxmlformats.org/officeDocument/2006/relationships/oleObject" Target="../embeddings/oleObject473.bin"/><Relationship Id="rId49" Type="http://schemas.openxmlformats.org/officeDocument/2006/relationships/slideLayout" Target="../slideLayouts/slideLayout1.xml"/><Relationship Id="rId48" Type="http://schemas.openxmlformats.org/officeDocument/2006/relationships/image" Target="../media/image390.wmf"/><Relationship Id="rId47" Type="http://schemas.openxmlformats.org/officeDocument/2006/relationships/oleObject" Target="../embeddings/oleObject494.bin"/><Relationship Id="rId46" Type="http://schemas.openxmlformats.org/officeDocument/2006/relationships/image" Target="../media/image389.wmf"/><Relationship Id="rId45" Type="http://schemas.openxmlformats.org/officeDocument/2006/relationships/oleObject" Target="../embeddings/oleObject493.bin"/><Relationship Id="rId44" Type="http://schemas.openxmlformats.org/officeDocument/2006/relationships/image" Target="../media/image388.wmf"/><Relationship Id="rId43" Type="http://schemas.openxmlformats.org/officeDocument/2006/relationships/oleObject" Target="../embeddings/oleObject492.bin"/><Relationship Id="rId42" Type="http://schemas.openxmlformats.org/officeDocument/2006/relationships/image" Target="../media/image387.wmf"/><Relationship Id="rId41" Type="http://schemas.openxmlformats.org/officeDocument/2006/relationships/oleObject" Target="../embeddings/oleObject491.bin"/><Relationship Id="rId40" Type="http://schemas.openxmlformats.org/officeDocument/2006/relationships/image" Target="../media/image386.wmf"/><Relationship Id="rId4" Type="http://schemas.openxmlformats.org/officeDocument/2006/relationships/image" Target="../media/image375.wmf"/><Relationship Id="rId39" Type="http://schemas.openxmlformats.org/officeDocument/2006/relationships/oleObject" Target="../embeddings/oleObject490.bin"/><Relationship Id="rId38" Type="http://schemas.openxmlformats.org/officeDocument/2006/relationships/image" Target="../media/image385.wmf"/><Relationship Id="rId37" Type="http://schemas.openxmlformats.org/officeDocument/2006/relationships/oleObject" Target="../embeddings/oleObject489.bin"/><Relationship Id="rId36" Type="http://schemas.openxmlformats.org/officeDocument/2006/relationships/image" Target="../media/image272.wmf"/><Relationship Id="rId35" Type="http://schemas.openxmlformats.org/officeDocument/2006/relationships/oleObject" Target="../embeddings/oleObject488.bin"/><Relationship Id="rId34" Type="http://schemas.openxmlformats.org/officeDocument/2006/relationships/image" Target="../media/image290.wmf"/><Relationship Id="rId33" Type="http://schemas.openxmlformats.org/officeDocument/2006/relationships/oleObject" Target="../embeddings/oleObject487.bin"/><Relationship Id="rId32" Type="http://schemas.openxmlformats.org/officeDocument/2006/relationships/image" Target="../media/image384.wmf"/><Relationship Id="rId31" Type="http://schemas.openxmlformats.org/officeDocument/2006/relationships/oleObject" Target="../embeddings/oleObject486.bin"/><Relationship Id="rId30" Type="http://schemas.openxmlformats.org/officeDocument/2006/relationships/image" Target="../media/image383.wmf"/><Relationship Id="rId3" Type="http://schemas.openxmlformats.org/officeDocument/2006/relationships/oleObject" Target="../embeddings/oleObject472.bin"/><Relationship Id="rId29" Type="http://schemas.openxmlformats.org/officeDocument/2006/relationships/oleObject" Target="../embeddings/oleObject485.bin"/><Relationship Id="rId28" Type="http://schemas.openxmlformats.org/officeDocument/2006/relationships/image" Target="../media/image382.wmf"/><Relationship Id="rId27" Type="http://schemas.openxmlformats.org/officeDocument/2006/relationships/oleObject" Target="../embeddings/oleObject484.bin"/><Relationship Id="rId26" Type="http://schemas.openxmlformats.org/officeDocument/2006/relationships/image" Target="../media/image381.wmf"/><Relationship Id="rId25" Type="http://schemas.openxmlformats.org/officeDocument/2006/relationships/oleObject" Target="../embeddings/oleObject483.bin"/><Relationship Id="rId24" Type="http://schemas.openxmlformats.org/officeDocument/2006/relationships/image" Target="../media/image380.wmf"/><Relationship Id="rId23" Type="http://schemas.openxmlformats.org/officeDocument/2006/relationships/oleObject" Target="../embeddings/oleObject482.bin"/><Relationship Id="rId22" Type="http://schemas.openxmlformats.org/officeDocument/2006/relationships/image" Target="../media/image372.wmf"/><Relationship Id="rId21" Type="http://schemas.openxmlformats.org/officeDocument/2006/relationships/oleObject" Target="../embeddings/oleObject481.bin"/><Relationship Id="rId20" Type="http://schemas.openxmlformats.org/officeDocument/2006/relationships/image" Target="../media/image379.wmf"/><Relationship Id="rId2" Type="http://schemas.openxmlformats.org/officeDocument/2006/relationships/image" Target="../media/image374.wmf"/><Relationship Id="rId19" Type="http://schemas.openxmlformats.org/officeDocument/2006/relationships/oleObject" Target="../embeddings/oleObject480.bin"/><Relationship Id="rId18" Type="http://schemas.openxmlformats.org/officeDocument/2006/relationships/image" Target="../media/image366.wmf"/><Relationship Id="rId17" Type="http://schemas.openxmlformats.org/officeDocument/2006/relationships/oleObject" Target="../embeddings/oleObject479.bin"/><Relationship Id="rId16" Type="http://schemas.openxmlformats.org/officeDocument/2006/relationships/image" Target="../media/image378.wmf"/><Relationship Id="rId15" Type="http://schemas.openxmlformats.org/officeDocument/2006/relationships/oleObject" Target="../embeddings/oleObject478.bin"/><Relationship Id="rId14" Type="http://schemas.openxmlformats.org/officeDocument/2006/relationships/image" Target="../media/image293.wmf"/><Relationship Id="rId13" Type="http://schemas.openxmlformats.org/officeDocument/2006/relationships/oleObject" Target="../embeddings/oleObject477.bin"/><Relationship Id="rId12" Type="http://schemas.openxmlformats.org/officeDocument/2006/relationships/image" Target="../media/image365.wmf"/><Relationship Id="rId11" Type="http://schemas.openxmlformats.org/officeDocument/2006/relationships/oleObject" Target="../embeddings/oleObject476.bin"/><Relationship Id="rId10" Type="http://schemas.openxmlformats.org/officeDocument/2006/relationships/image" Target="../media/image292.wmf"/><Relationship Id="rId1" Type="http://schemas.openxmlformats.org/officeDocument/2006/relationships/oleObject" Target="../embeddings/oleObject471.bin"/></Relationships>
</file>

<file path=ppt/slides/_rels/slide6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99.bin"/><Relationship Id="rId8" Type="http://schemas.openxmlformats.org/officeDocument/2006/relationships/image" Target="../media/image394.wmf"/><Relationship Id="rId7" Type="http://schemas.openxmlformats.org/officeDocument/2006/relationships/oleObject" Target="../embeddings/oleObject498.bin"/><Relationship Id="rId6" Type="http://schemas.openxmlformats.org/officeDocument/2006/relationships/image" Target="../media/image393.wmf"/><Relationship Id="rId5" Type="http://schemas.openxmlformats.org/officeDocument/2006/relationships/oleObject" Target="../embeddings/oleObject497.bin"/><Relationship Id="rId4" Type="http://schemas.openxmlformats.org/officeDocument/2006/relationships/image" Target="../media/image392.wmf"/><Relationship Id="rId3" Type="http://schemas.openxmlformats.org/officeDocument/2006/relationships/oleObject" Target="../embeddings/oleObject496.bin"/><Relationship Id="rId22" Type="http://schemas.openxmlformats.org/officeDocument/2006/relationships/vmlDrawing" Target="../drawings/vmlDrawing60.vml"/><Relationship Id="rId21" Type="http://schemas.openxmlformats.org/officeDocument/2006/relationships/slideLayout" Target="../slideLayouts/slideLayout1.xml"/><Relationship Id="rId20" Type="http://schemas.openxmlformats.org/officeDocument/2006/relationships/image" Target="../media/image389.wmf"/><Relationship Id="rId2" Type="http://schemas.openxmlformats.org/officeDocument/2006/relationships/image" Target="../media/image391.wmf"/><Relationship Id="rId19" Type="http://schemas.openxmlformats.org/officeDocument/2006/relationships/oleObject" Target="../embeddings/oleObject504.bin"/><Relationship Id="rId18" Type="http://schemas.openxmlformats.org/officeDocument/2006/relationships/image" Target="../media/image388.wmf"/><Relationship Id="rId17" Type="http://schemas.openxmlformats.org/officeDocument/2006/relationships/oleObject" Target="../embeddings/oleObject503.bin"/><Relationship Id="rId16" Type="http://schemas.openxmlformats.org/officeDocument/2006/relationships/image" Target="../media/image387.wmf"/><Relationship Id="rId15" Type="http://schemas.openxmlformats.org/officeDocument/2006/relationships/oleObject" Target="../embeddings/oleObject502.bin"/><Relationship Id="rId14" Type="http://schemas.openxmlformats.org/officeDocument/2006/relationships/image" Target="../media/image386.wmf"/><Relationship Id="rId13" Type="http://schemas.openxmlformats.org/officeDocument/2006/relationships/oleObject" Target="../embeddings/oleObject501.bin"/><Relationship Id="rId12" Type="http://schemas.openxmlformats.org/officeDocument/2006/relationships/image" Target="../media/image385.wmf"/><Relationship Id="rId11" Type="http://schemas.openxmlformats.org/officeDocument/2006/relationships/oleObject" Target="../embeddings/oleObject500.bin"/><Relationship Id="rId10" Type="http://schemas.openxmlformats.org/officeDocument/2006/relationships/image" Target="../media/image290.wmf"/><Relationship Id="rId1" Type="http://schemas.openxmlformats.org/officeDocument/2006/relationships/oleObject" Target="../embeddings/oleObject495.bin"/></Relationships>
</file>

<file path=ppt/slides/_rels/slide6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09.bin"/><Relationship Id="rId8" Type="http://schemas.openxmlformats.org/officeDocument/2006/relationships/image" Target="../media/image398.wmf"/><Relationship Id="rId7" Type="http://schemas.openxmlformats.org/officeDocument/2006/relationships/oleObject" Target="../embeddings/oleObject508.bin"/><Relationship Id="rId6" Type="http://schemas.openxmlformats.org/officeDocument/2006/relationships/image" Target="../media/image397.wmf"/><Relationship Id="rId5" Type="http://schemas.openxmlformats.org/officeDocument/2006/relationships/oleObject" Target="../embeddings/oleObject507.bin"/><Relationship Id="rId4" Type="http://schemas.openxmlformats.org/officeDocument/2006/relationships/image" Target="../media/image396.wmf"/><Relationship Id="rId38" Type="http://schemas.openxmlformats.org/officeDocument/2006/relationships/vmlDrawing" Target="../drawings/vmlDrawing61.vml"/><Relationship Id="rId37" Type="http://schemas.openxmlformats.org/officeDocument/2006/relationships/slideLayout" Target="../slideLayouts/slideLayout1.xml"/><Relationship Id="rId36" Type="http://schemas.openxmlformats.org/officeDocument/2006/relationships/image" Target="../media/image409.wmf"/><Relationship Id="rId35" Type="http://schemas.openxmlformats.org/officeDocument/2006/relationships/oleObject" Target="../embeddings/oleObject523.bin"/><Relationship Id="rId34" Type="http://schemas.openxmlformats.org/officeDocument/2006/relationships/image" Target="../media/image408.wmf"/><Relationship Id="rId33" Type="http://schemas.openxmlformats.org/officeDocument/2006/relationships/oleObject" Target="../embeddings/oleObject522.bin"/><Relationship Id="rId32" Type="http://schemas.openxmlformats.org/officeDocument/2006/relationships/image" Target="../media/image407.wmf"/><Relationship Id="rId31" Type="http://schemas.openxmlformats.org/officeDocument/2006/relationships/oleObject" Target="../embeddings/oleObject521.bin"/><Relationship Id="rId30" Type="http://schemas.openxmlformats.org/officeDocument/2006/relationships/image" Target="../media/image406.wmf"/><Relationship Id="rId3" Type="http://schemas.openxmlformats.org/officeDocument/2006/relationships/oleObject" Target="../embeddings/oleObject506.bin"/><Relationship Id="rId29" Type="http://schemas.openxmlformats.org/officeDocument/2006/relationships/oleObject" Target="../embeddings/oleObject520.bin"/><Relationship Id="rId28" Type="http://schemas.openxmlformats.org/officeDocument/2006/relationships/image" Target="../media/image405.wmf"/><Relationship Id="rId27" Type="http://schemas.openxmlformats.org/officeDocument/2006/relationships/oleObject" Target="../embeddings/oleObject519.bin"/><Relationship Id="rId26" Type="http://schemas.openxmlformats.org/officeDocument/2006/relationships/image" Target="../media/image404.wmf"/><Relationship Id="rId25" Type="http://schemas.openxmlformats.org/officeDocument/2006/relationships/oleObject" Target="../embeddings/oleObject518.bin"/><Relationship Id="rId24" Type="http://schemas.openxmlformats.org/officeDocument/2006/relationships/image" Target="../media/image403.wmf"/><Relationship Id="rId23" Type="http://schemas.openxmlformats.org/officeDocument/2006/relationships/oleObject" Target="../embeddings/oleObject517.bin"/><Relationship Id="rId22" Type="http://schemas.openxmlformats.org/officeDocument/2006/relationships/image" Target="../media/image402.wmf"/><Relationship Id="rId21" Type="http://schemas.openxmlformats.org/officeDocument/2006/relationships/oleObject" Target="../embeddings/oleObject516.bin"/><Relationship Id="rId20" Type="http://schemas.openxmlformats.org/officeDocument/2006/relationships/oleObject" Target="../embeddings/oleObject515.bin"/><Relationship Id="rId2" Type="http://schemas.openxmlformats.org/officeDocument/2006/relationships/image" Target="../media/image395.wmf"/><Relationship Id="rId19" Type="http://schemas.openxmlformats.org/officeDocument/2006/relationships/image" Target="../media/image277.wmf"/><Relationship Id="rId18" Type="http://schemas.openxmlformats.org/officeDocument/2006/relationships/oleObject" Target="../embeddings/oleObject514.bin"/><Relationship Id="rId17" Type="http://schemas.openxmlformats.org/officeDocument/2006/relationships/image" Target="../media/image401.wmf"/><Relationship Id="rId16" Type="http://schemas.openxmlformats.org/officeDocument/2006/relationships/oleObject" Target="../embeddings/oleObject513.bin"/><Relationship Id="rId15" Type="http://schemas.openxmlformats.org/officeDocument/2006/relationships/image" Target="../media/image400.wmf"/><Relationship Id="rId14" Type="http://schemas.openxmlformats.org/officeDocument/2006/relationships/oleObject" Target="../embeddings/oleObject512.bin"/><Relationship Id="rId13" Type="http://schemas.openxmlformats.org/officeDocument/2006/relationships/oleObject" Target="../embeddings/oleObject511.bin"/><Relationship Id="rId12" Type="http://schemas.openxmlformats.org/officeDocument/2006/relationships/image" Target="../media/image364.wmf"/><Relationship Id="rId11" Type="http://schemas.openxmlformats.org/officeDocument/2006/relationships/oleObject" Target="../embeddings/oleObject510.bin"/><Relationship Id="rId10" Type="http://schemas.openxmlformats.org/officeDocument/2006/relationships/image" Target="../media/image399.wmf"/><Relationship Id="rId1" Type="http://schemas.openxmlformats.org/officeDocument/2006/relationships/oleObject" Target="../embeddings/oleObject505.bin"/></Relationships>
</file>

<file path=ppt/slides/_rels/slide6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31.bin"/><Relationship Id="rId8" Type="http://schemas.openxmlformats.org/officeDocument/2006/relationships/oleObject" Target="../embeddings/oleObject530.bin"/><Relationship Id="rId70" Type="http://schemas.openxmlformats.org/officeDocument/2006/relationships/vmlDrawing" Target="../drawings/vmlDrawing62.vml"/><Relationship Id="rId7" Type="http://schemas.openxmlformats.org/officeDocument/2006/relationships/oleObject" Target="../embeddings/oleObject529.bin"/><Relationship Id="rId69" Type="http://schemas.openxmlformats.org/officeDocument/2006/relationships/slideLayout" Target="../slideLayouts/slideLayout1.xml"/><Relationship Id="rId68" Type="http://schemas.openxmlformats.org/officeDocument/2006/relationships/image" Target="../media/image421.jpeg"/><Relationship Id="rId67" Type="http://schemas.openxmlformats.org/officeDocument/2006/relationships/image" Target="../media/image420.jpeg"/><Relationship Id="rId66" Type="http://schemas.openxmlformats.org/officeDocument/2006/relationships/image" Target="../media/image419.wmf"/><Relationship Id="rId65" Type="http://schemas.openxmlformats.org/officeDocument/2006/relationships/oleObject" Target="../embeddings/oleObject578.bin"/><Relationship Id="rId64" Type="http://schemas.openxmlformats.org/officeDocument/2006/relationships/image" Target="../media/image418.wmf"/><Relationship Id="rId63" Type="http://schemas.openxmlformats.org/officeDocument/2006/relationships/oleObject" Target="../embeddings/oleObject577.bin"/><Relationship Id="rId62" Type="http://schemas.openxmlformats.org/officeDocument/2006/relationships/image" Target="../media/image417.wmf"/><Relationship Id="rId61" Type="http://schemas.openxmlformats.org/officeDocument/2006/relationships/oleObject" Target="../embeddings/oleObject576.bin"/><Relationship Id="rId60" Type="http://schemas.openxmlformats.org/officeDocument/2006/relationships/image" Target="../media/image416.wmf"/><Relationship Id="rId6" Type="http://schemas.openxmlformats.org/officeDocument/2006/relationships/oleObject" Target="../embeddings/oleObject528.bin"/><Relationship Id="rId59" Type="http://schemas.openxmlformats.org/officeDocument/2006/relationships/oleObject" Target="../embeddings/oleObject575.bin"/><Relationship Id="rId58" Type="http://schemas.openxmlformats.org/officeDocument/2006/relationships/image" Target="../media/image415.wmf"/><Relationship Id="rId57" Type="http://schemas.openxmlformats.org/officeDocument/2006/relationships/oleObject" Target="../embeddings/oleObject574.bin"/><Relationship Id="rId56" Type="http://schemas.openxmlformats.org/officeDocument/2006/relationships/image" Target="../media/image414.wmf"/><Relationship Id="rId55" Type="http://schemas.openxmlformats.org/officeDocument/2006/relationships/oleObject" Target="../embeddings/oleObject573.bin"/><Relationship Id="rId54" Type="http://schemas.openxmlformats.org/officeDocument/2006/relationships/image" Target="../media/image413.png"/><Relationship Id="rId53" Type="http://schemas.openxmlformats.org/officeDocument/2006/relationships/oleObject" Target="../embeddings/oleObject572.bin"/><Relationship Id="rId52" Type="http://schemas.openxmlformats.org/officeDocument/2006/relationships/oleObject" Target="../embeddings/oleObject571.bin"/><Relationship Id="rId51" Type="http://schemas.openxmlformats.org/officeDocument/2006/relationships/oleObject" Target="../embeddings/oleObject570.bin"/><Relationship Id="rId50" Type="http://schemas.openxmlformats.org/officeDocument/2006/relationships/oleObject" Target="../embeddings/oleObject569.bin"/><Relationship Id="rId5" Type="http://schemas.openxmlformats.org/officeDocument/2006/relationships/oleObject" Target="../embeddings/oleObject527.bin"/><Relationship Id="rId49" Type="http://schemas.openxmlformats.org/officeDocument/2006/relationships/oleObject" Target="../embeddings/oleObject568.bin"/><Relationship Id="rId48" Type="http://schemas.openxmlformats.org/officeDocument/2006/relationships/oleObject" Target="../embeddings/oleObject567.bin"/><Relationship Id="rId47" Type="http://schemas.openxmlformats.org/officeDocument/2006/relationships/oleObject" Target="../embeddings/oleObject566.bin"/><Relationship Id="rId46" Type="http://schemas.openxmlformats.org/officeDocument/2006/relationships/oleObject" Target="../embeddings/oleObject565.bin"/><Relationship Id="rId45" Type="http://schemas.openxmlformats.org/officeDocument/2006/relationships/oleObject" Target="../embeddings/oleObject564.bin"/><Relationship Id="rId44" Type="http://schemas.openxmlformats.org/officeDocument/2006/relationships/oleObject" Target="../embeddings/oleObject563.bin"/><Relationship Id="rId43" Type="http://schemas.openxmlformats.org/officeDocument/2006/relationships/oleObject" Target="../embeddings/oleObject562.bin"/><Relationship Id="rId42" Type="http://schemas.openxmlformats.org/officeDocument/2006/relationships/oleObject" Target="../embeddings/oleObject561.bin"/><Relationship Id="rId41" Type="http://schemas.openxmlformats.org/officeDocument/2006/relationships/oleObject" Target="../embeddings/oleObject560.bin"/><Relationship Id="rId40" Type="http://schemas.openxmlformats.org/officeDocument/2006/relationships/oleObject" Target="../embeddings/oleObject559.bin"/><Relationship Id="rId4" Type="http://schemas.openxmlformats.org/officeDocument/2006/relationships/oleObject" Target="../embeddings/oleObject526.bin"/><Relationship Id="rId39" Type="http://schemas.openxmlformats.org/officeDocument/2006/relationships/oleObject" Target="../embeddings/oleObject558.bin"/><Relationship Id="rId38" Type="http://schemas.openxmlformats.org/officeDocument/2006/relationships/oleObject" Target="../embeddings/oleObject557.bin"/><Relationship Id="rId37" Type="http://schemas.openxmlformats.org/officeDocument/2006/relationships/oleObject" Target="../embeddings/oleObject556.bin"/><Relationship Id="rId36" Type="http://schemas.openxmlformats.org/officeDocument/2006/relationships/oleObject" Target="../embeddings/oleObject555.bin"/><Relationship Id="rId35" Type="http://schemas.openxmlformats.org/officeDocument/2006/relationships/oleObject" Target="../embeddings/oleObject554.bin"/><Relationship Id="rId34" Type="http://schemas.openxmlformats.org/officeDocument/2006/relationships/oleObject" Target="../embeddings/oleObject553.bin"/><Relationship Id="rId33" Type="http://schemas.openxmlformats.org/officeDocument/2006/relationships/oleObject" Target="../embeddings/oleObject552.bin"/><Relationship Id="rId32" Type="http://schemas.openxmlformats.org/officeDocument/2006/relationships/oleObject" Target="../embeddings/oleObject551.bin"/><Relationship Id="rId31" Type="http://schemas.openxmlformats.org/officeDocument/2006/relationships/oleObject" Target="../embeddings/oleObject550.bin"/><Relationship Id="rId30" Type="http://schemas.openxmlformats.org/officeDocument/2006/relationships/oleObject" Target="../embeddings/oleObject549.bin"/><Relationship Id="rId3" Type="http://schemas.openxmlformats.org/officeDocument/2006/relationships/oleObject" Target="../embeddings/oleObject525.bin"/><Relationship Id="rId29" Type="http://schemas.openxmlformats.org/officeDocument/2006/relationships/oleObject" Target="../embeddings/oleObject548.bin"/><Relationship Id="rId28" Type="http://schemas.openxmlformats.org/officeDocument/2006/relationships/oleObject" Target="../embeddings/oleObject547.bin"/><Relationship Id="rId27" Type="http://schemas.openxmlformats.org/officeDocument/2006/relationships/oleObject" Target="../embeddings/oleObject546.bin"/><Relationship Id="rId26" Type="http://schemas.openxmlformats.org/officeDocument/2006/relationships/oleObject" Target="../embeddings/oleObject545.bin"/><Relationship Id="rId25" Type="http://schemas.openxmlformats.org/officeDocument/2006/relationships/oleObject" Target="../embeddings/oleObject544.bin"/><Relationship Id="rId24" Type="http://schemas.openxmlformats.org/officeDocument/2006/relationships/oleObject" Target="../embeddings/oleObject543.bin"/><Relationship Id="rId23" Type="http://schemas.openxmlformats.org/officeDocument/2006/relationships/image" Target="../media/image363.wmf"/><Relationship Id="rId22" Type="http://schemas.openxmlformats.org/officeDocument/2006/relationships/oleObject" Target="../embeddings/oleObject542.bin"/><Relationship Id="rId21" Type="http://schemas.openxmlformats.org/officeDocument/2006/relationships/image" Target="../media/image412.wmf"/><Relationship Id="rId20" Type="http://schemas.openxmlformats.org/officeDocument/2006/relationships/oleObject" Target="../embeddings/oleObject541.bin"/><Relationship Id="rId2" Type="http://schemas.openxmlformats.org/officeDocument/2006/relationships/image" Target="../media/image410.wmf"/><Relationship Id="rId19" Type="http://schemas.openxmlformats.org/officeDocument/2006/relationships/image" Target="../media/image411.wmf"/><Relationship Id="rId18" Type="http://schemas.openxmlformats.org/officeDocument/2006/relationships/oleObject" Target="../embeddings/oleObject540.bin"/><Relationship Id="rId17" Type="http://schemas.openxmlformats.org/officeDocument/2006/relationships/oleObject" Target="../embeddings/oleObject539.bin"/><Relationship Id="rId16" Type="http://schemas.openxmlformats.org/officeDocument/2006/relationships/oleObject" Target="../embeddings/oleObject538.bin"/><Relationship Id="rId15" Type="http://schemas.openxmlformats.org/officeDocument/2006/relationships/oleObject" Target="../embeddings/oleObject537.bin"/><Relationship Id="rId14" Type="http://schemas.openxmlformats.org/officeDocument/2006/relationships/oleObject" Target="../embeddings/oleObject536.bin"/><Relationship Id="rId13" Type="http://schemas.openxmlformats.org/officeDocument/2006/relationships/oleObject" Target="../embeddings/oleObject535.bin"/><Relationship Id="rId12" Type="http://schemas.openxmlformats.org/officeDocument/2006/relationships/oleObject" Target="../embeddings/oleObject534.bin"/><Relationship Id="rId11" Type="http://schemas.openxmlformats.org/officeDocument/2006/relationships/oleObject" Target="../embeddings/oleObject533.bin"/><Relationship Id="rId10" Type="http://schemas.openxmlformats.org/officeDocument/2006/relationships/oleObject" Target="../embeddings/oleObject532.bin"/><Relationship Id="rId1" Type="http://schemas.openxmlformats.org/officeDocument/2006/relationships/oleObject" Target="../embeddings/oleObject524.bin"/></Relationships>
</file>

<file path=ppt/slides/_rels/slide6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83.bin"/><Relationship Id="rId8" Type="http://schemas.openxmlformats.org/officeDocument/2006/relationships/image" Target="../media/image425.png"/><Relationship Id="rId7" Type="http://schemas.openxmlformats.org/officeDocument/2006/relationships/oleObject" Target="../embeddings/oleObject582.bin"/><Relationship Id="rId6" Type="http://schemas.openxmlformats.org/officeDocument/2006/relationships/image" Target="../media/image424.wmf"/><Relationship Id="rId5" Type="http://schemas.openxmlformats.org/officeDocument/2006/relationships/oleObject" Target="../embeddings/oleObject581.bin"/><Relationship Id="rId4" Type="http://schemas.openxmlformats.org/officeDocument/2006/relationships/image" Target="../media/image423.wmf"/><Relationship Id="rId3" Type="http://schemas.openxmlformats.org/officeDocument/2006/relationships/oleObject" Target="../embeddings/oleObject580.bin"/><Relationship Id="rId2" Type="http://schemas.openxmlformats.org/officeDocument/2006/relationships/image" Target="../media/image422.wmf"/><Relationship Id="rId18" Type="http://schemas.openxmlformats.org/officeDocument/2006/relationships/vmlDrawing" Target="../drawings/vmlDrawing63.vml"/><Relationship Id="rId17" Type="http://schemas.openxmlformats.org/officeDocument/2006/relationships/slideLayout" Target="../slideLayouts/slideLayout1.xml"/><Relationship Id="rId16" Type="http://schemas.openxmlformats.org/officeDocument/2006/relationships/image" Target="../media/image429.wmf"/><Relationship Id="rId15" Type="http://schemas.openxmlformats.org/officeDocument/2006/relationships/oleObject" Target="../embeddings/oleObject586.bin"/><Relationship Id="rId14" Type="http://schemas.openxmlformats.org/officeDocument/2006/relationships/image" Target="../media/image428.wmf"/><Relationship Id="rId13" Type="http://schemas.openxmlformats.org/officeDocument/2006/relationships/oleObject" Target="../embeddings/oleObject585.bin"/><Relationship Id="rId12" Type="http://schemas.openxmlformats.org/officeDocument/2006/relationships/image" Target="../media/image427.wmf"/><Relationship Id="rId11" Type="http://schemas.openxmlformats.org/officeDocument/2006/relationships/oleObject" Target="../embeddings/oleObject584.bin"/><Relationship Id="rId10" Type="http://schemas.openxmlformats.org/officeDocument/2006/relationships/image" Target="../media/image426.wmf"/><Relationship Id="rId1" Type="http://schemas.openxmlformats.org/officeDocument/2006/relationships/oleObject" Target="../embeddings/oleObject579.bin"/></Relationships>
</file>

<file path=ppt/slides/_rels/slide67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64.vml"/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433.wmf"/><Relationship Id="rId6" Type="http://schemas.openxmlformats.org/officeDocument/2006/relationships/oleObject" Target="../embeddings/oleObject589.bin"/><Relationship Id="rId5" Type="http://schemas.openxmlformats.org/officeDocument/2006/relationships/image" Target="../media/image432.jpeg"/><Relationship Id="rId4" Type="http://schemas.openxmlformats.org/officeDocument/2006/relationships/image" Target="../media/image431.wmf"/><Relationship Id="rId3" Type="http://schemas.openxmlformats.org/officeDocument/2006/relationships/oleObject" Target="../embeddings/oleObject588.bin"/><Relationship Id="rId2" Type="http://schemas.openxmlformats.org/officeDocument/2006/relationships/image" Target="../media/image430.wmf"/><Relationship Id="rId1" Type="http://schemas.openxmlformats.org/officeDocument/2006/relationships/oleObject" Target="../embeddings/oleObject587.bin"/></Relationships>
</file>

<file path=ppt/slides/_rels/slide6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96.bin"/><Relationship Id="rId8" Type="http://schemas.openxmlformats.org/officeDocument/2006/relationships/image" Target="../media/image363.wmf"/><Relationship Id="rId7" Type="http://schemas.openxmlformats.org/officeDocument/2006/relationships/oleObject" Target="../embeddings/oleObject595.bin"/><Relationship Id="rId6" Type="http://schemas.openxmlformats.org/officeDocument/2006/relationships/oleObject" Target="../embeddings/oleObject594.bin"/><Relationship Id="rId5" Type="http://schemas.openxmlformats.org/officeDocument/2006/relationships/oleObject" Target="../embeddings/oleObject593.bin"/><Relationship Id="rId4" Type="http://schemas.openxmlformats.org/officeDocument/2006/relationships/oleObject" Target="../embeddings/oleObject592.bin"/><Relationship Id="rId32" Type="http://schemas.openxmlformats.org/officeDocument/2006/relationships/vmlDrawing" Target="../drawings/vmlDrawing65.vml"/><Relationship Id="rId31" Type="http://schemas.openxmlformats.org/officeDocument/2006/relationships/slideLayout" Target="../slideLayouts/slideLayout1.xml"/><Relationship Id="rId30" Type="http://schemas.openxmlformats.org/officeDocument/2006/relationships/image" Target="../media/image441.wmf"/><Relationship Id="rId3" Type="http://schemas.openxmlformats.org/officeDocument/2006/relationships/oleObject" Target="../embeddings/oleObject591.bin"/><Relationship Id="rId29" Type="http://schemas.openxmlformats.org/officeDocument/2006/relationships/oleObject" Target="../embeddings/oleObject608.bin"/><Relationship Id="rId28" Type="http://schemas.openxmlformats.org/officeDocument/2006/relationships/image" Target="../media/image440.wmf"/><Relationship Id="rId27" Type="http://schemas.openxmlformats.org/officeDocument/2006/relationships/oleObject" Target="../embeddings/oleObject607.bin"/><Relationship Id="rId26" Type="http://schemas.openxmlformats.org/officeDocument/2006/relationships/image" Target="../media/image439.wmf"/><Relationship Id="rId25" Type="http://schemas.openxmlformats.org/officeDocument/2006/relationships/oleObject" Target="../embeddings/oleObject606.bin"/><Relationship Id="rId24" Type="http://schemas.openxmlformats.org/officeDocument/2006/relationships/image" Target="../media/image438.wmf"/><Relationship Id="rId23" Type="http://schemas.openxmlformats.org/officeDocument/2006/relationships/oleObject" Target="../embeddings/oleObject605.bin"/><Relationship Id="rId22" Type="http://schemas.openxmlformats.org/officeDocument/2006/relationships/image" Target="../media/image437.wmf"/><Relationship Id="rId21" Type="http://schemas.openxmlformats.org/officeDocument/2006/relationships/oleObject" Target="../embeddings/oleObject604.bin"/><Relationship Id="rId20" Type="http://schemas.openxmlformats.org/officeDocument/2006/relationships/image" Target="../media/image436.wmf"/><Relationship Id="rId2" Type="http://schemas.openxmlformats.org/officeDocument/2006/relationships/image" Target="../media/image434.wmf"/><Relationship Id="rId19" Type="http://schemas.openxmlformats.org/officeDocument/2006/relationships/oleObject" Target="../embeddings/oleObject603.bin"/><Relationship Id="rId18" Type="http://schemas.openxmlformats.org/officeDocument/2006/relationships/image" Target="../media/image310.wmf"/><Relationship Id="rId17" Type="http://schemas.openxmlformats.org/officeDocument/2006/relationships/oleObject" Target="../embeddings/oleObject602.bin"/><Relationship Id="rId16" Type="http://schemas.openxmlformats.org/officeDocument/2006/relationships/image" Target="../media/image435.wmf"/><Relationship Id="rId15" Type="http://schemas.openxmlformats.org/officeDocument/2006/relationships/oleObject" Target="../embeddings/oleObject601.bin"/><Relationship Id="rId14" Type="http://schemas.openxmlformats.org/officeDocument/2006/relationships/image" Target="../media/image272.wmf"/><Relationship Id="rId13" Type="http://schemas.openxmlformats.org/officeDocument/2006/relationships/oleObject" Target="../embeddings/oleObject600.bin"/><Relationship Id="rId12" Type="http://schemas.openxmlformats.org/officeDocument/2006/relationships/oleObject" Target="../embeddings/oleObject599.bin"/><Relationship Id="rId11" Type="http://schemas.openxmlformats.org/officeDocument/2006/relationships/oleObject" Target="../embeddings/oleObject598.bin"/><Relationship Id="rId10" Type="http://schemas.openxmlformats.org/officeDocument/2006/relationships/oleObject" Target="../embeddings/oleObject597.bin"/><Relationship Id="rId1" Type="http://schemas.openxmlformats.org/officeDocument/2006/relationships/oleObject" Target="../embeddings/oleObject590.bin"/></Relationships>
</file>

<file path=ppt/slides/_rels/slide69.xml.rels><?xml version="1.0" encoding="UTF-8" standalone="yes"?>
<Relationships xmlns="http://schemas.openxmlformats.org/package/2006/relationships"><Relationship Id="rId9" Type="http://schemas.openxmlformats.org/officeDocument/2006/relationships/image" Target="../media/image445.wmf"/><Relationship Id="rId8" Type="http://schemas.openxmlformats.org/officeDocument/2006/relationships/oleObject" Target="../embeddings/oleObject612.bin"/><Relationship Id="rId7" Type="http://schemas.openxmlformats.org/officeDocument/2006/relationships/image" Target="../media/image444.wmf"/><Relationship Id="rId6" Type="http://schemas.openxmlformats.org/officeDocument/2006/relationships/oleObject" Target="../embeddings/oleObject611.bin"/><Relationship Id="rId5" Type="http://schemas.openxmlformats.org/officeDocument/2006/relationships/image" Target="../media/image443.wmf"/><Relationship Id="rId4" Type="http://schemas.openxmlformats.org/officeDocument/2006/relationships/oleObject" Target="../embeddings/oleObject610.bin"/><Relationship Id="rId3" Type="http://schemas.openxmlformats.org/officeDocument/2006/relationships/image" Target="../media/image292.wmf"/><Relationship Id="rId26" Type="http://schemas.openxmlformats.org/officeDocument/2006/relationships/vmlDrawing" Target="../drawings/vmlDrawing66.vml"/><Relationship Id="rId25" Type="http://schemas.openxmlformats.org/officeDocument/2006/relationships/slideLayout" Target="../slideLayouts/slideLayout1.xml"/><Relationship Id="rId24" Type="http://schemas.openxmlformats.org/officeDocument/2006/relationships/image" Target="../media/image361.wmf"/><Relationship Id="rId23" Type="http://schemas.openxmlformats.org/officeDocument/2006/relationships/oleObject" Target="../embeddings/oleObject621.bin"/><Relationship Id="rId22" Type="http://schemas.openxmlformats.org/officeDocument/2006/relationships/image" Target="../media/image324.wmf"/><Relationship Id="rId21" Type="http://schemas.openxmlformats.org/officeDocument/2006/relationships/oleObject" Target="../embeddings/oleObject620.bin"/><Relationship Id="rId20" Type="http://schemas.openxmlformats.org/officeDocument/2006/relationships/oleObject" Target="../embeddings/oleObject619.bin"/><Relationship Id="rId2" Type="http://schemas.openxmlformats.org/officeDocument/2006/relationships/oleObject" Target="../embeddings/oleObject609.bin"/><Relationship Id="rId19" Type="http://schemas.openxmlformats.org/officeDocument/2006/relationships/oleObject" Target="../embeddings/oleObject618.bin"/><Relationship Id="rId18" Type="http://schemas.openxmlformats.org/officeDocument/2006/relationships/oleObject" Target="../embeddings/oleObject617.bin"/><Relationship Id="rId17" Type="http://schemas.openxmlformats.org/officeDocument/2006/relationships/oleObject" Target="../embeddings/oleObject616.bin"/><Relationship Id="rId16" Type="http://schemas.openxmlformats.org/officeDocument/2006/relationships/image" Target="../media/image449.png"/><Relationship Id="rId15" Type="http://schemas.openxmlformats.org/officeDocument/2006/relationships/image" Target="../media/image448.wmf"/><Relationship Id="rId14" Type="http://schemas.openxmlformats.org/officeDocument/2006/relationships/oleObject" Target="../embeddings/oleObject615.bin"/><Relationship Id="rId13" Type="http://schemas.openxmlformats.org/officeDocument/2006/relationships/image" Target="../media/image447.wmf"/><Relationship Id="rId12" Type="http://schemas.openxmlformats.org/officeDocument/2006/relationships/oleObject" Target="../embeddings/oleObject614.bin"/><Relationship Id="rId11" Type="http://schemas.openxmlformats.org/officeDocument/2006/relationships/image" Target="../media/image446.wmf"/><Relationship Id="rId10" Type="http://schemas.openxmlformats.org/officeDocument/2006/relationships/oleObject" Target="../embeddings/oleObject613.bin"/><Relationship Id="rId1" Type="http://schemas.openxmlformats.org/officeDocument/2006/relationships/image" Target="../media/image442.jpe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3.bin"/><Relationship Id="rId8" Type="http://schemas.openxmlformats.org/officeDocument/2006/relationships/image" Target="../media/image33.wmf"/><Relationship Id="rId7" Type="http://schemas.openxmlformats.org/officeDocument/2006/relationships/oleObject" Target="../embeddings/oleObject42.bin"/><Relationship Id="rId6" Type="http://schemas.openxmlformats.org/officeDocument/2006/relationships/image" Target="../media/image32.wmf"/><Relationship Id="rId5" Type="http://schemas.openxmlformats.org/officeDocument/2006/relationships/oleObject" Target="../embeddings/oleObject41.bin"/><Relationship Id="rId4" Type="http://schemas.openxmlformats.org/officeDocument/2006/relationships/image" Target="../media/image31.wmf"/><Relationship Id="rId3" Type="http://schemas.openxmlformats.org/officeDocument/2006/relationships/oleObject" Target="../embeddings/oleObject40.bin"/><Relationship Id="rId2" Type="http://schemas.openxmlformats.org/officeDocument/2006/relationships/image" Target="../media/image30.wmf"/><Relationship Id="rId13" Type="http://schemas.openxmlformats.org/officeDocument/2006/relationships/vmlDrawing" Target="../drawings/vmlDrawing6.vml"/><Relationship Id="rId12" Type="http://schemas.openxmlformats.org/officeDocument/2006/relationships/slideLayout" Target="../slideLayouts/slideLayout1.xml"/><Relationship Id="rId11" Type="http://schemas.openxmlformats.org/officeDocument/2006/relationships/image" Target="../media/image34.wmf"/><Relationship Id="rId10" Type="http://schemas.openxmlformats.org/officeDocument/2006/relationships/oleObject" Target="../embeddings/oleObject44.bin"/><Relationship Id="rId1" Type="http://schemas.openxmlformats.org/officeDocument/2006/relationships/oleObject" Target="../embeddings/oleObject39.bin"/></Relationships>
</file>

<file path=ppt/slides/_rels/slide7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626.bin"/><Relationship Id="rId8" Type="http://schemas.openxmlformats.org/officeDocument/2006/relationships/image" Target="../media/image453.wmf"/><Relationship Id="rId7" Type="http://schemas.openxmlformats.org/officeDocument/2006/relationships/oleObject" Target="../embeddings/oleObject625.bin"/><Relationship Id="rId6" Type="http://schemas.openxmlformats.org/officeDocument/2006/relationships/image" Target="../media/image452.wmf"/><Relationship Id="rId5" Type="http://schemas.openxmlformats.org/officeDocument/2006/relationships/oleObject" Target="../embeddings/oleObject624.bin"/><Relationship Id="rId4" Type="http://schemas.openxmlformats.org/officeDocument/2006/relationships/image" Target="../media/image451.wmf"/><Relationship Id="rId39" Type="http://schemas.openxmlformats.org/officeDocument/2006/relationships/vmlDrawing" Target="../drawings/vmlDrawing67.vml"/><Relationship Id="rId38" Type="http://schemas.openxmlformats.org/officeDocument/2006/relationships/slideLayout" Target="../slideLayouts/slideLayout1.xml"/><Relationship Id="rId37" Type="http://schemas.openxmlformats.org/officeDocument/2006/relationships/image" Target="../media/image460.wmf"/><Relationship Id="rId36" Type="http://schemas.openxmlformats.org/officeDocument/2006/relationships/oleObject" Target="../embeddings/oleObject640.bin"/><Relationship Id="rId35" Type="http://schemas.openxmlformats.org/officeDocument/2006/relationships/image" Target="../media/image324.wmf"/><Relationship Id="rId34" Type="http://schemas.openxmlformats.org/officeDocument/2006/relationships/oleObject" Target="../embeddings/oleObject639.bin"/><Relationship Id="rId33" Type="http://schemas.openxmlformats.org/officeDocument/2006/relationships/image" Target="../media/image445.wmf"/><Relationship Id="rId32" Type="http://schemas.openxmlformats.org/officeDocument/2006/relationships/oleObject" Target="../embeddings/oleObject638.bin"/><Relationship Id="rId31" Type="http://schemas.openxmlformats.org/officeDocument/2006/relationships/oleObject" Target="../embeddings/oleObject637.bin"/><Relationship Id="rId30" Type="http://schemas.openxmlformats.org/officeDocument/2006/relationships/oleObject" Target="../embeddings/oleObject636.bin"/><Relationship Id="rId3" Type="http://schemas.openxmlformats.org/officeDocument/2006/relationships/oleObject" Target="../embeddings/oleObject623.bin"/><Relationship Id="rId29" Type="http://schemas.openxmlformats.org/officeDocument/2006/relationships/image" Target="../media/image292.wmf"/><Relationship Id="rId28" Type="http://schemas.openxmlformats.org/officeDocument/2006/relationships/oleObject" Target="../embeddings/oleObject635.bin"/><Relationship Id="rId27" Type="http://schemas.openxmlformats.org/officeDocument/2006/relationships/image" Target="../media/image442.jpeg"/><Relationship Id="rId26" Type="http://schemas.openxmlformats.org/officeDocument/2006/relationships/image" Target="../media/image444.wmf"/><Relationship Id="rId25" Type="http://schemas.openxmlformats.org/officeDocument/2006/relationships/oleObject" Target="../embeddings/oleObject634.bin"/><Relationship Id="rId24" Type="http://schemas.openxmlformats.org/officeDocument/2006/relationships/image" Target="../media/image459.wmf"/><Relationship Id="rId23" Type="http://schemas.openxmlformats.org/officeDocument/2006/relationships/oleObject" Target="../embeddings/oleObject633.bin"/><Relationship Id="rId22" Type="http://schemas.openxmlformats.org/officeDocument/2006/relationships/image" Target="../media/image458.wmf"/><Relationship Id="rId21" Type="http://schemas.openxmlformats.org/officeDocument/2006/relationships/oleObject" Target="../embeddings/oleObject632.bin"/><Relationship Id="rId20" Type="http://schemas.openxmlformats.org/officeDocument/2006/relationships/image" Target="../media/image443.wmf"/><Relationship Id="rId2" Type="http://schemas.openxmlformats.org/officeDocument/2006/relationships/image" Target="../media/image450.wmf"/><Relationship Id="rId19" Type="http://schemas.openxmlformats.org/officeDocument/2006/relationships/oleObject" Target="../embeddings/oleObject631.bin"/><Relationship Id="rId18" Type="http://schemas.openxmlformats.org/officeDocument/2006/relationships/image" Target="../media/image457.wmf"/><Relationship Id="rId17" Type="http://schemas.openxmlformats.org/officeDocument/2006/relationships/oleObject" Target="../embeddings/oleObject630.bin"/><Relationship Id="rId16" Type="http://schemas.openxmlformats.org/officeDocument/2006/relationships/image" Target="../media/image389.wmf"/><Relationship Id="rId15" Type="http://schemas.openxmlformats.org/officeDocument/2006/relationships/oleObject" Target="../embeddings/oleObject629.bin"/><Relationship Id="rId14" Type="http://schemas.openxmlformats.org/officeDocument/2006/relationships/image" Target="../media/image456.wmf"/><Relationship Id="rId13" Type="http://schemas.openxmlformats.org/officeDocument/2006/relationships/oleObject" Target="../embeddings/oleObject628.bin"/><Relationship Id="rId12" Type="http://schemas.openxmlformats.org/officeDocument/2006/relationships/image" Target="../media/image455.wmf"/><Relationship Id="rId11" Type="http://schemas.openxmlformats.org/officeDocument/2006/relationships/oleObject" Target="../embeddings/oleObject627.bin"/><Relationship Id="rId10" Type="http://schemas.openxmlformats.org/officeDocument/2006/relationships/image" Target="../media/image454.wmf"/><Relationship Id="rId1" Type="http://schemas.openxmlformats.org/officeDocument/2006/relationships/oleObject" Target="../embeddings/oleObject622.bin"/></Relationships>
</file>

<file path=ppt/slides/_rels/slide7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645.bin"/><Relationship Id="rId8" Type="http://schemas.openxmlformats.org/officeDocument/2006/relationships/image" Target="../media/image464.wmf"/><Relationship Id="rId7" Type="http://schemas.openxmlformats.org/officeDocument/2006/relationships/oleObject" Target="../embeddings/oleObject644.bin"/><Relationship Id="rId6" Type="http://schemas.openxmlformats.org/officeDocument/2006/relationships/image" Target="../media/image463.wmf"/><Relationship Id="rId5" Type="http://schemas.openxmlformats.org/officeDocument/2006/relationships/oleObject" Target="../embeddings/oleObject643.bin"/><Relationship Id="rId4" Type="http://schemas.openxmlformats.org/officeDocument/2006/relationships/image" Target="../media/image462.wmf"/><Relationship Id="rId3" Type="http://schemas.openxmlformats.org/officeDocument/2006/relationships/oleObject" Target="../embeddings/oleObject642.bin"/><Relationship Id="rId20" Type="http://schemas.openxmlformats.org/officeDocument/2006/relationships/vmlDrawing" Target="../drawings/vmlDrawing68.vml"/><Relationship Id="rId2" Type="http://schemas.openxmlformats.org/officeDocument/2006/relationships/image" Target="../media/image461.wmf"/><Relationship Id="rId19" Type="http://schemas.openxmlformats.org/officeDocument/2006/relationships/slideLayout" Target="../slideLayouts/slideLayout1.xml"/><Relationship Id="rId18" Type="http://schemas.openxmlformats.org/officeDocument/2006/relationships/image" Target="../media/image466.wmf"/><Relationship Id="rId17" Type="http://schemas.openxmlformats.org/officeDocument/2006/relationships/oleObject" Target="../embeddings/oleObject649.bin"/><Relationship Id="rId16" Type="http://schemas.openxmlformats.org/officeDocument/2006/relationships/image" Target="../media/image444.wmf"/><Relationship Id="rId15" Type="http://schemas.openxmlformats.org/officeDocument/2006/relationships/oleObject" Target="../embeddings/oleObject648.bin"/><Relationship Id="rId14" Type="http://schemas.openxmlformats.org/officeDocument/2006/relationships/image" Target="../media/image443.wmf"/><Relationship Id="rId13" Type="http://schemas.openxmlformats.org/officeDocument/2006/relationships/oleObject" Target="../embeddings/oleObject647.bin"/><Relationship Id="rId12" Type="http://schemas.openxmlformats.org/officeDocument/2006/relationships/image" Target="../media/image465.wmf"/><Relationship Id="rId11" Type="http://schemas.openxmlformats.org/officeDocument/2006/relationships/oleObject" Target="../embeddings/oleObject646.bin"/><Relationship Id="rId10" Type="http://schemas.openxmlformats.org/officeDocument/2006/relationships/image" Target="../media/image277.wmf"/><Relationship Id="rId1" Type="http://schemas.openxmlformats.org/officeDocument/2006/relationships/oleObject" Target="../embeddings/oleObject641.bin"/></Relationships>
</file>

<file path=ppt/slides/_rels/slide7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654.bin"/><Relationship Id="rId8" Type="http://schemas.openxmlformats.org/officeDocument/2006/relationships/image" Target="../media/image470.wmf"/><Relationship Id="rId7" Type="http://schemas.openxmlformats.org/officeDocument/2006/relationships/oleObject" Target="../embeddings/oleObject653.bin"/><Relationship Id="rId6" Type="http://schemas.openxmlformats.org/officeDocument/2006/relationships/image" Target="../media/image469.wmf"/><Relationship Id="rId5" Type="http://schemas.openxmlformats.org/officeDocument/2006/relationships/oleObject" Target="../embeddings/oleObject652.bin"/><Relationship Id="rId4" Type="http://schemas.openxmlformats.org/officeDocument/2006/relationships/image" Target="../media/image468.wmf"/><Relationship Id="rId36" Type="http://schemas.openxmlformats.org/officeDocument/2006/relationships/vmlDrawing" Target="../drawings/vmlDrawing69.vml"/><Relationship Id="rId35" Type="http://schemas.openxmlformats.org/officeDocument/2006/relationships/slideLayout" Target="../slideLayouts/slideLayout1.xml"/><Relationship Id="rId34" Type="http://schemas.openxmlformats.org/officeDocument/2006/relationships/image" Target="../media/image483.wmf"/><Relationship Id="rId33" Type="http://schemas.openxmlformats.org/officeDocument/2006/relationships/oleObject" Target="../embeddings/oleObject666.bin"/><Relationship Id="rId32" Type="http://schemas.openxmlformats.org/officeDocument/2006/relationships/image" Target="../media/image482.wmf"/><Relationship Id="rId31" Type="http://schemas.openxmlformats.org/officeDocument/2006/relationships/oleObject" Target="../embeddings/oleObject665.bin"/><Relationship Id="rId30" Type="http://schemas.openxmlformats.org/officeDocument/2006/relationships/image" Target="../media/image481.wmf"/><Relationship Id="rId3" Type="http://schemas.openxmlformats.org/officeDocument/2006/relationships/oleObject" Target="../embeddings/oleObject651.bin"/><Relationship Id="rId29" Type="http://schemas.openxmlformats.org/officeDocument/2006/relationships/oleObject" Target="../embeddings/oleObject664.bin"/><Relationship Id="rId28" Type="http://schemas.openxmlformats.org/officeDocument/2006/relationships/image" Target="../media/image480.wmf"/><Relationship Id="rId27" Type="http://schemas.openxmlformats.org/officeDocument/2006/relationships/oleObject" Target="../embeddings/oleObject663.bin"/><Relationship Id="rId26" Type="http://schemas.openxmlformats.org/officeDocument/2006/relationships/image" Target="../media/image479.wmf"/><Relationship Id="rId25" Type="http://schemas.openxmlformats.org/officeDocument/2006/relationships/oleObject" Target="../embeddings/oleObject662.bin"/><Relationship Id="rId24" Type="http://schemas.openxmlformats.org/officeDocument/2006/relationships/image" Target="../media/image478.wmf"/><Relationship Id="rId23" Type="http://schemas.openxmlformats.org/officeDocument/2006/relationships/oleObject" Target="../embeddings/oleObject661.bin"/><Relationship Id="rId22" Type="http://schemas.openxmlformats.org/officeDocument/2006/relationships/image" Target="../media/image477.wmf"/><Relationship Id="rId21" Type="http://schemas.openxmlformats.org/officeDocument/2006/relationships/oleObject" Target="../embeddings/oleObject660.bin"/><Relationship Id="rId20" Type="http://schemas.openxmlformats.org/officeDocument/2006/relationships/image" Target="../media/image476.wmf"/><Relationship Id="rId2" Type="http://schemas.openxmlformats.org/officeDocument/2006/relationships/image" Target="../media/image467.wmf"/><Relationship Id="rId19" Type="http://schemas.openxmlformats.org/officeDocument/2006/relationships/oleObject" Target="../embeddings/oleObject659.bin"/><Relationship Id="rId18" Type="http://schemas.openxmlformats.org/officeDocument/2006/relationships/image" Target="../media/image475.wmf"/><Relationship Id="rId17" Type="http://schemas.openxmlformats.org/officeDocument/2006/relationships/oleObject" Target="../embeddings/oleObject658.bin"/><Relationship Id="rId16" Type="http://schemas.openxmlformats.org/officeDocument/2006/relationships/image" Target="../media/image474.wmf"/><Relationship Id="rId15" Type="http://schemas.openxmlformats.org/officeDocument/2006/relationships/oleObject" Target="../embeddings/oleObject657.bin"/><Relationship Id="rId14" Type="http://schemas.openxmlformats.org/officeDocument/2006/relationships/image" Target="../media/image473.wmf"/><Relationship Id="rId13" Type="http://schemas.openxmlformats.org/officeDocument/2006/relationships/oleObject" Target="../embeddings/oleObject656.bin"/><Relationship Id="rId12" Type="http://schemas.openxmlformats.org/officeDocument/2006/relationships/image" Target="../media/image472.wmf"/><Relationship Id="rId11" Type="http://schemas.openxmlformats.org/officeDocument/2006/relationships/oleObject" Target="../embeddings/oleObject655.bin"/><Relationship Id="rId10" Type="http://schemas.openxmlformats.org/officeDocument/2006/relationships/image" Target="../media/image471.wmf"/><Relationship Id="rId1" Type="http://schemas.openxmlformats.org/officeDocument/2006/relationships/oleObject" Target="../embeddings/oleObject650.bin"/></Relationships>
</file>

<file path=ppt/slides/_rels/slide73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70.v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272.wmf"/><Relationship Id="rId3" Type="http://schemas.openxmlformats.org/officeDocument/2006/relationships/oleObject" Target="../embeddings/oleObject668.bin"/><Relationship Id="rId2" Type="http://schemas.openxmlformats.org/officeDocument/2006/relationships/image" Target="../media/image484.wmf"/><Relationship Id="rId1" Type="http://schemas.openxmlformats.org/officeDocument/2006/relationships/oleObject" Target="../embeddings/oleObject667.bin"/></Relationships>
</file>

<file path=ppt/slides/_rels/slide7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673.bin"/><Relationship Id="rId8" Type="http://schemas.openxmlformats.org/officeDocument/2006/relationships/image" Target="../media/image260.wmf"/><Relationship Id="rId7" Type="http://schemas.openxmlformats.org/officeDocument/2006/relationships/oleObject" Target="../embeddings/oleObject672.bin"/><Relationship Id="rId6" Type="http://schemas.openxmlformats.org/officeDocument/2006/relationships/image" Target="../media/image487.wmf"/><Relationship Id="rId5" Type="http://schemas.openxmlformats.org/officeDocument/2006/relationships/oleObject" Target="../embeddings/oleObject671.bin"/><Relationship Id="rId4" Type="http://schemas.openxmlformats.org/officeDocument/2006/relationships/image" Target="../media/image486.wmf"/><Relationship Id="rId3" Type="http://schemas.openxmlformats.org/officeDocument/2006/relationships/oleObject" Target="../embeddings/oleObject670.bin"/><Relationship Id="rId2" Type="http://schemas.openxmlformats.org/officeDocument/2006/relationships/image" Target="../media/image485.wmf"/><Relationship Id="rId14" Type="http://schemas.openxmlformats.org/officeDocument/2006/relationships/vmlDrawing" Target="../drawings/vmlDrawing71.vml"/><Relationship Id="rId13" Type="http://schemas.openxmlformats.org/officeDocument/2006/relationships/slideLayout" Target="../slideLayouts/slideLayout1.xml"/><Relationship Id="rId12" Type="http://schemas.openxmlformats.org/officeDocument/2006/relationships/image" Target="../media/image489.wmf"/><Relationship Id="rId11" Type="http://schemas.openxmlformats.org/officeDocument/2006/relationships/oleObject" Target="../embeddings/oleObject674.bin"/><Relationship Id="rId10" Type="http://schemas.openxmlformats.org/officeDocument/2006/relationships/image" Target="../media/image488.wmf"/><Relationship Id="rId1" Type="http://schemas.openxmlformats.org/officeDocument/2006/relationships/oleObject" Target="../embeddings/oleObject669.bin"/></Relationships>
</file>

<file path=ppt/slides/_rels/slide7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679.bin"/><Relationship Id="rId8" Type="http://schemas.openxmlformats.org/officeDocument/2006/relationships/image" Target="../media/image493.wmf"/><Relationship Id="rId7" Type="http://schemas.openxmlformats.org/officeDocument/2006/relationships/oleObject" Target="../embeddings/oleObject678.bin"/><Relationship Id="rId6" Type="http://schemas.openxmlformats.org/officeDocument/2006/relationships/image" Target="../media/image492.wmf"/><Relationship Id="rId5" Type="http://schemas.openxmlformats.org/officeDocument/2006/relationships/oleObject" Target="../embeddings/oleObject677.bin"/><Relationship Id="rId4" Type="http://schemas.openxmlformats.org/officeDocument/2006/relationships/image" Target="../media/image491.wmf"/><Relationship Id="rId3" Type="http://schemas.openxmlformats.org/officeDocument/2006/relationships/oleObject" Target="../embeddings/oleObject676.bin"/><Relationship Id="rId2" Type="http://schemas.openxmlformats.org/officeDocument/2006/relationships/image" Target="../media/image490.wmf"/><Relationship Id="rId14" Type="http://schemas.openxmlformats.org/officeDocument/2006/relationships/vmlDrawing" Target="../drawings/vmlDrawing72.vml"/><Relationship Id="rId13" Type="http://schemas.openxmlformats.org/officeDocument/2006/relationships/slideLayout" Target="../slideLayouts/slideLayout1.xml"/><Relationship Id="rId12" Type="http://schemas.openxmlformats.org/officeDocument/2006/relationships/image" Target="../media/image495.wmf"/><Relationship Id="rId11" Type="http://schemas.openxmlformats.org/officeDocument/2006/relationships/oleObject" Target="../embeddings/oleObject680.bin"/><Relationship Id="rId10" Type="http://schemas.openxmlformats.org/officeDocument/2006/relationships/image" Target="../media/image494.wmf"/><Relationship Id="rId1" Type="http://schemas.openxmlformats.org/officeDocument/2006/relationships/oleObject" Target="../embeddings/oleObject675.bin"/></Relationships>
</file>

<file path=ppt/slides/_rels/slide7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685.bin"/><Relationship Id="rId8" Type="http://schemas.openxmlformats.org/officeDocument/2006/relationships/image" Target="../media/image499.wmf"/><Relationship Id="rId7" Type="http://schemas.openxmlformats.org/officeDocument/2006/relationships/oleObject" Target="../embeddings/oleObject684.bin"/><Relationship Id="rId6" Type="http://schemas.openxmlformats.org/officeDocument/2006/relationships/image" Target="../media/image498.wmf"/><Relationship Id="rId5" Type="http://schemas.openxmlformats.org/officeDocument/2006/relationships/oleObject" Target="../embeddings/oleObject683.bin"/><Relationship Id="rId4" Type="http://schemas.openxmlformats.org/officeDocument/2006/relationships/image" Target="../media/image497.wmf"/><Relationship Id="rId3" Type="http://schemas.openxmlformats.org/officeDocument/2006/relationships/oleObject" Target="../embeddings/oleObject682.bin"/><Relationship Id="rId20" Type="http://schemas.openxmlformats.org/officeDocument/2006/relationships/vmlDrawing" Target="../drawings/vmlDrawing73.vml"/><Relationship Id="rId2" Type="http://schemas.openxmlformats.org/officeDocument/2006/relationships/image" Target="../media/image496.wmf"/><Relationship Id="rId19" Type="http://schemas.openxmlformats.org/officeDocument/2006/relationships/slideLayout" Target="../slideLayouts/slideLayout1.xml"/><Relationship Id="rId18" Type="http://schemas.openxmlformats.org/officeDocument/2006/relationships/image" Target="../media/image503.wmf"/><Relationship Id="rId17" Type="http://schemas.openxmlformats.org/officeDocument/2006/relationships/oleObject" Target="../embeddings/oleObject689.bin"/><Relationship Id="rId16" Type="http://schemas.openxmlformats.org/officeDocument/2006/relationships/image" Target="../media/image502.wmf"/><Relationship Id="rId15" Type="http://schemas.openxmlformats.org/officeDocument/2006/relationships/oleObject" Target="../embeddings/oleObject688.bin"/><Relationship Id="rId14" Type="http://schemas.openxmlformats.org/officeDocument/2006/relationships/image" Target="../media/image180.wmf"/><Relationship Id="rId13" Type="http://schemas.openxmlformats.org/officeDocument/2006/relationships/oleObject" Target="../embeddings/oleObject687.bin"/><Relationship Id="rId12" Type="http://schemas.openxmlformats.org/officeDocument/2006/relationships/image" Target="../media/image501.wmf"/><Relationship Id="rId11" Type="http://schemas.openxmlformats.org/officeDocument/2006/relationships/oleObject" Target="../embeddings/oleObject686.bin"/><Relationship Id="rId10" Type="http://schemas.openxmlformats.org/officeDocument/2006/relationships/image" Target="../media/image500.wmf"/><Relationship Id="rId1" Type="http://schemas.openxmlformats.org/officeDocument/2006/relationships/oleObject" Target="../embeddings/oleObject681.bin"/></Relationships>
</file>

<file path=ppt/slides/_rels/slide7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694.bin"/><Relationship Id="rId8" Type="http://schemas.openxmlformats.org/officeDocument/2006/relationships/image" Target="../media/image507.wmf"/><Relationship Id="rId7" Type="http://schemas.openxmlformats.org/officeDocument/2006/relationships/oleObject" Target="../embeddings/oleObject693.bin"/><Relationship Id="rId6" Type="http://schemas.openxmlformats.org/officeDocument/2006/relationships/image" Target="../media/image506.wmf"/><Relationship Id="rId5" Type="http://schemas.openxmlformats.org/officeDocument/2006/relationships/oleObject" Target="../embeddings/oleObject692.bin"/><Relationship Id="rId4" Type="http://schemas.openxmlformats.org/officeDocument/2006/relationships/image" Target="../media/image505.wmf"/><Relationship Id="rId3" Type="http://schemas.openxmlformats.org/officeDocument/2006/relationships/oleObject" Target="../embeddings/oleObject691.bin"/><Relationship Id="rId2" Type="http://schemas.openxmlformats.org/officeDocument/2006/relationships/image" Target="../media/image504.wmf"/><Relationship Id="rId17" Type="http://schemas.openxmlformats.org/officeDocument/2006/relationships/vmlDrawing" Target="../drawings/vmlDrawing74.vml"/><Relationship Id="rId16" Type="http://schemas.openxmlformats.org/officeDocument/2006/relationships/slideLayout" Target="../slideLayouts/slideLayout1.xml"/><Relationship Id="rId15" Type="http://schemas.openxmlformats.org/officeDocument/2006/relationships/oleObject" Target="../embeddings/oleObject697.bin"/><Relationship Id="rId14" Type="http://schemas.openxmlformats.org/officeDocument/2006/relationships/image" Target="../media/image510.wmf"/><Relationship Id="rId13" Type="http://schemas.openxmlformats.org/officeDocument/2006/relationships/oleObject" Target="../embeddings/oleObject696.bin"/><Relationship Id="rId12" Type="http://schemas.openxmlformats.org/officeDocument/2006/relationships/image" Target="../media/image509.wmf"/><Relationship Id="rId11" Type="http://schemas.openxmlformats.org/officeDocument/2006/relationships/oleObject" Target="../embeddings/oleObject695.bin"/><Relationship Id="rId10" Type="http://schemas.openxmlformats.org/officeDocument/2006/relationships/image" Target="../media/image508.wmf"/><Relationship Id="rId1" Type="http://schemas.openxmlformats.org/officeDocument/2006/relationships/oleObject" Target="../embeddings/oleObject690.bin"/></Relationships>
</file>

<file path=ppt/slides/_rels/slide78.xml.rels><?xml version="1.0" encoding="UTF-8" standalone="yes"?>
<Relationships xmlns="http://schemas.openxmlformats.org/package/2006/relationships"><Relationship Id="rId9" Type="http://schemas.openxmlformats.org/officeDocument/2006/relationships/image" Target="../media/image514.wmf"/><Relationship Id="rId8" Type="http://schemas.openxmlformats.org/officeDocument/2006/relationships/oleObject" Target="../embeddings/oleObject702.bin"/><Relationship Id="rId7" Type="http://schemas.openxmlformats.org/officeDocument/2006/relationships/oleObject" Target="../embeddings/oleObject701.bin"/><Relationship Id="rId6" Type="http://schemas.openxmlformats.org/officeDocument/2006/relationships/image" Target="../media/image513.wmf"/><Relationship Id="rId5" Type="http://schemas.openxmlformats.org/officeDocument/2006/relationships/oleObject" Target="../embeddings/oleObject700.bin"/><Relationship Id="rId4" Type="http://schemas.openxmlformats.org/officeDocument/2006/relationships/image" Target="../media/image512.wmf"/><Relationship Id="rId3" Type="http://schemas.openxmlformats.org/officeDocument/2006/relationships/oleObject" Target="../embeddings/oleObject699.bin"/><Relationship Id="rId23" Type="http://schemas.openxmlformats.org/officeDocument/2006/relationships/vmlDrawing" Target="../drawings/vmlDrawing75.vml"/><Relationship Id="rId22" Type="http://schemas.openxmlformats.org/officeDocument/2006/relationships/slideLayout" Target="../slideLayouts/slideLayout1.xml"/><Relationship Id="rId21" Type="http://schemas.openxmlformats.org/officeDocument/2006/relationships/image" Target="../media/image520.wmf"/><Relationship Id="rId20" Type="http://schemas.openxmlformats.org/officeDocument/2006/relationships/oleObject" Target="../embeddings/oleObject708.bin"/><Relationship Id="rId2" Type="http://schemas.openxmlformats.org/officeDocument/2006/relationships/image" Target="../media/image511.wmf"/><Relationship Id="rId19" Type="http://schemas.openxmlformats.org/officeDocument/2006/relationships/image" Target="../media/image519.wmf"/><Relationship Id="rId18" Type="http://schemas.openxmlformats.org/officeDocument/2006/relationships/oleObject" Target="../embeddings/oleObject707.bin"/><Relationship Id="rId17" Type="http://schemas.openxmlformats.org/officeDocument/2006/relationships/image" Target="../media/image518.wmf"/><Relationship Id="rId16" Type="http://schemas.openxmlformats.org/officeDocument/2006/relationships/oleObject" Target="../embeddings/oleObject706.bin"/><Relationship Id="rId15" Type="http://schemas.openxmlformats.org/officeDocument/2006/relationships/image" Target="../media/image517.wmf"/><Relationship Id="rId14" Type="http://schemas.openxmlformats.org/officeDocument/2006/relationships/oleObject" Target="../embeddings/oleObject705.bin"/><Relationship Id="rId13" Type="http://schemas.openxmlformats.org/officeDocument/2006/relationships/image" Target="../media/image516.wmf"/><Relationship Id="rId12" Type="http://schemas.openxmlformats.org/officeDocument/2006/relationships/oleObject" Target="../embeddings/oleObject704.bin"/><Relationship Id="rId11" Type="http://schemas.openxmlformats.org/officeDocument/2006/relationships/image" Target="../media/image515.wmf"/><Relationship Id="rId10" Type="http://schemas.openxmlformats.org/officeDocument/2006/relationships/oleObject" Target="../embeddings/oleObject703.bin"/><Relationship Id="rId1" Type="http://schemas.openxmlformats.org/officeDocument/2006/relationships/oleObject" Target="../embeddings/oleObject698.bin"/></Relationships>
</file>

<file path=ppt/slides/_rels/slide79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76.v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522.png"/><Relationship Id="rId4" Type="http://schemas.openxmlformats.org/officeDocument/2006/relationships/image" Target="../media/image521.wmf"/><Relationship Id="rId3" Type="http://schemas.openxmlformats.org/officeDocument/2006/relationships/oleObject" Target="../embeddings/oleObject710.bin"/><Relationship Id="rId2" Type="http://schemas.openxmlformats.org/officeDocument/2006/relationships/image" Target="../media/image518.wmf"/><Relationship Id="rId1" Type="http://schemas.openxmlformats.org/officeDocument/2006/relationships/oleObject" Target="../embeddings/oleObject709.bin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9.bin"/><Relationship Id="rId8" Type="http://schemas.openxmlformats.org/officeDocument/2006/relationships/image" Target="../media/image38.wmf"/><Relationship Id="rId7" Type="http://schemas.openxmlformats.org/officeDocument/2006/relationships/oleObject" Target="../embeddings/oleObject48.bin"/><Relationship Id="rId6" Type="http://schemas.openxmlformats.org/officeDocument/2006/relationships/image" Target="../media/image37.wmf"/><Relationship Id="rId5" Type="http://schemas.openxmlformats.org/officeDocument/2006/relationships/oleObject" Target="../embeddings/oleObject47.bin"/><Relationship Id="rId4" Type="http://schemas.openxmlformats.org/officeDocument/2006/relationships/image" Target="../media/image36.wmf"/><Relationship Id="rId3" Type="http://schemas.openxmlformats.org/officeDocument/2006/relationships/oleObject" Target="../embeddings/oleObject46.bin"/><Relationship Id="rId22" Type="http://schemas.openxmlformats.org/officeDocument/2006/relationships/vmlDrawing" Target="../drawings/vmlDrawing7.vml"/><Relationship Id="rId21" Type="http://schemas.openxmlformats.org/officeDocument/2006/relationships/slideLayout" Target="../slideLayouts/slideLayout1.xml"/><Relationship Id="rId20" Type="http://schemas.openxmlformats.org/officeDocument/2006/relationships/image" Target="../media/image44.wmf"/><Relationship Id="rId2" Type="http://schemas.openxmlformats.org/officeDocument/2006/relationships/image" Target="../media/image35.wmf"/><Relationship Id="rId19" Type="http://schemas.openxmlformats.org/officeDocument/2006/relationships/oleObject" Target="../embeddings/oleObject54.bin"/><Relationship Id="rId18" Type="http://schemas.openxmlformats.org/officeDocument/2006/relationships/image" Target="../media/image43.wmf"/><Relationship Id="rId17" Type="http://schemas.openxmlformats.org/officeDocument/2006/relationships/oleObject" Target="../embeddings/oleObject53.bin"/><Relationship Id="rId16" Type="http://schemas.openxmlformats.org/officeDocument/2006/relationships/image" Target="../media/image42.wmf"/><Relationship Id="rId15" Type="http://schemas.openxmlformats.org/officeDocument/2006/relationships/oleObject" Target="../embeddings/oleObject52.bin"/><Relationship Id="rId14" Type="http://schemas.openxmlformats.org/officeDocument/2006/relationships/image" Target="../media/image41.wmf"/><Relationship Id="rId13" Type="http://schemas.openxmlformats.org/officeDocument/2006/relationships/oleObject" Target="../embeddings/oleObject51.bin"/><Relationship Id="rId12" Type="http://schemas.openxmlformats.org/officeDocument/2006/relationships/image" Target="../media/image40.wmf"/><Relationship Id="rId11" Type="http://schemas.openxmlformats.org/officeDocument/2006/relationships/oleObject" Target="../embeddings/oleObject50.bin"/><Relationship Id="rId10" Type="http://schemas.openxmlformats.org/officeDocument/2006/relationships/image" Target="../media/image39.wmf"/><Relationship Id="rId1" Type="http://schemas.openxmlformats.org/officeDocument/2006/relationships/oleObject" Target="../embeddings/oleObject45.bin"/></Relationships>
</file>

<file path=ppt/slides/_rels/slide8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715.bin"/><Relationship Id="rId8" Type="http://schemas.openxmlformats.org/officeDocument/2006/relationships/image" Target="../media/image526.wmf"/><Relationship Id="rId7" Type="http://schemas.openxmlformats.org/officeDocument/2006/relationships/oleObject" Target="../embeddings/oleObject714.bin"/><Relationship Id="rId6" Type="http://schemas.openxmlformats.org/officeDocument/2006/relationships/image" Target="../media/image525.wmf"/><Relationship Id="rId51" Type="http://schemas.openxmlformats.org/officeDocument/2006/relationships/vmlDrawing" Target="../drawings/vmlDrawing77.vml"/><Relationship Id="rId50" Type="http://schemas.openxmlformats.org/officeDocument/2006/relationships/slideLayout" Target="../slideLayouts/slideLayout1.xml"/><Relationship Id="rId5" Type="http://schemas.openxmlformats.org/officeDocument/2006/relationships/oleObject" Target="../embeddings/oleObject713.bin"/><Relationship Id="rId49" Type="http://schemas.openxmlformats.org/officeDocument/2006/relationships/image" Target="../media/image545.wmf"/><Relationship Id="rId48" Type="http://schemas.openxmlformats.org/officeDocument/2006/relationships/oleObject" Target="../embeddings/oleObject736.bin"/><Relationship Id="rId47" Type="http://schemas.openxmlformats.org/officeDocument/2006/relationships/oleObject" Target="../embeddings/oleObject735.bin"/><Relationship Id="rId46" Type="http://schemas.openxmlformats.org/officeDocument/2006/relationships/image" Target="../media/image544.wmf"/><Relationship Id="rId45" Type="http://schemas.openxmlformats.org/officeDocument/2006/relationships/oleObject" Target="../embeddings/oleObject734.bin"/><Relationship Id="rId44" Type="http://schemas.openxmlformats.org/officeDocument/2006/relationships/image" Target="../media/image543.wmf"/><Relationship Id="rId43" Type="http://schemas.openxmlformats.org/officeDocument/2006/relationships/oleObject" Target="../embeddings/oleObject733.bin"/><Relationship Id="rId42" Type="http://schemas.openxmlformats.org/officeDocument/2006/relationships/oleObject" Target="../embeddings/oleObject732.bin"/><Relationship Id="rId41" Type="http://schemas.openxmlformats.org/officeDocument/2006/relationships/oleObject" Target="../embeddings/oleObject731.bin"/><Relationship Id="rId40" Type="http://schemas.openxmlformats.org/officeDocument/2006/relationships/image" Target="../media/image542.wmf"/><Relationship Id="rId4" Type="http://schemas.openxmlformats.org/officeDocument/2006/relationships/image" Target="../media/image524.wmf"/><Relationship Id="rId39" Type="http://schemas.openxmlformats.org/officeDocument/2006/relationships/oleObject" Target="../embeddings/oleObject730.bin"/><Relationship Id="rId38" Type="http://schemas.openxmlformats.org/officeDocument/2006/relationships/image" Target="../media/image541.wmf"/><Relationship Id="rId37" Type="http://schemas.openxmlformats.org/officeDocument/2006/relationships/oleObject" Target="../embeddings/oleObject729.bin"/><Relationship Id="rId36" Type="http://schemas.openxmlformats.org/officeDocument/2006/relationships/image" Target="../media/image540.wmf"/><Relationship Id="rId35" Type="http://schemas.openxmlformats.org/officeDocument/2006/relationships/oleObject" Target="../embeddings/oleObject728.bin"/><Relationship Id="rId34" Type="http://schemas.openxmlformats.org/officeDocument/2006/relationships/image" Target="../media/image539.wmf"/><Relationship Id="rId33" Type="http://schemas.openxmlformats.org/officeDocument/2006/relationships/oleObject" Target="../embeddings/oleObject727.bin"/><Relationship Id="rId32" Type="http://schemas.openxmlformats.org/officeDocument/2006/relationships/image" Target="../media/image538.wmf"/><Relationship Id="rId31" Type="http://schemas.openxmlformats.org/officeDocument/2006/relationships/oleObject" Target="../embeddings/oleObject726.bin"/><Relationship Id="rId30" Type="http://schemas.openxmlformats.org/officeDocument/2006/relationships/image" Target="../media/image537.wmf"/><Relationship Id="rId3" Type="http://schemas.openxmlformats.org/officeDocument/2006/relationships/oleObject" Target="../embeddings/oleObject712.bin"/><Relationship Id="rId29" Type="http://schemas.openxmlformats.org/officeDocument/2006/relationships/oleObject" Target="../embeddings/oleObject725.bin"/><Relationship Id="rId28" Type="http://schemas.openxmlformats.org/officeDocument/2006/relationships/image" Target="../media/image536.wmf"/><Relationship Id="rId27" Type="http://schemas.openxmlformats.org/officeDocument/2006/relationships/oleObject" Target="../embeddings/oleObject724.bin"/><Relationship Id="rId26" Type="http://schemas.openxmlformats.org/officeDocument/2006/relationships/image" Target="../media/image535.wmf"/><Relationship Id="rId25" Type="http://schemas.openxmlformats.org/officeDocument/2006/relationships/oleObject" Target="../embeddings/oleObject723.bin"/><Relationship Id="rId24" Type="http://schemas.openxmlformats.org/officeDocument/2006/relationships/image" Target="../media/image534.wmf"/><Relationship Id="rId23" Type="http://schemas.openxmlformats.org/officeDocument/2006/relationships/oleObject" Target="../embeddings/oleObject722.bin"/><Relationship Id="rId22" Type="http://schemas.openxmlformats.org/officeDocument/2006/relationships/image" Target="../media/image533.wmf"/><Relationship Id="rId21" Type="http://schemas.openxmlformats.org/officeDocument/2006/relationships/oleObject" Target="../embeddings/oleObject721.bin"/><Relationship Id="rId20" Type="http://schemas.openxmlformats.org/officeDocument/2006/relationships/image" Target="../media/image532.wmf"/><Relationship Id="rId2" Type="http://schemas.openxmlformats.org/officeDocument/2006/relationships/image" Target="../media/image523.wmf"/><Relationship Id="rId19" Type="http://schemas.openxmlformats.org/officeDocument/2006/relationships/oleObject" Target="../embeddings/oleObject720.bin"/><Relationship Id="rId18" Type="http://schemas.openxmlformats.org/officeDocument/2006/relationships/image" Target="../media/image531.wmf"/><Relationship Id="rId17" Type="http://schemas.openxmlformats.org/officeDocument/2006/relationships/oleObject" Target="../embeddings/oleObject719.bin"/><Relationship Id="rId16" Type="http://schemas.openxmlformats.org/officeDocument/2006/relationships/image" Target="../media/image530.wmf"/><Relationship Id="rId15" Type="http://schemas.openxmlformats.org/officeDocument/2006/relationships/oleObject" Target="../embeddings/oleObject718.bin"/><Relationship Id="rId14" Type="http://schemas.openxmlformats.org/officeDocument/2006/relationships/image" Target="../media/image529.wmf"/><Relationship Id="rId13" Type="http://schemas.openxmlformats.org/officeDocument/2006/relationships/oleObject" Target="../embeddings/oleObject717.bin"/><Relationship Id="rId12" Type="http://schemas.openxmlformats.org/officeDocument/2006/relationships/image" Target="../media/image528.wmf"/><Relationship Id="rId11" Type="http://schemas.openxmlformats.org/officeDocument/2006/relationships/oleObject" Target="../embeddings/oleObject716.bin"/><Relationship Id="rId10" Type="http://schemas.openxmlformats.org/officeDocument/2006/relationships/image" Target="../media/image527.wmf"/><Relationship Id="rId1" Type="http://schemas.openxmlformats.org/officeDocument/2006/relationships/oleObject" Target="../embeddings/oleObject711.bin"/></Relationships>
</file>

<file path=ppt/slides/_rels/slide81.xml.rels><?xml version="1.0" encoding="UTF-8" standalone="yes"?>
<Relationships xmlns="http://schemas.openxmlformats.org/package/2006/relationships"><Relationship Id="rId9" Type="http://schemas.openxmlformats.org/officeDocument/2006/relationships/image" Target="../media/image290.wmf"/><Relationship Id="rId8" Type="http://schemas.openxmlformats.org/officeDocument/2006/relationships/oleObject" Target="../embeddings/oleObject740.bin"/><Relationship Id="rId7" Type="http://schemas.openxmlformats.org/officeDocument/2006/relationships/image" Target="../media/image549.wmf"/><Relationship Id="rId6" Type="http://schemas.openxmlformats.org/officeDocument/2006/relationships/oleObject" Target="../embeddings/oleObject739.bin"/><Relationship Id="rId5" Type="http://schemas.openxmlformats.org/officeDocument/2006/relationships/image" Target="../media/image548.wmf"/><Relationship Id="rId4" Type="http://schemas.openxmlformats.org/officeDocument/2006/relationships/oleObject" Target="../embeddings/oleObject738.bin"/><Relationship Id="rId3" Type="http://schemas.openxmlformats.org/officeDocument/2006/relationships/image" Target="../media/image547.wmf"/><Relationship Id="rId23" Type="http://schemas.openxmlformats.org/officeDocument/2006/relationships/vmlDrawing" Target="../drawings/vmlDrawing78.vml"/><Relationship Id="rId22" Type="http://schemas.openxmlformats.org/officeDocument/2006/relationships/slideLayout" Target="../slideLayouts/slideLayout1.xml"/><Relationship Id="rId21" Type="http://schemas.openxmlformats.org/officeDocument/2006/relationships/oleObject" Target="../embeddings/oleObject749.bin"/><Relationship Id="rId20" Type="http://schemas.openxmlformats.org/officeDocument/2006/relationships/image" Target="../media/image551.wmf"/><Relationship Id="rId2" Type="http://schemas.openxmlformats.org/officeDocument/2006/relationships/oleObject" Target="../embeddings/oleObject737.bin"/><Relationship Id="rId19" Type="http://schemas.openxmlformats.org/officeDocument/2006/relationships/oleObject" Target="../embeddings/oleObject748.bin"/><Relationship Id="rId18" Type="http://schemas.openxmlformats.org/officeDocument/2006/relationships/image" Target="../media/image550.wmf"/><Relationship Id="rId17" Type="http://schemas.openxmlformats.org/officeDocument/2006/relationships/oleObject" Target="../embeddings/oleObject747.bin"/><Relationship Id="rId16" Type="http://schemas.openxmlformats.org/officeDocument/2006/relationships/oleObject" Target="../embeddings/oleObject746.bin"/><Relationship Id="rId15" Type="http://schemas.openxmlformats.org/officeDocument/2006/relationships/oleObject" Target="../embeddings/oleObject745.bin"/><Relationship Id="rId14" Type="http://schemas.openxmlformats.org/officeDocument/2006/relationships/image" Target="../media/image272.wmf"/><Relationship Id="rId13" Type="http://schemas.openxmlformats.org/officeDocument/2006/relationships/oleObject" Target="../embeddings/oleObject744.bin"/><Relationship Id="rId12" Type="http://schemas.openxmlformats.org/officeDocument/2006/relationships/oleObject" Target="../embeddings/oleObject743.bin"/><Relationship Id="rId11" Type="http://schemas.openxmlformats.org/officeDocument/2006/relationships/oleObject" Target="../embeddings/oleObject742.bin"/><Relationship Id="rId10" Type="http://schemas.openxmlformats.org/officeDocument/2006/relationships/oleObject" Target="../embeddings/oleObject741.bin"/><Relationship Id="rId1" Type="http://schemas.openxmlformats.org/officeDocument/2006/relationships/image" Target="../media/image546.png"/></Relationships>
</file>

<file path=ppt/slides/_rels/slide8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image" Target="../media/image555.wmf"/><Relationship Id="rId7" Type="http://schemas.openxmlformats.org/officeDocument/2006/relationships/oleObject" Target="../embeddings/oleObject753.bin"/><Relationship Id="rId6" Type="http://schemas.openxmlformats.org/officeDocument/2006/relationships/image" Target="../media/image554.wmf"/><Relationship Id="rId5" Type="http://schemas.openxmlformats.org/officeDocument/2006/relationships/oleObject" Target="../embeddings/oleObject752.bin"/><Relationship Id="rId4" Type="http://schemas.openxmlformats.org/officeDocument/2006/relationships/image" Target="../media/image553.wmf"/><Relationship Id="rId3" Type="http://schemas.openxmlformats.org/officeDocument/2006/relationships/oleObject" Target="../embeddings/oleObject751.bin"/><Relationship Id="rId2" Type="http://schemas.openxmlformats.org/officeDocument/2006/relationships/image" Target="../media/image552.wmf"/><Relationship Id="rId10" Type="http://schemas.openxmlformats.org/officeDocument/2006/relationships/vmlDrawing" Target="../drawings/vmlDrawing79.vml"/><Relationship Id="rId1" Type="http://schemas.openxmlformats.org/officeDocument/2006/relationships/oleObject" Target="../embeddings/oleObject750.bin"/></Relationships>
</file>

<file path=ppt/slides/_rels/slide83.xml.rels><?xml version="1.0" encoding="UTF-8" standalone="yes"?>
<Relationships xmlns="http://schemas.openxmlformats.org/package/2006/relationships"><Relationship Id="rId9" Type="http://schemas.openxmlformats.org/officeDocument/2006/relationships/image" Target="../media/image558.wmf"/><Relationship Id="rId8" Type="http://schemas.openxmlformats.org/officeDocument/2006/relationships/oleObject" Target="../embeddings/oleObject758.bin"/><Relationship Id="rId7" Type="http://schemas.openxmlformats.org/officeDocument/2006/relationships/image" Target="../media/image557.wmf"/><Relationship Id="rId6" Type="http://schemas.openxmlformats.org/officeDocument/2006/relationships/oleObject" Target="../embeddings/oleObject757.bin"/><Relationship Id="rId5" Type="http://schemas.openxmlformats.org/officeDocument/2006/relationships/oleObject" Target="../embeddings/oleObject756.bin"/><Relationship Id="rId4" Type="http://schemas.openxmlformats.org/officeDocument/2006/relationships/image" Target="../media/image556.wmf"/><Relationship Id="rId3" Type="http://schemas.openxmlformats.org/officeDocument/2006/relationships/oleObject" Target="../embeddings/oleObject755.bin"/><Relationship Id="rId2" Type="http://schemas.openxmlformats.org/officeDocument/2006/relationships/image" Target="../media/image552.wmf"/><Relationship Id="rId15" Type="http://schemas.openxmlformats.org/officeDocument/2006/relationships/vmlDrawing" Target="../drawings/vmlDrawing80.vml"/><Relationship Id="rId14" Type="http://schemas.openxmlformats.org/officeDocument/2006/relationships/slideLayout" Target="../slideLayouts/slideLayout1.xml"/><Relationship Id="rId13" Type="http://schemas.openxmlformats.org/officeDocument/2006/relationships/image" Target="../media/image560.wmf"/><Relationship Id="rId12" Type="http://schemas.openxmlformats.org/officeDocument/2006/relationships/oleObject" Target="../embeddings/oleObject760.bin"/><Relationship Id="rId11" Type="http://schemas.openxmlformats.org/officeDocument/2006/relationships/image" Target="../media/image559.wmf"/><Relationship Id="rId10" Type="http://schemas.openxmlformats.org/officeDocument/2006/relationships/oleObject" Target="../embeddings/oleObject759.bin"/><Relationship Id="rId1" Type="http://schemas.openxmlformats.org/officeDocument/2006/relationships/oleObject" Target="../embeddings/oleObject754.bin"/></Relationships>
</file>

<file path=ppt/slides/_rels/slide8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765.bin"/><Relationship Id="rId8" Type="http://schemas.openxmlformats.org/officeDocument/2006/relationships/image" Target="../media/image564.wmf"/><Relationship Id="rId7" Type="http://schemas.openxmlformats.org/officeDocument/2006/relationships/oleObject" Target="../embeddings/oleObject764.bin"/><Relationship Id="rId6" Type="http://schemas.openxmlformats.org/officeDocument/2006/relationships/image" Target="../media/image563.wmf"/><Relationship Id="rId5" Type="http://schemas.openxmlformats.org/officeDocument/2006/relationships/oleObject" Target="../embeddings/oleObject763.bin"/><Relationship Id="rId48" Type="http://schemas.openxmlformats.org/officeDocument/2006/relationships/vmlDrawing" Target="../drawings/vmlDrawing81.vml"/><Relationship Id="rId47" Type="http://schemas.openxmlformats.org/officeDocument/2006/relationships/slideLayout" Target="../slideLayouts/slideLayout1.xml"/><Relationship Id="rId46" Type="http://schemas.openxmlformats.org/officeDocument/2006/relationships/oleObject" Target="../embeddings/oleObject786.bin"/><Relationship Id="rId45" Type="http://schemas.openxmlformats.org/officeDocument/2006/relationships/image" Target="../media/image577.wmf"/><Relationship Id="rId44" Type="http://schemas.openxmlformats.org/officeDocument/2006/relationships/oleObject" Target="../embeddings/oleObject785.bin"/><Relationship Id="rId43" Type="http://schemas.openxmlformats.org/officeDocument/2006/relationships/image" Target="../media/image363.wmf"/><Relationship Id="rId42" Type="http://schemas.openxmlformats.org/officeDocument/2006/relationships/oleObject" Target="../embeddings/oleObject784.bin"/><Relationship Id="rId41" Type="http://schemas.openxmlformats.org/officeDocument/2006/relationships/oleObject" Target="../embeddings/oleObject783.bin"/><Relationship Id="rId40" Type="http://schemas.openxmlformats.org/officeDocument/2006/relationships/oleObject" Target="../embeddings/oleObject782.bin"/><Relationship Id="rId4" Type="http://schemas.openxmlformats.org/officeDocument/2006/relationships/image" Target="../media/image562.wmf"/><Relationship Id="rId39" Type="http://schemas.openxmlformats.org/officeDocument/2006/relationships/oleObject" Target="../embeddings/oleObject781.bin"/><Relationship Id="rId38" Type="http://schemas.openxmlformats.org/officeDocument/2006/relationships/image" Target="../media/image576.wmf"/><Relationship Id="rId37" Type="http://schemas.openxmlformats.org/officeDocument/2006/relationships/oleObject" Target="../embeddings/oleObject780.bin"/><Relationship Id="rId36" Type="http://schemas.openxmlformats.org/officeDocument/2006/relationships/oleObject" Target="../embeddings/oleObject779.bin"/><Relationship Id="rId35" Type="http://schemas.openxmlformats.org/officeDocument/2006/relationships/image" Target="../media/image272.wmf"/><Relationship Id="rId34" Type="http://schemas.openxmlformats.org/officeDocument/2006/relationships/oleObject" Target="../embeddings/oleObject778.bin"/><Relationship Id="rId33" Type="http://schemas.openxmlformats.org/officeDocument/2006/relationships/image" Target="../media/image575.wmf"/><Relationship Id="rId32" Type="http://schemas.openxmlformats.org/officeDocument/2006/relationships/oleObject" Target="../embeddings/oleObject777.bin"/><Relationship Id="rId31" Type="http://schemas.openxmlformats.org/officeDocument/2006/relationships/image" Target="../media/image275.wmf"/><Relationship Id="rId30" Type="http://schemas.openxmlformats.org/officeDocument/2006/relationships/oleObject" Target="../embeddings/oleObject776.bin"/><Relationship Id="rId3" Type="http://schemas.openxmlformats.org/officeDocument/2006/relationships/oleObject" Target="../embeddings/oleObject762.bin"/><Relationship Id="rId29" Type="http://schemas.openxmlformats.org/officeDocument/2006/relationships/image" Target="../media/image574.wmf"/><Relationship Id="rId28" Type="http://schemas.openxmlformats.org/officeDocument/2006/relationships/oleObject" Target="../embeddings/oleObject775.bin"/><Relationship Id="rId27" Type="http://schemas.openxmlformats.org/officeDocument/2006/relationships/image" Target="../media/image573.wmf"/><Relationship Id="rId26" Type="http://schemas.openxmlformats.org/officeDocument/2006/relationships/oleObject" Target="../embeddings/oleObject774.bin"/><Relationship Id="rId25" Type="http://schemas.openxmlformats.org/officeDocument/2006/relationships/image" Target="../media/image572.wmf"/><Relationship Id="rId24" Type="http://schemas.openxmlformats.org/officeDocument/2006/relationships/oleObject" Target="../embeddings/oleObject773.bin"/><Relationship Id="rId23" Type="http://schemas.openxmlformats.org/officeDocument/2006/relationships/image" Target="../media/image571.wmf"/><Relationship Id="rId22" Type="http://schemas.openxmlformats.org/officeDocument/2006/relationships/oleObject" Target="../embeddings/oleObject772.bin"/><Relationship Id="rId21" Type="http://schemas.openxmlformats.org/officeDocument/2006/relationships/image" Target="../media/image570.wmf"/><Relationship Id="rId20" Type="http://schemas.openxmlformats.org/officeDocument/2006/relationships/oleObject" Target="../embeddings/oleObject771.bin"/><Relationship Id="rId2" Type="http://schemas.openxmlformats.org/officeDocument/2006/relationships/image" Target="../media/image561.wmf"/><Relationship Id="rId19" Type="http://schemas.openxmlformats.org/officeDocument/2006/relationships/image" Target="../media/image569.wmf"/><Relationship Id="rId18" Type="http://schemas.openxmlformats.org/officeDocument/2006/relationships/oleObject" Target="../embeddings/oleObject770.bin"/><Relationship Id="rId17" Type="http://schemas.openxmlformats.org/officeDocument/2006/relationships/image" Target="../media/image568.wmf"/><Relationship Id="rId16" Type="http://schemas.openxmlformats.org/officeDocument/2006/relationships/oleObject" Target="../embeddings/oleObject769.bin"/><Relationship Id="rId15" Type="http://schemas.openxmlformats.org/officeDocument/2006/relationships/oleObject" Target="../embeddings/oleObject768.bin"/><Relationship Id="rId14" Type="http://schemas.openxmlformats.org/officeDocument/2006/relationships/image" Target="../media/image567.wmf"/><Relationship Id="rId13" Type="http://schemas.openxmlformats.org/officeDocument/2006/relationships/oleObject" Target="../embeddings/oleObject767.bin"/><Relationship Id="rId12" Type="http://schemas.openxmlformats.org/officeDocument/2006/relationships/image" Target="../media/image566.wmf"/><Relationship Id="rId11" Type="http://schemas.openxmlformats.org/officeDocument/2006/relationships/oleObject" Target="../embeddings/oleObject766.bin"/><Relationship Id="rId10" Type="http://schemas.openxmlformats.org/officeDocument/2006/relationships/image" Target="../media/image565.wmf"/><Relationship Id="rId1" Type="http://schemas.openxmlformats.org/officeDocument/2006/relationships/oleObject" Target="../embeddings/oleObject761.bin"/></Relationships>
</file>

<file path=ppt/slides/_rels/slide85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82.vml"/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579.wmf"/><Relationship Id="rId5" Type="http://schemas.openxmlformats.org/officeDocument/2006/relationships/oleObject" Target="../embeddings/oleObject789.bin"/><Relationship Id="rId4" Type="http://schemas.openxmlformats.org/officeDocument/2006/relationships/image" Target="../media/image578.wmf"/><Relationship Id="rId3" Type="http://schemas.openxmlformats.org/officeDocument/2006/relationships/oleObject" Target="../embeddings/oleObject788.bin"/><Relationship Id="rId2" Type="http://schemas.openxmlformats.org/officeDocument/2006/relationships/image" Target="../media/image561.wmf"/><Relationship Id="rId1" Type="http://schemas.openxmlformats.org/officeDocument/2006/relationships/oleObject" Target="../embeddings/oleObject787.bin"/></Relationships>
</file>

<file path=ppt/slides/_rels/slide8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794.bin"/><Relationship Id="rId8" Type="http://schemas.openxmlformats.org/officeDocument/2006/relationships/image" Target="../media/image583.wmf"/><Relationship Id="rId7" Type="http://schemas.openxmlformats.org/officeDocument/2006/relationships/oleObject" Target="../embeddings/oleObject793.bin"/><Relationship Id="rId6" Type="http://schemas.openxmlformats.org/officeDocument/2006/relationships/image" Target="../media/image582.wmf"/><Relationship Id="rId5" Type="http://schemas.openxmlformats.org/officeDocument/2006/relationships/oleObject" Target="../embeddings/oleObject792.bin"/><Relationship Id="rId49" Type="http://schemas.openxmlformats.org/officeDocument/2006/relationships/vmlDrawing" Target="../drawings/vmlDrawing83.vml"/><Relationship Id="rId48" Type="http://schemas.openxmlformats.org/officeDocument/2006/relationships/slideLayout" Target="../slideLayouts/slideLayout1.xml"/><Relationship Id="rId47" Type="http://schemas.openxmlformats.org/officeDocument/2006/relationships/oleObject" Target="../embeddings/oleObject813.bin"/><Relationship Id="rId46" Type="http://schemas.openxmlformats.org/officeDocument/2006/relationships/image" Target="../media/image601.wmf"/><Relationship Id="rId45" Type="http://schemas.openxmlformats.org/officeDocument/2006/relationships/oleObject" Target="../embeddings/oleObject812.bin"/><Relationship Id="rId44" Type="http://schemas.openxmlformats.org/officeDocument/2006/relationships/image" Target="../media/image600.wmf"/><Relationship Id="rId43" Type="http://schemas.openxmlformats.org/officeDocument/2006/relationships/oleObject" Target="../embeddings/oleObject811.bin"/><Relationship Id="rId42" Type="http://schemas.openxmlformats.org/officeDocument/2006/relationships/image" Target="../media/image599.wmf"/><Relationship Id="rId41" Type="http://schemas.openxmlformats.org/officeDocument/2006/relationships/oleObject" Target="../embeddings/oleObject810.bin"/><Relationship Id="rId40" Type="http://schemas.openxmlformats.org/officeDocument/2006/relationships/image" Target="../media/image598.wmf"/><Relationship Id="rId4" Type="http://schemas.openxmlformats.org/officeDocument/2006/relationships/image" Target="../media/image581.wmf"/><Relationship Id="rId39" Type="http://schemas.openxmlformats.org/officeDocument/2006/relationships/oleObject" Target="../embeddings/oleObject809.bin"/><Relationship Id="rId38" Type="http://schemas.openxmlformats.org/officeDocument/2006/relationships/image" Target="../media/image597.wmf"/><Relationship Id="rId37" Type="http://schemas.openxmlformats.org/officeDocument/2006/relationships/oleObject" Target="../embeddings/oleObject808.bin"/><Relationship Id="rId36" Type="http://schemas.openxmlformats.org/officeDocument/2006/relationships/image" Target="../media/image596.wmf"/><Relationship Id="rId35" Type="http://schemas.openxmlformats.org/officeDocument/2006/relationships/oleObject" Target="../embeddings/oleObject807.bin"/><Relationship Id="rId34" Type="http://schemas.openxmlformats.org/officeDocument/2006/relationships/image" Target="../media/image595.wmf"/><Relationship Id="rId33" Type="http://schemas.openxmlformats.org/officeDocument/2006/relationships/oleObject" Target="../embeddings/oleObject806.bin"/><Relationship Id="rId32" Type="http://schemas.openxmlformats.org/officeDocument/2006/relationships/image" Target="../media/image594.wmf"/><Relationship Id="rId31" Type="http://schemas.openxmlformats.org/officeDocument/2006/relationships/oleObject" Target="../embeddings/oleObject805.bin"/><Relationship Id="rId30" Type="http://schemas.openxmlformats.org/officeDocument/2006/relationships/image" Target="../media/image593.wmf"/><Relationship Id="rId3" Type="http://schemas.openxmlformats.org/officeDocument/2006/relationships/oleObject" Target="../embeddings/oleObject791.bin"/><Relationship Id="rId29" Type="http://schemas.openxmlformats.org/officeDocument/2006/relationships/oleObject" Target="../embeddings/oleObject804.bin"/><Relationship Id="rId28" Type="http://schemas.openxmlformats.org/officeDocument/2006/relationships/image" Target="../media/image592.wmf"/><Relationship Id="rId27" Type="http://schemas.openxmlformats.org/officeDocument/2006/relationships/oleObject" Target="../embeddings/oleObject803.bin"/><Relationship Id="rId26" Type="http://schemas.openxmlformats.org/officeDocument/2006/relationships/image" Target="../media/image591.wmf"/><Relationship Id="rId25" Type="http://schemas.openxmlformats.org/officeDocument/2006/relationships/oleObject" Target="../embeddings/oleObject802.bin"/><Relationship Id="rId24" Type="http://schemas.openxmlformats.org/officeDocument/2006/relationships/image" Target="../media/image575.wmf"/><Relationship Id="rId23" Type="http://schemas.openxmlformats.org/officeDocument/2006/relationships/oleObject" Target="../embeddings/oleObject801.bin"/><Relationship Id="rId22" Type="http://schemas.openxmlformats.org/officeDocument/2006/relationships/image" Target="../media/image590.wmf"/><Relationship Id="rId21" Type="http://schemas.openxmlformats.org/officeDocument/2006/relationships/oleObject" Target="../embeddings/oleObject800.bin"/><Relationship Id="rId20" Type="http://schemas.openxmlformats.org/officeDocument/2006/relationships/image" Target="../media/image589.wmf"/><Relationship Id="rId2" Type="http://schemas.openxmlformats.org/officeDocument/2006/relationships/image" Target="../media/image580.wmf"/><Relationship Id="rId19" Type="http://schemas.openxmlformats.org/officeDocument/2006/relationships/oleObject" Target="../embeddings/oleObject799.bin"/><Relationship Id="rId18" Type="http://schemas.openxmlformats.org/officeDocument/2006/relationships/image" Target="../media/image588.wmf"/><Relationship Id="rId17" Type="http://schemas.openxmlformats.org/officeDocument/2006/relationships/oleObject" Target="../embeddings/oleObject798.bin"/><Relationship Id="rId16" Type="http://schemas.openxmlformats.org/officeDocument/2006/relationships/image" Target="../media/image587.wmf"/><Relationship Id="rId15" Type="http://schemas.openxmlformats.org/officeDocument/2006/relationships/oleObject" Target="../embeddings/oleObject797.bin"/><Relationship Id="rId14" Type="http://schemas.openxmlformats.org/officeDocument/2006/relationships/image" Target="../media/image586.wmf"/><Relationship Id="rId13" Type="http://schemas.openxmlformats.org/officeDocument/2006/relationships/oleObject" Target="../embeddings/oleObject796.bin"/><Relationship Id="rId12" Type="http://schemas.openxmlformats.org/officeDocument/2006/relationships/image" Target="../media/image585.wmf"/><Relationship Id="rId11" Type="http://schemas.openxmlformats.org/officeDocument/2006/relationships/oleObject" Target="../embeddings/oleObject795.bin"/><Relationship Id="rId10" Type="http://schemas.openxmlformats.org/officeDocument/2006/relationships/image" Target="../media/image584.wmf"/><Relationship Id="rId1" Type="http://schemas.openxmlformats.org/officeDocument/2006/relationships/oleObject" Target="../embeddings/oleObject790.bin"/></Relationships>
</file>

<file path=ppt/slides/_rels/slide8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818.bin"/><Relationship Id="rId8" Type="http://schemas.openxmlformats.org/officeDocument/2006/relationships/image" Target="../media/image275.wmf"/><Relationship Id="rId7" Type="http://schemas.openxmlformats.org/officeDocument/2006/relationships/oleObject" Target="../embeddings/oleObject817.bin"/><Relationship Id="rId6" Type="http://schemas.openxmlformats.org/officeDocument/2006/relationships/image" Target="../media/image604.wmf"/><Relationship Id="rId5" Type="http://schemas.openxmlformats.org/officeDocument/2006/relationships/oleObject" Target="../embeddings/oleObject816.bin"/><Relationship Id="rId43" Type="http://schemas.openxmlformats.org/officeDocument/2006/relationships/vmlDrawing" Target="../drawings/vmlDrawing84.vml"/><Relationship Id="rId42" Type="http://schemas.openxmlformats.org/officeDocument/2006/relationships/slideLayout" Target="../slideLayouts/slideLayout1.xml"/><Relationship Id="rId41" Type="http://schemas.openxmlformats.org/officeDocument/2006/relationships/image" Target="../media/image618.wmf"/><Relationship Id="rId40" Type="http://schemas.openxmlformats.org/officeDocument/2006/relationships/oleObject" Target="../embeddings/oleObject835.bin"/><Relationship Id="rId4" Type="http://schemas.openxmlformats.org/officeDocument/2006/relationships/image" Target="../media/image603.wmf"/><Relationship Id="rId39" Type="http://schemas.openxmlformats.org/officeDocument/2006/relationships/image" Target="../media/image617.wmf"/><Relationship Id="rId38" Type="http://schemas.openxmlformats.org/officeDocument/2006/relationships/oleObject" Target="../embeddings/oleObject834.bin"/><Relationship Id="rId37" Type="http://schemas.openxmlformats.org/officeDocument/2006/relationships/oleObject" Target="../embeddings/oleObject833.bin"/><Relationship Id="rId36" Type="http://schemas.openxmlformats.org/officeDocument/2006/relationships/oleObject" Target="../embeddings/oleObject832.bin"/><Relationship Id="rId35" Type="http://schemas.openxmlformats.org/officeDocument/2006/relationships/oleObject" Target="../embeddings/oleObject831.bin"/><Relationship Id="rId34" Type="http://schemas.openxmlformats.org/officeDocument/2006/relationships/image" Target="../media/image616.wmf"/><Relationship Id="rId33" Type="http://schemas.openxmlformats.org/officeDocument/2006/relationships/oleObject" Target="../embeddings/oleObject830.bin"/><Relationship Id="rId32" Type="http://schemas.openxmlformats.org/officeDocument/2006/relationships/image" Target="../media/image574.wmf"/><Relationship Id="rId31" Type="http://schemas.openxmlformats.org/officeDocument/2006/relationships/oleObject" Target="../embeddings/oleObject829.bin"/><Relationship Id="rId30" Type="http://schemas.openxmlformats.org/officeDocument/2006/relationships/image" Target="../media/image615.wmf"/><Relationship Id="rId3" Type="http://schemas.openxmlformats.org/officeDocument/2006/relationships/oleObject" Target="../embeddings/oleObject815.bin"/><Relationship Id="rId29" Type="http://schemas.openxmlformats.org/officeDocument/2006/relationships/oleObject" Target="../embeddings/oleObject828.bin"/><Relationship Id="rId28" Type="http://schemas.openxmlformats.org/officeDocument/2006/relationships/image" Target="../media/image614.wmf"/><Relationship Id="rId27" Type="http://schemas.openxmlformats.org/officeDocument/2006/relationships/oleObject" Target="../embeddings/oleObject827.bin"/><Relationship Id="rId26" Type="http://schemas.openxmlformats.org/officeDocument/2006/relationships/image" Target="../media/image613.wmf"/><Relationship Id="rId25" Type="http://schemas.openxmlformats.org/officeDocument/2006/relationships/oleObject" Target="../embeddings/oleObject826.bin"/><Relationship Id="rId24" Type="http://schemas.openxmlformats.org/officeDocument/2006/relationships/image" Target="../media/image612.wmf"/><Relationship Id="rId23" Type="http://schemas.openxmlformats.org/officeDocument/2006/relationships/oleObject" Target="../embeddings/oleObject825.bin"/><Relationship Id="rId22" Type="http://schemas.openxmlformats.org/officeDocument/2006/relationships/image" Target="../media/image611.wmf"/><Relationship Id="rId21" Type="http://schemas.openxmlformats.org/officeDocument/2006/relationships/oleObject" Target="../embeddings/oleObject824.bin"/><Relationship Id="rId20" Type="http://schemas.openxmlformats.org/officeDocument/2006/relationships/image" Target="../media/image610.wmf"/><Relationship Id="rId2" Type="http://schemas.openxmlformats.org/officeDocument/2006/relationships/image" Target="../media/image602.wmf"/><Relationship Id="rId19" Type="http://schemas.openxmlformats.org/officeDocument/2006/relationships/oleObject" Target="../embeddings/oleObject823.bin"/><Relationship Id="rId18" Type="http://schemas.openxmlformats.org/officeDocument/2006/relationships/image" Target="../media/image609.wmf"/><Relationship Id="rId17" Type="http://schemas.openxmlformats.org/officeDocument/2006/relationships/oleObject" Target="../embeddings/oleObject822.bin"/><Relationship Id="rId16" Type="http://schemas.openxmlformats.org/officeDocument/2006/relationships/image" Target="../media/image608.wmf"/><Relationship Id="rId15" Type="http://schemas.openxmlformats.org/officeDocument/2006/relationships/oleObject" Target="../embeddings/oleObject821.bin"/><Relationship Id="rId14" Type="http://schemas.openxmlformats.org/officeDocument/2006/relationships/image" Target="../media/image607.wmf"/><Relationship Id="rId13" Type="http://schemas.openxmlformats.org/officeDocument/2006/relationships/oleObject" Target="../embeddings/oleObject820.bin"/><Relationship Id="rId12" Type="http://schemas.openxmlformats.org/officeDocument/2006/relationships/image" Target="../media/image606.wmf"/><Relationship Id="rId11" Type="http://schemas.openxmlformats.org/officeDocument/2006/relationships/oleObject" Target="../embeddings/oleObject819.bin"/><Relationship Id="rId10" Type="http://schemas.openxmlformats.org/officeDocument/2006/relationships/image" Target="../media/image605.wmf"/><Relationship Id="rId1" Type="http://schemas.openxmlformats.org/officeDocument/2006/relationships/oleObject" Target="../embeddings/oleObject814.bin"/></Relationships>
</file>

<file path=ppt/slides/_rels/slide88.xml.rels><?xml version="1.0" encoding="UTF-8" standalone="yes"?>
<Relationships xmlns="http://schemas.openxmlformats.org/package/2006/relationships"><Relationship Id="rId99" Type="http://schemas.openxmlformats.org/officeDocument/2006/relationships/oleObject" Target="../embeddings/oleObject915.bin"/><Relationship Id="rId98" Type="http://schemas.openxmlformats.org/officeDocument/2006/relationships/oleObject" Target="../embeddings/oleObject914.bin"/><Relationship Id="rId97" Type="http://schemas.openxmlformats.org/officeDocument/2006/relationships/oleObject" Target="../embeddings/oleObject913.bin"/><Relationship Id="rId96" Type="http://schemas.openxmlformats.org/officeDocument/2006/relationships/oleObject" Target="../embeddings/oleObject912.bin"/><Relationship Id="rId95" Type="http://schemas.openxmlformats.org/officeDocument/2006/relationships/oleObject" Target="../embeddings/oleObject911.bin"/><Relationship Id="rId94" Type="http://schemas.openxmlformats.org/officeDocument/2006/relationships/oleObject" Target="../embeddings/oleObject910.bin"/><Relationship Id="rId93" Type="http://schemas.openxmlformats.org/officeDocument/2006/relationships/oleObject" Target="../embeddings/oleObject909.bin"/><Relationship Id="rId92" Type="http://schemas.openxmlformats.org/officeDocument/2006/relationships/oleObject" Target="../embeddings/oleObject908.bin"/><Relationship Id="rId91" Type="http://schemas.openxmlformats.org/officeDocument/2006/relationships/oleObject" Target="../embeddings/oleObject907.bin"/><Relationship Id="rId90" Type="http://schemas.openxmlformats.org/officeDocument/2006/relationships/oleObject" Target="../embeddings/oleObject906.bin"/><Relationship Id="rId9" Type="http://schemas.openxmlformats.org/officeDocument/2006/relationships/oleObject" Target="../embeddings/oleObject840.bin"/><Relationship Id="rId89" Type="http://schemas.openxmlformats.org/officeDocument/2006/relationships/oleObject" Target="../embeddings/oleObject905.bin"/><Relationship Id="rId88" Type="http://schemas.openxmlformats.org/officeDocument/2006/relationships/oleObject" Target="../embeddings/oleObject904.bin"/><Relationship Id="rId87" Type="http://schemas.openxmlformats.org/officeDocument/2006/relationships/oleObject" Target="../embeddings/oleObject903.bin"/><Relationship Id="rId86" Type="http://schemas.openxmlformats.org/officeDocument/2006/relationships/oleObject" Target="../embeddings/oleObject902.bin"/><Relationship Id="rId85" Type="http://schemas.openxmlformats.org/officeDocument/2006/relationships/oleObject" Target="../embeddings/oleObject901.bin"/><Relationship Id="rId84" Type="http://schemas.openxmlformats.org/officeDocument/2006/relationships/oleObject" Target="../embeddings/oleObject900.bin"/><Relationship Id="rId83" Type="http://schemas.openxmlformats.org/officeDocument/2006/relationships/oleObject" Target="../embeddings/oleObject899.bin"/><Relationship Id="rId82" Type="http://schemas.openxmlformats.org/officeDocument/2006/relationships/oleObject" Target="../embeddings/oleObject898.bin"/><Relationship Id="rId81" Type="http://schemas.openxmlformats.org/officeDocument/2006/relationships/oleObject" Target="../embeddings/oleObject897.bin"/><Relationship Id="rId80" Type="http://schemas.openxmlformats.org/officeDocument/2006/relationships/oleObject" Target="../embeddings/oleObject896.bin"/><Relationship Id="rId8" Type="http://schemas.openxmlformats.org/officeDocument/2006/relationships/image" Target="../media/image622.wmf"/><Relationship Id="rId79" Type="http://schemas.openxmlformats.org/officeDocument/2006/relationships/oleObject" Target="../embeddings/oleObject895.bin"/><Relationship Id="rId78" Type="http://schemas.openxmlformats.org/officeDocument/2006/relationships/oleObject" Target="../embeddings/oleObject894.bin"/><Relationship Id="rId77" Type="http://schemas.openxmlformats.org/officeDocument/2006/relationships/oleObject" Target="../embeddings/oleObject893.bin"/><Relationship Id="rId76" Type="http://schemas.openxmlformats.org/officeDocument/2006/relationships/oleObject" Target="../embeddings/oleObject892.bin"/><Relationship Id="rId75" Type="http://schemas.openxmlformats.org/officeDocument/2006/relationships/oleObject" Target="../embeddings/oleObject891.bin"/><Relationship Id="rId74" Type="http://schemas.openxmlformats.org/officeDocument/2006/relationships/oleObject" Target="../embeddings/oleObject890.bin"/><Relationship Id="rId73" Type="http://schemas.openxmlformats.org/officeDocument/2006/relationships/oleObject" Target="../embeddings/oleObject889.bin"/><Relationship Id="rId72" Type="http://schemas.openxmlformats.org/officeDocument/2006/relationships/oleObject" Target="../embeddings/oleObject888.bin"/><Relationship Id="rId71" Type="http://schemas.openxmlformats.org/officeDocument/2006/relationships/oleObject" Target="../embeddings/oleObject887.bin"/><Relationship Id="rId70" Type="http://schemas.openxmlformats.org/officeDocument/2006/relationships/oleObject" Target="../embeddings/oleObject886.bin"/><Relationship Id="rId7" Type="http://schemas.openxmlformats.org/officeDocument/2006/relationships/oleObject" Target="../embeddings/oleObject839.bin"/><Relationship Id="rId69" Type="http://schemas.openxmlformats.org/officeDocument/2006/relationships/oleObject" Target="../embeddings/oleObject885.bin"/><Relationship Id="rId68" Type="http://schemas.openxmlformats.org/officeDocument/2006/relationships/oleObject" Target="../embeddings/oleObject884.bin"/><Relationship Id="rId67" Type="http://schemas.openxmlformats.org/officeDocument/2006/relationships/oleObject" Target="../embeddings/oleObject883.bin"/><Relationship Id="rId66" Type="http://schemas.openxmlformats.org/officeDocument/2006/relationships/oleObject" Target="../embeddings/oleObject882.bin"/><Relationship Id="rId65" Type="http://schemas.openxmlformats.org/officeDocument/2006/relationships/oleObject" Target="../embeddings/oleObject881.bin"/><Relationship Id="rId64" Type="http://schemas.openxmlformats.org/officeDocument/2006/relationships/oleObject" Target="../embeddings/oleObject880.bin"/><Relationship Id="rId63" Type="http://schemas.openxmlformats.org/officeDocument/2006/relationships/oleObject" Target="../embeddings/oleObject879.bin"/><Relationship Id="rId62" Type="http://schemas.openxmlformats.org/officeDocument/2006/relationships/oleObject" Target="../embeddings/oleObject878.bin"/><Relationship Id="rId61" Type="http://schemas.openxmlformats.org/officeDocument/2006/relationships/oleObject" Target="../embeddings/oleObject877.bin"/><Relationship Id="rId60" Type="http://schemas.openxmlformats.org/officeDocument/2006/relationships/oleObject" Target="../embeddings/oleObject876.bin"/><Relationship Id="rId6" Type="http://schemas.openxmlformats.org/officeDocument/2006/relationships/image" Target="../media/image621.wmf"/><Relationship Id="rId59" Type="http://schemas.openxmlformats.org/officeDocument/2006/relationships/oleObject" Target="../embeddings/oleObject875.bin"/><Relationship Id="rId58" Type="http://schemas.openxmlformats.org/officeDocument/2006/relationships/oleObject" Target="../embeddings/oleObject874.bin"/><Relationship Id="rId57" Type="http://schemas.openxmlformats.org/officeDocument/2006/relationships/oleObject" Target="../embeddings/oleObject873.bin"/><Relationship Id="rId56" Type="http://schemas.openxmlformats.org/officeDocument/2006/relationships/oleObject" Target="../embeddings/oleObject872.bin"/><Relationship Id="rId55" Type="http://schemas.openxmlformats.org/officeDocument/2006/relationships/oleObject" Target="../embeddings/oleObject871.bin"/><Relationship Id="rId54" Type="http://schemas.openxmlformats.org/officeDocument/2006/relationships/oleObject" Target="../embeddings/oleObject870.bin"/><Relationship Id="rId53" Type="http://schemas.openxmlformats.org/officeDocument/2006/relationships/oleObject" Target="../embeddings/oleObject869.bin"/><Relationship Id="rId52" Type="http://schemas.openxmlformats.org/officeDocument/2006/relationships/oleObject" Target="../embeddings/oleObject868.bin"/><Relationship Id="rId51" Type="http://schemas.openxmlformats.org/officeDocument/2006/relationships/oleObject" Target="../embeddings/oleObject867.bin"/><Relationship Id="rId50" Type="http://schemas.openxmlformats.org/officeDocument/2006/relationships/oleObject" Target="../embeddings/oleObject866.bin"/><Relationship Id="rId5" Type="http://schemas.openxmlformats.org/officeDocument/2006/relationships/oleObject" Target="../embeddings/oleObject838.bin"/><Relationship Id="rId49" Type="http://schemas.openxmlformats.org/officeDocument/2006/relationships/oleObject" Target="../embeddings/oleObject865.bin"/><Relationship Id="rId48" Type="http://schemas.openxmlformats.org/officeDocument/2006/relationships/oleObject" Target="../embeddings/oleObject864.bin"/><Relationship Id="rId47" Type="http://schemas.openxmlformats.org/officeDocument/2006/relationships/oleObject" Target="../embeddings/oleObject863.bin"/><Relationship Id="rId46" Type="http://schemas.openxmlformats.org/officeDocument/2006/relationships/oleObject" Target="../embeddings/oleObject862.bin"/><Relationship Id="rId45" Type="http://schemas.openxmlformats.org/officeDocument/2006/relationships/oleObject" Target="../embeddings/oleObject861.bin"/><Relationship Id="rId44" Type="http://schemas.openxmlformats.org/officeDocument/2006/relationships/oleObject" Target="../embeddings/oleObject860.bin"/><Relationship Id="rId43" Type="http://schemas.openxmlformats.org/officeDocument/2006/relationships/oleObject" Target="../embeddings/oleObject859.bin"/><Relationship Id="rId42" Type="http://schemas.openxmlformats.org/officeDocument/2006/relationships/oleObject" Target="../embeddings/oleObject858.bin"/><Relationship Id="rId41" Type="http://schemas.openxmlformats.org/officeDocument/2006/relationships/oleObject" Target="../embeddings/oleObject857.bin"/><Relationship Id="rId40" Type="http://schemas.openxmlformats.org/officeDocument/2006/relationships/oleObject" Target="../embeddings/oleObject856.bin"/><Relationship Id="rId4" Type="http://schemas.openxmlformats.org/officeDocument/2006/relationships/image" Target="../media/image620.wmf"/><Relationship Id="rId39" Type="http://schemas.openxmlformats.org/officeDocument/2006/relationships/oleObject" Target="../embeddings/oleObject855.bin"/><Relationship Id="rId38" Type="http://schemas.openxmlformats.org/officeDocument/2006/relationships/image" Target="../media/image363.wmf"/><Relationship Id="rId37" Type="http://schemas.openxmlformats.org/officeDocument/2006/relationships/oleObject" Target="../embeddings/oleObject854.bin"/><Relationship Id="rId36" Type="http://schemas.openxmlformats.org/officeDocument/2006/relationships/image" Target="../media/image633.wmf"/><Relationship Id="rId35" Type="http://schemas.openxmlformats.org/officeDocument/2006/relationships/oleObject" Target="../embeddings/oleObject853.bin"/><Relationship Id="rId34" Type="http://schemas.openxmlformats.org/officeDocument/2006/relationships/image" Target="../media/image632.wmf"/><Relationship Id="rId33" Type="http://schemas.openxmlformats.org/officeDocument/2006/relationships/oleObject" Target="../embeddings/oleObject852.bin"/><Relationship Id="rId32" Type="http://schemas.openxmlformats.org/officeDocument/2006/relationships/image" Target="../media/image272.wmf"/><Relationship Id="rId31" Type="http://schemas.openxmlformats.org/officeDocument/2006/relationships/oleObject" Target="../embeddings/oleObject851.bin"/><Relationship Id="rId30" Type="http://schemas.openxmlformats.org/officeDocument/2006/relationships/image" Target="../media/image631.wmf"/><Relationship Id="rId3" Type="http://schemas.openxmlformats.org/officeDocument/2006/relationships/oleObject" Target="../embeddings/oleObject837.bin"/><Relationship Id="rId29" Type="http://schemas.openxmlformats.org/officeDocument/2006/relationships/oleObject" Target="../embeddings/oleObject850.bin"/><Relationship Id="rId28" Type="http://schemas.openxmlformats.org/officeDocument/2006/relationships/image" Target="../media/image435.wmf"/><Relationship Id="rId27" Type="http://schemas.openxmlformats.org/officeDocument/2006/relationships/oleObject" Target="../embeddings/oleObject849.bin"/><Relationship Id="rId26" Type="http://schemas.openxmlformats.org/officeDocument/2006/relationships/image" Target="../media/image630.wmf"/><Relationship Id="rId25" Type="http://schemas.openxmlformats.org/officeDocument/2006/relationships/oleObject" Target="../embeddings/oleObject848.bin"/><Relationship Id="rId24" Type="http://schemas.openxmlformats.org/officeDocument/2006/relationships/image" Target="../media/image368.wmf"/><Relationship Id="rId23" Type="http://schemas.openxmlformats.org/officeDocument/2006/relationships/oleObject" Target="../embeddings/oleObject847.bin"/><Relationship Id="rId22" Type="http://schemas.openxmlformats.org/officeDocument/2006/relationships/image" Target="../media/image629.wmf"/><Relationship Id="rId21" Type="http://schemas.openxmlformats.org/officeDocument/2006/relationships/oleObject" Target="../embeddings/oleObject846.bin"/><Relationship Id="rId20" Type="http://schemas.openxmlformats.org/officeDocument/2006/relationships/image" Target="../media/image628.wmf"/><Relationship Id="rId2" Type="http://schemas.openxmlformats.org/officeDocument/2006/relationships/image" Target="../media/image619.wmf"/><Relationship Id="rId19" Type="http://schemas.openxmlformats.org/officeDocument/2006/relationships/oleObject" Target="../embeddings/oleObject845.bin"/><Relationship Id="rId18" Type="http://schemas.openxmlformats.org/officeDocument/2006/relationships/image" Target="../media/image627.wmf"/><Relationship Id="rId17" Type="http://schemas.openxmlformats.org/officeDocument/2006/relationships/oleObject" Target="../embeddings/oleObject844.bin"/><Relationship Id="rId16" Type="http://schemas.openxmlformats.org/officeDocument/2006/relationships/image" Target="../media/image626.wmf"/><Relationship Id="rId15" Type="http://schemas.openxmlformats.org/officeDocument/2006/relationships/oleObject" Target="../embeddings/oleObject843.bin"/><Relationship Id="rId147" Type="http://schemas.openxmlformats.org/officeDocument/2006/relationships/vmlDrawing" Target="../drawings/vmlDrawing85.vml"/><Relationship Id="rId146" Type="http://schemas.openxmlformats.org/officeDocument/2006/relationships/slideLayout" Target="../slideLayouts/slideLayout1.xml"/><Relationship Id="rId145" Type="http://schemas.openxmlformats.org/officeDocument/2006/relationships/image" Target="../media/image634.wmf"/><Relationship Id="rId144" Type="http://schemas.openxmlformats.org/officeDocument/2006/relationships/oleObject" Target="../embeddings/oleObject960.bin"/><Relationship Id="rId143" Type="http://schemas.openxmlformats.org/officeDocument/2006/relationships/oleObject" Target="../embeddings/oleObject959.bin"/><Relationship Id="rId142" Type="http://schemas.openxmlformats.org/officeDocument/2006/relationships/oleObject" Target="../embeddings/oleObject958.bin"/><Relationship Id="rId141" Type="http://schemas.openxmlformats.org/officeDocument/2006/relationships/oleObject" Target="../embeddings/oleObject957.bin"/><Relationship Id="rId140" Type="http://schemas.openxmlformats.org/officeDocument/2006/relationships/oleObject" Target="../embeddings/oleObject956.bin"/><Relationship Id="rId14" Type="http://schemas.openxmlformats.org/officeDocument/2006/relationships/image" Target="../media/image625.wmf"/><Relationship Id="rId139" Type="http://schemas.openxmlformats.org/officeDocument/2006/relationships/oleObject" Target="../embeddings/oleObject955.bin"/><Relationship Id="rId138" Type="http://schemas.openxmlformats.org/officeDocument/2006/relationships/oleObject" Target="../embeddings/oleObject954.bin"/><Relationship Id="rId137" Type="http://schemas.openxmlformats.org/officeDocument/2006/relationships/oleObject" Target="../embeddings/oleObject953.bin"/><Relationship Id="rId136" Type="http://schemas.openxmlformats.org/officeDocument/2006/relationships/oleObject" Target="../embeddings/oleObject952.bin"/><Relationship Id="rId135" Type="http://schemas.openxmlformats.org/officeDocument/2006/relationships/oleObject" Target="../embeddings/oleObject951.bin"/><Relationship Id="rId134" Type="http://schemas.openxmlformats.org/officeDocument/2006/relationships/oleObject" Target="../embeddings/oleObject950.bin"/><Relationship Id="rId133" Type="http://schemas.openxmlformats.org/officeDocument/2006/relationships/oleObject" Target="../embeddings/oleObject949.bin"/><Relationship Id="rId132" Type="http://schemas.openxmlformats.org/officeDocument/2006/relationships/oleObject" Target="../embeddings/oleObject948.bin"/><Relationship Id="rId131" Type="http://schemas.openxmlformats.org/officeDocument/2006/relationships/oleObject" Target="../embeddings/oleObject947.bin"/><Relationship Id="rId130" Type="http://schemas.openxmlformats.org/officeDocument/2006/relationships/oleObject" Target="../embeddings/oleObject946.bin"/><Relationship Id="rId13" Type="http://schemas.openxmlformats.org/officeDocument/2006/relationships/oleObject" Target="../embeddings/oleObject842.bin"/><Relationship Id="rId129" Type="http://schemas.openxmlformats.org/officeDocument/2006/relationships/oleObject" Target="../embeddings/oleObject945.bin"/><Relationship Id="rId128" Type="http://schemas.openxmlformats.org/officeDocument/2006/relationships/oleObject" Target="../embeddings/oleObject944.bin"/><Relationship Id="rId127" Type="http://schemas.openxmlformats.org/officeDocument/2006/relationships/oleObject" Target="../embeddings/oleObject943.bin"/><Relationship Id="rId126" Type="http://schemas.openxmlformats.org/officeDocument/2006/relationships/oleObject" Target="../embeddings/oleObject942.bin"/><Relationship Id="rId125" Type="http://schemas.openxmlformats.org/officeDocument/2006/relationships/oleObject" Target="../embeddings/oleObject941.bin"/><Relationship Id="rId124" Type="http://schemas.openxmlformats.org/officeDocument/2006/relationships/oleObject" Target="../embeddings/oleObject940.bin"/><Relationship Id="rId123" Type="http://schemas.openxmlformats.org/officeDocument/2006/relationships/oleObject" Target="../embeddings/oleObject939.bin"/><Relationship Id="rId122" Type="http://schemas.openxmlformats.org/officeDocument/2006/relationships/oleObject" Target="../embeddings/oleObject938.bin"/><Relationship Id="rId121" Type="http://schemas.openxmlformats.org/officeDocument/2006/relationships/oleObject" Target="../embeddings/oleObject937.bin"/><Relationship Id="rId120" Type="http://schemas.openxmlformats.org/officeDocument/2006/relationships/oleObject" Target="../embeddings/oleObject936.bin"/><Relationship Id="rId12" Type="http://schemas.openxmlformats.org/officeDocument/2006/relationships/image" Target="../media/image624.wmf"/><Relationship Id="rId119" Type="http://schemas.openxmlformats.org/officeDocument/2006/relationships/oleObject" Target="../embeddings/oleObject935.bin"/><Relationship Id="rId118" Type="http://schemas.openxmlformats.org/officeDocument/2006/relationships/oleObject" Target="../embeddings/oleObject934.bin"/><Relationship Id="rId117" Type="http://schemas.openxmlformats.org/officeDocument/2006/relationships/oleObject" Target="../embeddings/oleObject933.bin"/><Relationship Id="rId116" Type="http://schemas.openxmlformats.org/officeDocument/2006/relationships/oleObject" Target="../embeddings/oleObject932.bin"/><Relationship Id="rId115" Type="http://schemas.openxmlformats.org/officeDocument/2006/relationships/oleObject" Target="../embeddings/oleObject931.bin"/><Relationship Id="rId114" Type="http://schemas.openxmlformats.org/officeDocument/2006/relationships/oleObject" Target="../embeddings/oleObject930.bin"/><Relationship Id="rId113" Type="http://schemas.openxmlformats.org/officeDocument/2006/relationships/oleObject" Target="../embeddings/oleObject929.bin"/><Relationship Id="rId112" Type="http://schemas.openxmlformats.org/officeDocument/2006/relationships/oleObject" Target="../embeddings/oleObject928.bin"/><Relationship Id="rId111" Type="http://schemas.openxmlformats.org/officeDocument/2006/relationships/oleObject" Target="../embeddings/oleObject927.bin"/><Relationship Id="rId110" Type="http://schemas.openxmlformats.org/officeDocument/2006/relationships/oleObject" Target="../embeddings/oleObject926.bin"/><Relationship Id="rId11" Type="http://schemas.openxmlformats.org/officeDocument/2006/relationships/oleObject" Target="../embeddings/oleObject841.bin"/><Relationship Id="rId109" Type="http://schemas.openxmlformats.org/officeDocument/2006/relationships/oleObject" Target="../embeddings/oleObject925.bin"/><Relationship Id="rId108" Type="http://schemas.openxmlformats.org/officeDocument/2006/relationships/oleObject" Target="../embeddings/oleObject924.bin"/><Relationship Id="rId107" Type="http://schemas.openxmlformats.org/officeDocument/2006/relationships/oleObject" Target="../embeddings/oleObject923.bin"/><Relationship Id="rId106" Type="http://schemas.openxmlformats.org/officeDocument/2006/relationships/oleObject" Target="../embeddings/oleObject922.bin"/><Relationship Id="rId105" Type="http://schemas.openxmlformats.org/officeDocument/2006/relationships/oleObject" Target="../embeddings/oleObject921.bin"/><Relationship Id="rId104" Type="http://schemas.openxmlformats.org/officeDocument/2006/relationships/oleObject" Target="../embeddings/oleObject920.bin"/><Relationship Id="rId103" Type="http://schemas.openxmlformats.org/officeDocument/2006/relationships/oleObject" Target="../embeddings/oleObject919.bin"/><Relationship Id="rId102" Type="http://schemas.openxmlformats.org/officeDocument/2006/relationships/oleObject" Target="../embeddings/oleObject918.bin"/><Relationship Id="rId101" Type="http://schemas.openxmlformats.org/officeDocument/2006/relationships/oleObject" Target="../embeddings/oleObject917.bin"/><Relationship Id="rId100" Type="http://schemas.openxmlformats.org/officeDocument/2006/relationships/oleObject" Target="../embeddings/oleObject916.bin"/><Relationship Id="rId10" Type="http://schemas.openxmlformats.org/officeDocument/2006/relationships/image" Target="../media/image623.wmf"/><Relationship Id="rId1" Type="http://schemas.openxmlformats.org/officeDocument/2006/relationships/oleObject" Target="../embeddings/oleObject836.bin"/></Relationships>
</file>

<file path=ppt/slides/_rels/slide89.xml.rels><?xml version="1.0" encoding="UTF-8" standalone="yes"?>
<Relationships xmlns="http://schemas.openxmlformats.org/package/2006/relationships"><Relationship Id="rId9" Type="http://schemas.microsoft.com/office/2007/relationships/media" Target="file:///D:\&#27010;&#35770;&#19978;&#20876;&#25945;&#26696;\&#22238;&#26059;&#21152;&#36895;&#22120;.avi" TargetMode="External"/><Relationship Id="rId8" Type="http://schemas.openxmlformats.org/officeDocument/2006/relationships/video" Target="file:///D:\&#27010;&#35770;&#19978;&#20876;&#25945;&#26696;\&#22238;&#26059;&#21152;&#36895;&#22120;.avi" TargetMode="External"/><Relationship Id="rId7" Type="http://schemas.openxmlformats.org/officeDocument/2006/relationships/image" Target="../media/image635.wmf"/><Relationship Id="rId6" Type="http://schemas.openxmlformats.org/officeDocument/2006/relationships/oleObject" Target="../embeddings/oleObject965.bin"/><Relationship Id="rId5" Type="http://schemas.openxmlformats.org/officeDocument/2006/relationships/oleObject" Target="../embeddings/oleObject964.bin"/><Relationship Id="rId4" Type="http://schemas.openxmlformats.org/officeDocument/2006/relationships/oleObject" Target="../embeddings/oleObject963.bin"/><Relationship Id="rId3" Type="http://schemas.openxmlformats.org/officeDocument/2006/relationships/oleObject" Target="../embeddings/oleObject962.bin"/><Relationship Id="rId2" Type="http://schemas.openxmlformats.org/officeDocument/2006/relationships/image" Target="../media/image434.wmf"/><Relationship Id="rId12" Type="http://schemas.openxmlformats.org/officeDocument/2006/relationships/vmlDrawing" Target="../drawings/vmlDrawing86.vml"/><Relationship Id="rId11" Type="http://schemas.openxmlformats.org/officeDocument/2006/relationships/slideLayout" Target="../slideLayouts/slideLayout1.xml"/><Relationship Id="rId10" Type="http://schemas.openxmlformats.org/officeDocument/2006/relationships/image" Target="../media/image636.png"/><Relationship Id="rId1" Type="http://schemas.openxmlformats.org/officeDocument/2006/relationships/oleObject" Target="../embeddings/oleObject961.bin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8.v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6.wmf"/><Relationship Id="rId3" Type="http://schemas.openxmlformats.org/officeDocument/2006/relationships/oleObject" Target="../embeddings/oleObject56.bin"/><Relationship Id="rId2" Type="http://schemas.openxmlformats.org/officeDocument/2006/relationships/image" Target="../media/image45.wmf"/><Relationship Id="rId1" Type="http://schemas.openxmlformats.org/officeDocument/2006/relationships/oleObject" Target="../embeddings/oleObject55.bin"/></Relationships>
</file>

<file path=ppt/slides/_rels/slide90.xml.rels><?xml version="1.0" encoding="UTF-8" standalone="yes"?>
<Relationships xmlns="http://schemas.openxmlformats.org/package/2006/relationships"><Relationship Id="rId9" Type="http://schemas.openxmlformats.org/officeDocument/2006/relationships/image" Target="../media/image275.wmf"/><Relationship Id="rId8" Type="http://schemas.openxmlformats.org/officeDocument/2006/relationships/oleObject" Target="../embeddings/oleObject970.bin"/><Relationship Id="rId7" Type="http://schemas.openxmlformats.org/officeDocument/2006/relationships/image" Target="../media/image566.wmf"/><Relationship Id="rId6" Type="http://schemas.openxmlformats.org/officeDocument/2006/relationships/oleObject" Target="../embeddings/oleObject969.bin"/><Relationship Id="rId5" Type="http://schemas.openxmlformats.org/officeDocument/2006/relationships/oleObject" Target="../embeddings/oleObject968.bin"/><Relationship Id="rId4" Type="http://schemas.openxmlformats.org/officeDocument/2006/relationships/image" Target="../media/image635.wmf"/><Relationship Id="rId3" Type="http://schemas.openxmlformats.org/officeDocument/2006/relationships/oleObject" Target="../embeddings/oleObject967.bin"/><Relationship Id="rId2" Type="http://schemas.openxmlformats.org/officeDocument/2006/relationships/image" Target="../media/image637.wmf"/><Relationship Id="rId16" Type="http://schemas.openxmlformats.org/officeDocument/2006/relationships/vmlDrawing" Target="../drawings/vmlDrawing87.vml"/><Relationship Id="rId15" Type="http://schemas.openxmlformats.org/officeDocument/2006/relationships/slideLayout" Target="../slideLayouts/slideLayout1.xml"/><Relationship Id="rId14" Type="http://schemas.openxmlformats.org/officeDocument/2006/relationships/image" Target="../media/image639.wmf"/><Relationship Id="rId13" Type="http://schemas.openxmlformats.org/officeDocument/2006/relationships/oleObject" Target="../embeddings/oleObject973.bin"/><Relationship Id="rId12" Type="http://schemas.openxmlformats.org/officeDocument/2006/relationships/oleObject" Target="../embeddings/oleObject972.bin"/><Relationship Id="rId11" Type="http://schemas.openxmlformats.org/officeDocument/2006/relationships/image" Target="../media/image638.wmf"/><Relationship Id="rId10" Type="http://schemas.openxmlformats.org/officeDocument/2006/relationships/oleObject" Target="../embeddings/oleObject971.bin"/><Relationship Id="rId1" Type="http://schemas.openxmlformats.org/officeDocument/2006/relationships/oleObject" Target="../embeddings/oleObject966.bin"/></Relationships>
</file>

<file path=ppt/slides/_rels/slide9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978.bin"/><Relationship Id="rId8" Type="http://schemas.openxmlformats.org/officeDocument/2006/relationships/image" Target="../media/image566.wmf"/><Relationship Id="rId7" Type="http://schemas.openxmlformats.org/officeDocument/2006/relationships/oleObject" Target="../embeddings/oleObject977.bin"/><Relationship Id="rId6" Type="http://schemas.openxmlformats.org/officeDocument/2006/relationships/image" Target="../media/image642.wmf"/><Relationship Id="rId5" Type="http://schemas.openxmlformats.org/officeDocument/2006/relationships/oleObject" Target="../embeddings/oleObject976.bin"/><Relationship Id="rId4" Type="http://schemas.openxmlformats.org/officeDocument/2006/relationships/image" Target="../media/image641.wmf"/><Relationship Id="rId3" Type="http://schemas.openxmlformats.org/officeDocument/2006/relationships/oleObject" Target="../embeddings/oleObject975.bin"/><Relationship Id="rId21" Type="http://schemas.openxmlformats.org/officeDocument/2006/relationships/vmlDrawing" Target="../drawings/vmlDrawing88.vml"/><Relationship Id="rId20" Type="http://schemas.openxmlformats.org/officeDocument/2006/relationships/slideLayout" Target="../slideLayouts/slideLayout1.xml"/><Relationship Id="rId2" Type="http://schemas.openxmlformats.org/officeDocument/2006/relationships/image" Target="../media/image640.wmf"/><Relationship Id="rId19" Type="http://schemas.openxmlformats.org/officeDocument/2006/relationships/oleObject" Target="../embeddings/oleObject984.bin"/><Relationship Id="rId18" Type="http://schemas.openxmlformats.org/officeDocument/2006/relationships/oleObject" Target="../embeddings/oleObject983.bin"/><Relationship Id="rId17" Type="http://schemas.openxmlformats.org/officeDocument/2006/relationships/oleObject" Target="../embeddings/oleObject982.bin"/><Relationship Id="rId16" Type="http://schemas.openxmlformats.org/officeDocument/2006/relationships/image" Target="../media/image292.wmf"/><Relationship Id="rId15" Type="http://schemas.openxmlformats.org/officeDocument/2006/relationships/oleObject" Target="../embeddings/oleObject981.bin"/><Relationship Id="rId14" Type="http://schemas.openxmlformats.org/officeDocument/2006/relationships/image" Target="../media/image364.wmf"/><Relationship Id="rId13" Type="http://schemas.openxmlformats.org/officeDocument/2006/relationships/oleObject" Target="../embeddings/oleObject980.bin"/><Relationship Id="rId12" Type="http://schemas.openxmlformats.org/officeDocument/2006/relationships/image" Target="../media/image272.wmf"/><Relationship Id="rId11" Type="http://schemas.openxmlformats.org/officeDocument/2006/relationships/oleObject" Target="../embeddings/oleObject979.bin"/><Relationship Id="rId10" Type="http://schemas.openxmlformats.org/officeDocument/2006/relationships/image" Target="../media/image574.wmf"/><Relationship Id="rId1" Type="http://schemas.openxmlformats.org/officeDocument/2006/relationships/oleObject" Target="../embeddings/oleObject974.bin"/></Relationships>
</file>

<file path=ppt/slides/_rels/slide92.xml.rels><?xml version="1.0" encoding="UTF-8" standalone="yes"?>
<Relationships xmlns="http://schemas.openxmlformats.org/package/2006/relationships"><Relationship Id="rId9" Type="http://schemas.openxmlformats.org/officeDocument/2006/relationships/image" Target="../media/image644.wmf"/><Relationship Id="rId8" Type="http://schemas.openxmlformats.org/officeDocument/2006/relationships/oleObject" Target="../embeddings/oleObject988.bin"/><Relationship Id="rId7" Type="http://schemas.openxmlformats.org/officeDocument/2006/relationships/image" Target="../media/image272.wmf"/><Relationship Id="rId6" Type="http://schemas.openxmlformats.org/officeDocument/2006/relationships/oleObject" Target="../embeddings/oleObject987.bin"/><Relationship Id="rId5" Type="http://schemas.openxmlformats.org/officeDocument/2006/relationships/image" Target="../media/image566.wmf"/><Relationship Id="rId4" Type="http://schemas.openxmlformats.org/officeDocument/2006/relationships/oleObject" Target="../embeddings/oleObject986.bin"/><Relationship Id="rId3" Type="http://schemas.openxmlformats.org/officeDocument/2006/relationships/image" Target="../media/image364.wmf"/><Relationship Id="rId20" Type="http://schemas.openxmlformats.org/officeDocument/2006/relationships/vmlDrawing" Target="../drawings/vmlDrawing89.vml"/><Relationship Id="rId2" Type="http://schemas.openxmlformats.org/officeDocument/2006/relationships/oleObject" Target="../embeddings/oleObject985.bin"/><Relationship Id="rId19" Type="http://schemas.openxmlformats.org/officeDocument/2006/relationships/slideLayout" Target="../slideLayouts/slideLayout1.xml"/><Relationship Id="rId18" Type="http://schemas.openxmlformats.org/officeDocument/2006/relationships/image" Target="../media/image648.png"/><Relationship Id="rId17" Type="http://schemas.openxmlformats.org/officeDocument/2006/relationships/image" Target="../media/image639.wmf"/><Relationship Id="rId16" Type="http://schemas.openxmlformats.org/officeDocument/2006/relationships/oleObject" Target="../embeddings/oleObject992.bin"/><Relationship Id="rId15" Type="http://schemas.openxmlformats.org/officeDocument/2006/relationships/image" Target="../media/image647.wmf"/><Relationship Id="rId14" Type="http://schemas.openxmlformats.org/officeDocument/2006/relationships/oleObject" Target="../embeddings/oleObject991.bin"/><Relationship Id="rId13" Type="http://schemas.openxmlformats.org/officeDocument/2006/relationships/image" Target="../media/image646.wmf"/><Relationship Id="rId12" Type="http://schemas.openxmlformats.org/officeDocument/2006/relationships/oleObject" Target="../embeddings/oleObject990.bin"/><Relationship Id="rId11" Type="http://schemas.openxmlformats.org/officeDocument/2006/relationships/image" Target="../media/image645.wmf"/><Relationship Id="rId10" Type="http://schemas.openxmlformats.org/officeDocument/2006/relationships/oleObject" Target="../embeddings/oleObject989.bin"/><Relationship Id="rId1" Type="http://schemas.openxmlformats.org/officeDocument/2006/relationships/image" Target="../media/image643.png"/></Relationships>
</file>

<file path=ppt/slides/_rels/slide9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998.bin"/><Relationship Id="rId8" Type="http://schemas.openxmlformats.org/officeDocument/2006/relationships/oleObject" Target="../embeddings/oleObject997.bin"/><Relationship Id="rId7" Type="http://schemas.openxmlformats.org/officeDocument/2006/relationships/image" Target="../media/image650.wmf"/><Relationship Id="rId64" Type="http://schemas.openxmlformats.org/officeDocument/2006/relationships/vmlDrawing" Target="../drawings/vmlDrawing90.vml"/><Relationship Id="rId63" Type="http://schemas.openxmlformats.org/officeDocument/2006/relationships/slideLayout" Target="../slideLayouts/slideLayout1.xml"/><Relationship Id="rId62" Type="http://schemas.openxmlformats.org/officeDocument/2006/relationships/image" Target="../media/image656.wmf"/><Relationship Id="rId61" Type="http://schemas.openxmlformats.org/officeDocument/2006/relationships/oleObject" Target="../embeddings/oleObject1037.bin"/><Relationship Id="rId60" Type="http://schemas.openxmlformats.org/officeDocument/2006/relationships/image" Target="../media/image655.wmf"/><Relationship Id="rId6" Type="http://schemas.openxmlformats.org/officeDocument/2006/relationships/oleObject" Target="../embeddings/oleObject996.bin"/><Relationship Id="rId59" Type="http://schemas.openxmlformats.org/officeDocument/2006/relationships/oleObject" Target="../embeddings/oleObject1036.bin"/><Relationship Id="rId58" Type="http://schemas.openxmlformats.org/officeDocument/2006/relationships/oleObject" Target="../embeddings/oleObject1035.bin"/><Relationship Id="rId57" Type="http://schemas.openxmlformats.org/officeDocument/2006/relationships/oleObject" Target="../embeddings/oleObject1034.bin"/><Relationship Id="rId56" Type="http://schemas.openxmlformats.org/officeDocument/2006/relationships/oleObject" Target="../embeddings/oleObject1033.bin"/><Relationship Id="rId55" Type="http://schemas.openxmlformats.org/officeDocument/2006/relationships/image" Target="../media/image434.wmf"/><Relationship Id="rId54" Type="http://schemas.openxmlformats.org/officeDocument/2006/relationships/oleObject" Target="../embeddings/oleObject1032.bin"/><Relationship Id="rId53" Type="http://schemas.openxmlformats.org/officeDocument/2006/relationships/image" Target="../media/image398.wmf"/><Relationship Id="rId52" Type="http://schemas.openxmlformats.org/officeDocument/2006/relationships/oleObject" Target="../embeddings/oleObject1031.bin"/><Relationship Id="rId51" Type="http://schemas.openxmlformats.org/officeDocument/2006/relationships/oleObject" Target="../embeddings/oleObject1030.bin"/><Relationship Id="rId50" Type="http://schemas.openxmlformats.org/officeDocument/2006/relationships/oleObject" Target="../embeddings/oleObject1029.bin"/><Relationship Id="rId5" Type="http://schemas.openxmlformats.org/officeDocument/2006/relationships/oleObject" Target="../embeddings/oleObject995.bin"/><Relationship Id="rId49" Type="http://schemas.openxmlformats.org/officeDocument/2006/relationships/oleObject" Target="../embeddings/oleObject1028.bin"/><Relationship Id="rId48" Type="http://schemas.openxmlformats.org/officeDocument/2006/relationships/oleObject" Target="../embeddings/oleObject1027.bin"/><Relationship Id="rId47" Type="http://schemas.openxmlformats.org/officeDocument/2006/relationships/oleObject" Target="../embeddings/oleObject1026.bin"/><Relationship Id="rId46" Type="http://schemas.openxmlformats.org/officeDocument/2006/relationships/oleObject" Target="../embeddings/oleObject1025.bin"/><Relationship Id="rId45" Type="http://schemas.openxmlformats.org/officeDocument/2006/relationships/oleObject" Target="../embeddings/oleObject1024.bin"/><Relationship Id="rId44" Type="http://schemas.openxmlformats.org/officeDocument/2006/relationships/oleObject" Target="../embeddings/oleObject1023.bin"/><Relationship Id="rId43" Type="http://schemas.openxmlformats.org/officeDocument/2006/relationships/oleObject" Target="../embeddings/oleObject1022.bin"/><Relationship Id="rId42" Type="http://schemas.openxmlformats.org/officeDocument/2006/relationships/oleObject" Target="../embeddings/oleObject1021.bin"/><Relationship Id="rId41" Type="http://schemas.openxmlformats.org/officeDocument/2006/relationships/oleObject" Target="../embeddings/oleObject1020.bin"/><Relationship Id="rId40" Type="http://schemas.openxmlformats.org/officeDocument/2006/relationships/oleObject" Target="../embeddings/oleObject1019.bin"/><Relationship Id="rId4" Type="http://schemas.openxmlformats.org/officeDocument/2006/relationships/image" Target="../media/image272.wmf"/><Relationship Id="rId39" Type="http://schemas.openxmlformats.org/officeDocument/2006/relationships/oleObject" Target="../embeddings/oleObject1018.bin"/><Relationship Id="rId38" Type="http://schemas.openxmlformats.org/officeDocument/2006/relationships/oleObject" Target="../embeddings/oleObject1017.bin"/><Relationship Id="rId37" Type="http://schemas.openxmlformats.org/officeDocument/2006/relationships/image" Target="../media/image435.wmf"/><Relationship Id="rId36" Type="http://schemas.openxmlformats.org/officeDocument/2006/relationships/oleObject" Target="../embeddings/oleObject1016.bin"/><Relationship Id="rId35" Type="http://schemas.openxmlformats.org/officeDocument/2006/relationships/oleObject" Target="../embeddings/oleObject1015.bin"/><Relationship Id="rId34" Type="http://schemas.openxmlformats.org/officeDocument/2006/relationships/oleObject" Target="../embeddings/oleObject1014.bin"/><Relationship Id="rId33" Type="http://schemas.openxmlformats.org/officeDocument/2006/relationships/oleObject" Target="../embeddings/oleObject1013.bin"/><Relationship Id="rId32" Type="http://schemas.openxmlformats.org/officeDocument/2006/relationships/oleObject" Target="../embeddings/oleObject1012.bin"/><Relationship Id="rId31" Type="http://schemas.openxmlformats.org/officeDocument/2006/relationships/oleObject" Target="../embeddings/oleObject1011.bin"/><Relationship Id="rId30" Type="http://schemas.openxmlformats.org/officeDocument/2006/relationships/oleObject" Target="../embeddings/oleObject1010.bin"/><Relationship Id="rId3" Type="http://schemas.openxmlformats.org/officeDocument/2006/relationships/oleObject" Target="../embeddings/oleObject994.bin"/><Relationship Id="rId29" Type="http://schemas.openxmlformats.org/officeDocument/2006/relationships/image" Target="../media/image631.wmf"/><Relationship Id="rId28" Type="http://schemas.openxmlformats.org/officeDocument/2006/relationships/oleObject" Target="../embeddings/oleObject1009.bin"/><Relationship Id="rId27" Type="http://schemas.openxmlformats.org/officeDocument/2006/relationships/image" Target="../media/image577.wmf"/><Relationship Id="rId26" Type="http://schemas.openxmlformats.org/officeDocument/2006/relationships/oleObject" Target="../embeddings/oleObject1008.bin"/><Relationship Id="rId25" Type="http://schemas.openxmlformats.org/officeDocument/2006/relationships/image" Target="../media/image625.wmf"/><Relationship Id="rId24" Type="http://schemas.openxmlformats.org/officeDocument/2006/relationships/oleObject" Target="../embeddings/oleObject1007.bin"/><Relationship Id="rId23" Type="http://schemas.openxmlformats.org/officeDocument/2006/relationships/oleObject" Target="../embeddings/oleObject1006.bin"/><Relationship Id="rId22" Type="http://schemas.openxmlformats.org/officeDocument/2006/relationships/oleObject" Target="../embeddings/oleObject1005.bin"/><Relationship Id="rId21" Type="http://schemas.openxmlformats.org/officeDocument/2006/relationships/image" Target="../media/image654.wmf"/><Relationship Id="rId20" Type="http://schemas.openxmlformats.org/officeDocument/2006/relationships/oleObject" Target="../embeddings/oleObject1004.bin"/><Relationship Id="rId2" Type="http://schemas.openxmlformats.org/officeDocument/2006/relationships/image" Target="../media/image649.wmf"/><Relationship Id="rId19" Type="http://schemas.openxmlformats.org/officeDocument/2006/relationships/image" Target="../media/image653.wmf"/><Relationship Id="rId18" Type="http://schemas.openxmlformats.org/officeDocument/2006/relationships/oleObject" Target="../embeddings/oleObject1003.bin"/><Relationship Id="rId17" Type="http://schemas.openxmlformats.org/officeDocument/2006/relationships/image" Target="../media/image566.wmf"/><Relationship Id="rId16" Type="http://schemas.openxmlformats.org/officeDocument/2006/relationships/oleObject" Target="../embeddings/oleObject1002.bin"/><Relationship Id="rId15" Type="http://schemas.openxmlformats.org/officeDocument/2006/relationships/image" Target="../media/image652.wmf"/><Relationship Id="rId14" Type="http://schemas.openxmlformats.org/officeDocument/2006/relationships/oleObject" Target="../embeddings/oleObject1001.bin"/><Relationship Id="rId13" Type="http://schemas.openxmlformats.org/officeDocument/2006/relationships/image" Target="../media/image651.wmf"/><Relationship Id="rId12" Type="http://schemas.openxmlformats.org/officeDocument/2006/relationships/oleObject" Target="../embeddings/oleObject1000.bin"/><Relationship Id="rId11" Type="http://schemas.openxmlformats.org/officeDocument/2006/relationships/oleObject" Target="../embeddings/oleObject999.bin"/><Relationship Id="rId10" Type="http://schemas.openxmlformats.org/officeDocument/2006/relationships/image" Target="../media/image290.wmf"/><Relationship Id="rId1" Type="http://schemas.openxmlformats.org/officeDocument/2006/relationships/oleObject" Target="../embeddings/oleObject993.bin"/></Relationships>
</file>

<file path=ppt/slides/_rels/slide9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042.bin"/><Relationship Id="rId8" Type="http://schemas.openxmlformats.org/officeDocument/2006/relationships/image" Target="../media/image660.wmf"/><Relationship Id="rId7" Type="http://schemas.openxmlformats.org/officeDocument/2006/relationships/oleObject" Target="../embeddings/oleObject1041.bin"/><Relationship Id="rId63" Type="http://schemas.openxmlformats.org/officeDocument/2006/relationships/vmlDrawing" Target="../drawings/vmlDrawing91.vml"/><Relationship Id="rId62" Type="http://schemas.openxmlformats.org/officeDocument/2006/relationships/slideLayout" Target="../slideLayouts/slideLayout1.xml"/><Relationship Id="rId61" Type="http://schemas.openxmlformats.org/officeDocument/2006/relationships/image" Target="../media/image656.wmf"/><Relationship Id="rId60" Type="http://schemas.openxmlformats.org/officeDocument/2006/relationships/oleObject" Target="../embeddings/oleObject1079.bin"/><Relationship Id="rId6" Type="http://schemas.openxmlformats.org/officeDocument/2006/relationships/image" Target="../media/image659.wmf"/><Relationship Id="rId59" Type="http://schemas.openxmlformats.org/officeDocument/2006/relationships/image" Target="../media/image655.wmf"/><Relationship Id="rId58" Type="http://schemas.openxmlformats.org/officeDocument/2006/relationships/oleObject" Target="../embeddings/oleObject1078.bin"/><Relationship Id="rId57" Type="http://schemas.openxmlformats.org/officeDocument/2006/relationships/image" Target="../media/image629.wmf"/><Relationship Id="rId56" Type="http://schemas.openxmlformats.org/officeDocument/2006/relationships/oleObject" Target="../embeddings/oleObject1077.bin"/><Relationship Id="rId55" Type="http://schemas.openxmlformats.org/officeDocument/2006/relationships/oleObject" Target="../embeddings/oleObject1076.bin"/><Relationship Id="rId54" Type="http://schemas.openxmlformats.org/officeDocument/2006/relationships/oleObject" Target="../embeddings/oleObject1075.bin"/><Relationship Id="rId53" Type="http://schemas.openxmlformats.org/officeDocument/2006/relationships/oleObject" Target="../embeddings/oleObject1074.bin"/><Relationship Id="rId52" Type="http://schemas.openxmlformats.org/officeDocument/2006/relationships/image" Target="../media/image434.wmf"/><Relationship Id="rId51" Type="http://schemas.openxmlformats.org/officeDocument/2006/relationships/oleObject" Target="../embeddings/oleObject1073.bin"/><Relationship Id="rId50" Type="http://schemas.openxmlformats.org/officeDocument/2006/relationships/image" Target="../media/image398.wmf"/><Relationship Id="rId5" Type="http://schemas.openxmlformats.org/officeDocument/2006/relationships/oleObject" Target="../embeddings/oleObject1040.bin"/><Relationship Id="rId49" Type="http://schemas.openxmlformats.org/officeDocument/2006/relationships/oleObject" Target="../embeddings/oleObject1072.bin"/><Relationship Id="rId48" Type="http://schemas.openxmlformats.org/officeDocument/2006/relationships/oleObject" Target="../embeddings/oleObject1071.bin"/><Relationship Id="rId47" Type="http://schemas.openxmlformats.org/officeDocument/2006/relationships/oleObject" Target="../embeddings/oleObject1070.bin"/><Relationship Id="rId46" Type="http://schemas.openxmlformats.org/officeDocument/2006/relationships/oleObject" Target="../embeddings/oleObject1069.bin"/><Relationship Id="rId45" Type="http://schemas.openxmlformats.org/officeDocument/2006/relationships/oleObject" Target="../embeddings/oleObject1068.bin"/><Relationship Id="rId44" Type="http://schemas.openxmlformats.org/officeDocument/2006/relationships/oleObject" Target="../embeddings/oleObject1067.bin"/><Relationship Id="rId43" Type="http://schemas.openxmlformats.org/officeDocument/2006/relationships/oleObject" Target="../embeddings/oleObject1066.bin"/><Relationship Id="rId42" Type="http://schemas.openxmlformats.org/officeDocument/2006/relationships/oleObject" Target="../embeddings/oleObject1065.bin"/><Relationship Id="rId41" Type="http://schemas.openxmlformats.org/officeDocument/2006/relationships/oleObject" Target="../embeddings/oleObject1064.bin"/><Relationship Id="rId40" Type="http://schemas.openxmlformats.org/officeDocument/2006/relationships/oleObject" Target="../embeddings/oleObject1063.bin"/><Relationship Id="rId4" Type="http://schemas.openxmlformats.org/officeDocument/2006/relationships/image" Target="../media/image658.wmf"/><Relationship Id="rId39" Type="http://schemas.openxmlformats.org/officeDocument/2006/relationships/oleObject" Target="../embeddings/oleObject1062.bin"/><Relationship Id="rId38" Type="http://schemas.openxmlformats.org/officeDocument/2006/relationships/oleObject" Target="../embeddings/oleObject1061.bin"/><Relationship Id="rId37" Type="http://schemas.openxmlformats.org/officeDocument/2006/relationships/oleObject" Target="../embeddings/oleObject1060.bin"/><Relationship Id="rId36" Type="http://schemas.openxmlformats.org/officeDocument/2006/relationships/oleObject" Target="../embeddings/oleObject1059.bin"/><Relationship Id="rId35" Type="http://schemas.openxmlformats.org/officeDocument/2006/relationships/oleObject" Target="../embeddings/oleObject1058.bin"/><Relationship Id="rId34" Type="http://schemas.openxmlformats.org/officeDocument/2006/relationships/image" Target="../media/image435.wmf"/><Relationship Id="rId33" Type="http://schemas.openxmlformats.org/officeDocument/2006/relationships/oleObject" Target="../embeddings/oleObject1057.bin"/><Relationship Id="rId32" Type="http://schemas.openxmlformats.org/officeDocument/2006/relationships/oleObject" Target="../embeddings/oleObject1056.bin"/><Relationship Id="rId31" Type="http://schemas.openxmlformats.org/officeDocument/2006/relationships/oleObject" Target="../embeddings/oleObject1055.bin"/><Relationship Id="rId30" Type="http://schemas.openxmlformats.org/officeDocument/2006/relationships/oleObject" Target="../embeddings/oleObject1054.bin"/><Relationship Id="rId3" Type="http://schemas.openxmlformats.org/officeDocument/2006/relationships/oleObject" Target="../embeddings/oleObject1039.bin"/><Relationship Id="rId29" Type="http://schemas.openxmlformats.org/officeDocument/2006/relationships/oleObject" Target="../embeddings/oleObject1053.bin"/><Relationship Id="rId28" Type="http://schemas.openxmlformats.org/officeDocument/2006/relationships/oleObject" Target="../embeddings/oleObject1052.bin"/><Relationship Id="rId27" Type="http://schemas.openxmlformats.org/officeDocument/2006/relationships/oleObject" Target="../embeddings/oleObject1051.bin"/><Relationship Id="rId26" Type="http://schemas.openxmlformats.org/officeDocument/2006/relationships/image" Target="../media/image631.wmf"/><Relationship Id="rId25" Type="http://schemas.openxmlformats.org/officeDocument/2006/relationships/oleObject" Target="../embeddings/oleObject1050.bin"/><Relationship Id="rId24" Type="http://schemas.openxmlformats.org/officeDocument/2006/relationships/image" Target="../media/image577.wmf"/><Relationship Id="rId23" Type="http://schemas.openxmlformats.org/officeDocument/2006/relationships/oleObject" Target="../embeddings/oleObject1049.bin"/><Relationship Id="rId22" Type="http://schemas.openxmlformats.org/officeDocument/2006/relationships/image" Target="../media/image625.wmf"/><Relationship Id="rId21" Type="http://schemas.openxmlformats.org/officeDocument/2006/relationships/oleObject" Target="../embeddings/oleObject1048.bin"/><Relationship Id="rId20" Type="http://schemas.openxmlformats.org/officeDocument/2006/relationships/image" Target="../media/image272.wmf"/><Relationship Id="rId2" Type="http://schemas.openxmlformats.org/officeDocument/2006/relationships/image" Target="../media/image657.wmf"/><Relationship Id="rId19" Type="http://schemas.openxmlformats.org/officeDocument/2006/relationships/oleObject" Target="../embeddings/oleObject1047.bin"/><Relationship Id="rId18" Type="http://schemas.openxmlformats.org/officeDocument/2006/relationships/image" Target="../media/image665.wmf"/><Relationship Id="rId17" Type="http://schemas.openxmlformats.org/officeDocument/2006/relationships/oleObject" Target="../embeddings/oleObject1046.bin"/><Relationship Id="rId16" Type="http://schemas.openxmlformats.org/officeDocument/2006/relationships/image" Target="../media/image664.wmf"/><Relationship Id="rId15" Type="http://schemas.openxmlformats.org/officeDocument/2006/relationships/oleObject" Target="../embeddings/oleObject1045.bin"/><Relationship Id="rId14" Type="http://schemas.openxmlformats.org/officeDocument/2006/relationships/image" Target="../media/image663.wmf"/><Relationship Id="rId13" Type="http://schemas.openxmlformats.org/officeDocument/2006/relationships/oleObject" Target="../embeddings/oleObject1044.bin"/><Relationship Id="rId12" Type="http://schemas.openxmlformats.org/officeDocument/2006/relationships/image" Target="../media/image662.wmf"/><Relationship Id="rId11" Type="http://schemas.openxmlformats.org/officeDocument/2006/relationships/oleObject" Target="../embeddings/oleObject1043.bin"/><Relationship Id="rId10" Type="http://schemas.openxmlformats.org/officeDocument/2006/relationships/image" Target="../media/image661.wmf"/><Relationship Id="rId1" Type="http://schemas.openxmlformats.org/officeDocument/2006/relationships/oleObject" Target="../embeddings/oleObject1038.bin"/></Relationships>
</file>

<file path=ppt/slides/_rels/slide9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085.bin"/><Relationship Id="rId8" Type="http://schemas.openxmlformats.org/officeDocument/2006/relationships/oleObject" Target="../embeddings/oleObject1084.bin"/><Relationship Id="rId74" Type="http://schemas.openxmlformats.org/officeDocument/2006/relationships/vmlDrawing" Target="../drawings/vmlDrawing92.vml"/><Relationship Id="rId73" Type="http://schemas.openxmlformats.org/officeDocument/2006/relationships/slideLayout" Target="../slideLayouts/slideLayout1.xml"/><Relationship Id="rId72" Type="http://schemas.openxmlformats.org/officeDocument/2006/relationships/image" Target="../media/image655.wmf"/><Relationship Id="rId71" Type="http://schemas.openxmlformats.org/officeDocument/2006/relationships/oleObject" Target="../embeddings/oleObject1137.bin"/><Relationship Id="rId70" Type="http://schemas.openxmlformats.org/officeDocument/2006/relationships/oleObject" Target="../embeddings/oleObject1136.bin"/><Relationship Id="rId7" Type="http://schemas.openxmlformats.org/officeDocument/2006/relationships/oleObject" Target="../embeddings/oleObject1083.bin"/><Relationship Id="rId69" Type="http://schemas.openxmlformats.org/officeDocument/2006/relationships/oleObject" Target="../embeddings/oleObject1135.bin"/><Relationship Id="rId68" Type="http://schemas.openxmlformats.org/officeDocument/2006/relationships/oleObject" Target="../embeddings/oleObject1134.bin"/><Relationship Id="rId67" Type="http://schemas.openxmlformats.org/officeDocument/2006/relationships/oleObject" Target="../embeddings/oleObject1133.bin"/><Relationship Id="rId66" Type="http://schemas.openxmlformats.org/officeDocument/2006/relationships/oleObject" Target="../embeddings/oleObject1132.bin"/><Relationship Id="rId65" Type="http://schemas.openxmlformats.org/officeDocument/2006/relationships/oleObject" Target="../embeddings/oleObject1131.bin"/><Relationship Id="rId64" Type="http://schemas.openxmlformats.org/officeDocument/2006/relationships/oleObject" Target="../embeddings/oleObject1130.bin"/><Relationship Id="rId63" Type="http://schemas.openxmlformats.org/officeDocument/2006/relationships/oleObject" Target="../embeddings/oleObject1129.bin"/><Relationship Id="rId62" Type="http://schemas.openxmlformats.org/officeDocument/2006/relationships/oleObject" Target="../embeddings/oleObject1128.bin"/><Relationship Id="rId61" Type="http://schemas.openxmlformats.org/officeDocument/2006/relationships/oleObject" Target="../embeddings/oleObject1127.bin"/><Relationship Id="rId60" Type="http://schemas.openxmlformats.org/officeDocument/2006/relationships/oleObject" Target="../embeddings/oleObject1126.bin"/><Relationship Id="rId6" Type="http://schemas.openxmlformats.org/officeDocument/2006/relationships/image" Target="../media/image631.wmf"/><Relationship Id="rId59" Type="http://schemas.openxmlformats.org/officeDocument/2006/relationships/oleObject" Target="../embeddings/oleObject1125.bin"/><Relationship Id="rId58" Type="http://schemas.openxmlformats.org/officeDocument/2006/relationships/oleObject" Target="../embeddings/oleObject1124.bin"/><Relationship Id="rId57" Type="http://schemas.openxmlformats.org/officeDocument/2006/relationships/oleObject" Target="../embeddings/oleObject1123.bin"/><Relationship Id="rId56" Type="http://schemas.openxmlformats.org/officeDocument/2006/relationships/oleObject" Target="../embeddings/oleObject1122.bin"/><Relationship Id="rId55" Type="http://schemas.openxmlformats.org/officeDocument/2006/relationships/oleObject" Target="../embeddings/oleObject1121.bin"/><Relationship Id="rId54" Type="http://schemas.openxmlformats.org/officeDocument/2006/relationships/oleObject" Target="../embeddings/oleObject1120.bin"/><Relationship Id="rId53" Type="http://schemas.openxmlformats.org/officeDocument/2006/relationships/oleObject" Target="../embeddings/oleObject1119.bin"/><Relationship Id="rId52" Type="http://schemas.openxmlformats.org/officeDocument/2006/relationships/oleObject" Target="../embeddings/oleObject1118.bin"/><Relationship Id="rId51" Type="http://schemas.openxmlformats.org/officeDocument/2006/relationships/oleObject" Target="../embeddings/oleObject1117.bin"/><Relationship Id="rId50" Type="http://schemas.openxmlformats.org/officeDocument/2006/relationships/oleObject" Target="../embeddings/oleObject1116.bin"/><Relationship Id="rId5" Type="http://schemas.openxmlformats.org/officeDocument/2006/relationships/oleObject" Target="../embeddings/oleObject1082.bin"/><Relationship Id="rId49" Type="http://schemas.openxmlformats.org/officeDocument/2006/relationships/oleObject" Target="../embeddings/oleObject1115.bin"/><Relationship Id="rId48" Type="http://schemas.openxmlformats.org/officeDocument/2006/relationships/oleObject" Target="../embeddings/oleObject1114.bin"/><Relationship Id="rId47" Type="http://schemas.openxmlformats.org/officeDocument/2006/relationships/oleObject" Target="../embeddings/oleObject1113.bin"/><Relationship Id="rId46" Type="http://schemas.openxmlformats.org/officeDocument/2006/relationships/oleObject" Target="../embeddings/oleObject1112.bin"/><Relationship Id="rId45" Type="http://schemas.openxmlformats.org/officeDocument/2006/relationships/oleObject" Target="../embeddings/oleObject1111.bin"/><Relationship Id="rId44" Type="http://schemas.openxmlformats.org/officeDocument/2006/relationships/oleObject" Target="../embeddings/oleObject1110.bin"/><Relationship Id="rId43" Type="http://schemas.openxmlformats.org/officeDocument/2006/relationships/image" Target="../media/image577.wmf"/><Relationship Id="rId42" Type="http://schemas.openxmlformats.org/officeDocument/2006/relationships/oleObject" Target="../embeddings/oleObject1109.bin"/><Relationship Id="rId41" Type="http://schemas.openxmlformats.org/officeDocument/2006/relationships/oleObject" Target="../embeddings/oleObject1108.bin"/><Relationship Id="rId40" Type="http://schemas.openxmlformats.org/officeDocument/2006/relationships/oleObject" Target="../embeddings/oleObject1107.bin"/><Relationship Id="rId4" Type="http://schemas.openxmlformats.org/officeDocument/2006/relationships/image" Target="../media/image667.wmf"/><Relationship Id="rId39" Type="http://schemas.openxmlformats.org/officeDocument/2006/relationships/image" Target="../media/image669.wmf"/><Relationship Id="rId38" Type="http://schemas.openxmlformats.org/officeDocument/2006/relationships/oleObject" Target="../embeddings/oleObject1106.bin"/><Relationship Id="rId37" Type="http://schemas.openxmlformats.org/officeDocument/2006/relationships/image" Target="../media/image668.wmf"/><Relationship Id="rId36" Type="http://schemas.openxmlformats.org/officeDocument/2006/relationships/oleObject" Target="../embeddings/oleObject1105.bin"/><Relationship Id="rId35" Type="http://schemas.openxmlformats.org/officeDocument/2006/relationships/image" Target="../media/image625.wmf"/><Relationship Id="rId34" Type="http://schemas.openxmlformats.org/officeDocument/2006/relationships/oleObject" Target="../embeddings/oleObject1104.bin"/><Relationship Id="rId33" Type="http://schemas.openxmlformats.org/officeDocument/2006/relationships/image" Target="../media/image576.wmf"/><Relationship Id="rId32" Type="http://schemas.openxmlformats.org/officeDocument/2006/relationships/oleObject" Target="../embeddings/oleObject1103.bin"/><Relationship Id="rId31" Type="http://schemas.openxmlformats.org/officeDocument/2006/relationships/image" Target="../media/image566.wmf"/><Relationship Id="rId30" Type="http://schemas.openxmlformats.org/officeDocument/2006/relationships/oleObject" Target="../embeddings/oleObject1102.bin"/><Relationship Id="rId3" Type="http://schemas.openxmlformats.org/officeDocument/2006/relationships/oleObject" Target="../embeddings/oleObject1081.bin"/><Relationship Id="rId29" Type="http://schemas.openxmlformats.org/officeDocument/2006/relationships/oleObject" Target="../embeddings/oleObject1101.bin"/><Relationship Id="rId28" Type="http://schemas.openxmlformats.org/officeDocument/2006/relationships/oleObject" Target="../embeddings/oleObject1100.bin"/><Relationship Id="rId27" Type="http://schemas.openxmlformats.org/officeDocument/2006/relationships/oleObject" Target="../embeddings/oleObject1099.bin"/><Relationship Id="rId26" Type="http://schemas.openxmlformats.org/officeDocument/2006/relationships/image" Target="../media/image434.wmf"/><Relationship Id="rId25" Type="http://schemas.openxmlformats.org/officeDocument/2006/relationships/oleObject" Target="../embeddings/oleObject1098.bin"/><Relationship Id="rId24" Type="http://schemas.openxmlformats.org/officeDocument/2006/relationships/image" Target="../media/image398.wmf"/><Relationship Id="rId23" Type="http://schemas.openxmlformats.org/officeDocument/2006/relationships/oleObject" Target="../embeddings/oleObject1097.bin"/><Relationship Id="rId22" Type="http://schemas.openxmlformats.org/officeDocument/2006/relationships/image" Target="../media/image272.wmf"/><Relationship Id="rId21" Type="http://schemas.openxmlformats.org/officeDocument/2006/relationships/oleObject" Target="../embeddings/oleObject1096.bin"/><Relationship Id="rId20" Type="http://schemas.openxmlformats.org/officeDocument/2006/relationships/oleObject" Target="../embeddings/oleObject1095.bin"/><Relationship Id="rId2" Type="http://schemas.openxmlformats.org/officeDocument/2006/relationships/image" Target="../media/image666.wmf"/><Relationship Id="rId19" Type="http://schemas.openxmlformats.org/officeDocument/2006/relationships/oleObject" Target="../embeddings/oleObject1094.bin"/><Relationship Id="rId18" Type="http://schemas.openxmlformats.org/officeDocument/2006/relationships/oleObject" Target="../embeddings/oleObject1093.bin"/><Relationship Id="rId17" Type="http://schemas.openxmlformats.org/officeDocument/2006/relationships/oleObject" Target="../embeddings/oleObject1092.bin"/><Relationship Id="rId16" Type="http://schemas.openxmlformats.org/officeDocument/2006/relationships/oleObject" Target="../embeddings/oleObject1091.bin"/><Relationship Id="rId15" Type="http://schemas.openxmlformats.org/officeDocument/2006/relationships/oleObject" Target="../embeddings/oleObject1090.bin"/><Relationship Id="rId14" Type="http://schemas.openxmlformats.org/officeDocument/2006/relationships/image" Target="../media/image435.wmf"/><Relationship Id="rId13" Type="http://schemas.openxmlformats.org/officeDocument/2006/relationships/oleObject" Target="../embeddings/oleObject1089.bin"/><Relationship Id="rId12" Type="http://schemas.openxmlformats.org/officeDocument/2006/relationships/oleObject" Target="../embeddings/oleObject1088.bin"/><Relationship Id="rId11" Type="http://schemas.openxmlformats.org/officeDocument/2006/relationships/oleObject" Target="../embeddings/oleObject1087.bin"/><Relationship Id="rId10" Type="http://schemas.openxmlformats.org/officeDocument/2006/relationships/oleObject" Target="../embeddings/oleObject1086.bin"/><Relationship Id="rId1" Type="http://schemas.openxmlformats.org/officeDocument/2006/relationships/oleObject" Target="../embeddings/oleObject1080.bin"/></Relationships>
</file>

<file path=ppt/slides/_rels/slide96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93.vml"/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671.GIF"/><Relationship Id="rId5" Type="http://schemas.openxmlformats.org/officeDocument/2006/relationships/image" Target="../media/image635.wmf"/><Relationship Id="rId4" Type="http://schemas.openxmlformats.org/officeDocument/2006/relationships/oleObject" Target="../embeddings/oleObject1140.bin"/><Relationship Id="rId3" Type="http://schemas.openxmlformats.org/officeDocument/2006/relationships/oleObject" Target="../embeddings/oleObject1139.bin"/><Relationship Id="rId2" Type="http://schemas.openxmlformats.org/officeDocument/2006/relationships/image" Target="../media/image670.wmf"/><Relationship Id="rId1" Type="http://schemas.openxmlformats.org/officeDocument/2006/relationships/oleObject" Target="../embeddings/oleObject1138.bin"/></Relationships>
</file>

<file path=ppt/slides/_rels/slide9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145.bin"/><Relationship Id="rId8" Type="http://schemas.openxmlformats.org/officeDocument/2006/relationships/image" Target="../media/image675.wmf"/><Relationship Id="rId7" Type="http://schemas.openxmlformats.org/officeDocument/2006/relationships/oleObject" Target="../embeddings/oleObject1144.bin"/><Relationship Id="rId6" Type="http://schemas.openxmlformats.org/officeDocument/2006/relationships/image" Target="../media/image674.wmf"/><Relationship Id="rId5" Type="http://schemas.openxmlformats.org/officeDocument/2006/relationships/oleObject" Target="../embeddings/oleObject1143.bin"/><Relationship Id="rId4" Type="http://schemas.openxmlformats.org/officeDocument/2006/relationships/image" Target="../media/image673.wmf"/><Relationship Id="rId3" Type="http://schemas.openxmlformats.org/officeDocument/2006/relationships/oleObject" Target="../embeddings/oleObject1142.bin"/><Relationship Id="rId28" Type="http://schemas.openxmlformats.org/officeDocument/2006/relationships/vmlDrawing" Target="../drawings/vmlDrawing94.vml"/><Relationship Id="rId27" Type="http://schemas.openxmlformats.org/officeDocument/2006/relationships/slideLayout" Target="../slideLayouts/slideLayout1.xml"/><Relationship Id="rId26" Type="http://schemas.openxmlformats.org/officeDocument/2006/relationships/image" Target="../media/image683.wmf"/><Relationship Id="rId25" Type="http://schemas.openxmlformats.org/officeDocument/2006/relationships/oleObject" Target="../embeddings/oleObject1153.bin"/><Relationship Id="rId24" Type="http://schemas.openxmlformats.org/officeDocument/2006/relationships/image" Target="../media/image682.wmf"/><Relationship Id="rId23" Type="http://schemas.openxmlformats.org/officeDocument/2006/relationships/oleObject" Target="../embeddings/oleObject1152.bin"/><Relationship Id="rId22" Type="http://schemas.openxmlformats.org/officeDocument/2006/relationships/image" Target="../media/image681.wmf"/><Relationship Id="rId21" Type="http://schemas.openxmlformats.org/officeDocument/2006/relationships/oleObject" Target="../embeddings/oleObject1151.bin"/><Relationship Id="rId20" Type="http://schemas.openxmlformats.org/officeDocument/2006/relationships/image" Target="../media/image680.wmf"/><Relationship Id="rId2" Type="http://schemas.openxmlformats.org/officeDocument/2006/relationships/image" Target="../media/image672.wmf"/><Relationship Id="rId19" Type="http://schemas.openxmlformats.org/officeDocument/2006/relationships/oleObject" Target="../embeddings/oleObject1150.bin"/><Relationship Id="rId18" Type="http://schemas.openxmlformats.org/officeDocument/2006/relationships/image" Target="../media/image679.wmf"/><Relationship Id="rId17" Type="http://schemas.openxmlformats.org/officeDocument/2006/relationships/oleObject" Target="../embeddings/oleObject1149.bin"/><Relationship Id="rId16" Type="http://schemas.openxmlformats.org/officeDocument/2006/relationships/image" Target="../media/image678.wmf"/><Relationship Id="rId15" Type="http://schemas.openxmlformats.org/officeDocument/2006/relationships/oleObject" Target="../embeddings/oleObject1148.bin"/><Relationship Id="rId14" Type="http://schemas.openxmlformats.org/officeDocument/2006/relationships/image" Target="../media/image677.wmf"/><Relationship Id="rId13" Type="http://schemas.openxmlformats.org/officeDocument/2006/relationships/oleObject" Target="../embeddings/oleObject1147.bin"/><Relationship Id="rId12" Type="http://schemas.openxmlformats.org/officeDocument/2006/relationships/image" Target="../media/image180.wmf"/><Relationship Id="rId11" Type="http://schemas.openxmlformats.org/officeDocument/2006/relationships/oleObject" Target="../embeddings/oleObject1146.bin"/><Relationship Id="rId10" Type="http://schemas.openxmlformats.org/officeDocument/2006/relationships/image" Target="../media/image676.wmf"/><Relationship Id="rId1" Type="http://schemas.openxmlformats.org/officeDocument/2006/relationships/oleObject" Target="../embeddings/oleObject1141.bin"/></Relationships>
</file>

<file path=ppt/slides/_rels/slide98.xml.rels><?xml version="1.0" encoding="UTF-8" standalone="yes"?>
<Relationships xmlns="http://schemas.openxmlformats.org/package/2006/relationships"><Relationship Id="rId9" Type="http://schemas.openxmlformats.org/officeDocument/2006/relationships/image" Target="../media/image688.wmf"/><Relationship Id="rId8" Type="http://schemas.openxmlformats.org/officeDocument/2006/relationships/oleObject" Target="../embeddings/oleObject1157.bin"/><Relationship Id="rId7" Type="http://schemas.openxmlformats.org/officeDocument/2006/relationships/image" Target="../media/image687.wmf"/><Relationship Id="rId6" Type="http://schemas.openxmlformats.org/officeDocument/2006/relationships/oleObject" Target="../embeddings/oleObject1156.bin"/><Relationship Id="rId5" Type="http://schemas.openxmlformats.org/officeDocument/2006/relationships/image" Target="../media/image686.wmf"/><Relationship Id="rId4" Type="http://schemas.openxmlformats.org/officeDocument/2006/relationships/oleObject" Target="../embeddings/oleObject1155.bin"/><Relationship Id="rId3" Type="http://schemas.openxmlformats.org/officeDocument/2006/relationships/image" Target="../media/image685.wmf"/><Relationship Id="rId2" Type="http://schemas.openxmlformats.org/officeDocument/2006/relationships/image" Target="../media/image684.wmf"/><Relationship Id="rId19" Type="http://schemas.openxmlformats.org/officeDocument/2006/relationships/vmlDrawing" Target="../drawings/vmlDrawing95.vml"/><Relationship Id="rId18" Type="http://schemas.openxmlformats.org/officeDocument/2006/relationships/slideLayout" Target="../slideLayouts/slideLayout1.xml"/><Relationship Id="rId17" Type="http://schemas.openxmlformats.org/officeDocument/2006/relationships/image" Target="../media/image691.wmf"/><Relationship Id="rId16" Type="http://schemas.openxmlformats.org/officeDocument/2006/relationships/oleObject" Target="../embeddings/oleObject1161.bin"/><Relationship Id="rId15" Type="http://schemas.openxmlformats.org/officeDocument/2006/relationships/image" Target="../media/image690.wmf"/><Relationship Id="rId14" Type="http://schemas.openxmlformats.org/officeDocument/2006/relationships/oleObject" Target="../embeddings/oleObject1160.bin"/><Relationship Id="rId13" Type="http://schemas.openxmlformats.org/officeDocument/2006/relationships/image" Target="../media/image134.wmf"/><Relationship Id="rId12" Type="http://schemas.openxmlformats.org/officeDocument/2006/relationships/oleObject" Target="../embeddings/oleObject1159.bin"/><Relationship Id="rId11" Type="http://schemas.openxmlformats.org/officeDocument/2006/relationships/image" Target="../media/image689.wmf"/><Relationship Id="rId10" Type="http://schemas.openxmlformats.org/officeDocument/2006/relationships/oleObject" Target="../embeddings/oleObject1158.bin"/><Relationship Id="rId1" Type="http://schemas.openxmlformats.org/officeDocument/2006/relationships/oleObject" Target="../embeddings/oleObject1154.bin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1378" name="Line 2"/>
          <p:cNvSpPr/>
          <p:nvPr/>
        </p:nvSpPr>
        <p:spPr>
          <a:xfrm>
            <a:off x="611188" y="1916113"/>
            <a:ext cx="8064500" cy="0"/>
          </a:xfrm>
          <a:prstGeom prst="line">
            <a:avLst/>
          </a:prstGeom>
          <a:ln w="57150" cap="flat" cmpd="thickThin">
            <a:solidFill>
              <a:srgbClr val="0099C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8131" name="Text Box 3"/>
          <p:cNvSpPr txBox="1">
            <a:spLocks noChangeArrowheads="1"/>
          </p:cNvSpPr>
          <p:nvPr/>
        </p:nvSpPr>
        <p:spPr bwMode="auto">
          <a:xfrm>
            <a:off x="250825" y="938213"/>
            <a:ext cx="8353425" cy="808990"/>
          </a:xfrm>
          <a:prstGeom prst="rect">
            <a:avLst/>
          </a:prstGeom>
          <a:solidFill>
            <a:srgbClr val="0066FF"/>
          </a:solidFill>
          <a:ln w="9525">
            <a:noFill/>
            <a:miter lim="800000"/>
          </a:ln>
          <a:effectLst>
            <a:outerShdw dist="107763" dir="81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p>
            <a:pPr lvl="0" algn="ctr" eaLnBrk="1" hangingPunct="1"/>
            <a:r>
              <a:rPr lang="zh-CN" altLang="en-US" sz="4400" dirty="0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第八章 真空中的稳恒磁场</a:t>
            </a:r>
            <a:endParaRPr lang="zh-CN" altLang="en-US" sz="4400" dirty="0">
              <a:solidFill>
                <a:schemeClr val="bg1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101380" name="Text Box 4">
            <a:hlinkClick r:id="" action="ppaction://noaction"/>
          </p:cNvPr>
          <p:cNvSpPr txBox="1"/>
          <p:nvPr/>
        </p:nvSpPr>
        <p:spPr>
          <a:xfrm>
            <a:off x="571500" y="2714625"/>
            <a:ext cx="5689600" cy="5492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/>
            <a:r>
              <a:rPr lang="en-US" altLang="zh-CN" sz="3000" dirty="0">
                <a:latin typeface="楷体_GB2312" pitchFamily="49" charset="-122"/>
                <a:ea typeface="楷体_GB2312" pitchFamily="49" charset="-122"/>
              </a:rPr>
              <a:t>§2 </a:t>
            </a:r>
            <a:r>
              <a:rPr lang="zh-CN" altLang="en-US" sz="3000" dirty="0">
                <a:latin typeface="楷体_GB2312" pitchFamily="49" charset="-122"/>
                <a:ea typeface="楷体_GB2312" pitchFamily="49" charset="-122"/>
              </a:rPr>
              <a:t>磁场 磁感应强度</a:t>
            </a:r>
            <a:endParaRPr lang="zh-CN" altLang="en-US" sz="3000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01381" name="Text Box 5">
            <a:hlinkClick r:id="" action="ppaction://noaction"/>
          </p:cNvPr>
          <p:cNvSpPr txBox="1"/>
          <p:nvPr/>
        </p:nvSpPr>
        <p:spPr>
          <a:xfrm>
            <a:off x="571500" y="3357563"/>
            <a:ext cx="5318125" cy="5492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/>
            <a:r>
              <a:rPr lang="en-US" altLang="zh-CN" sz="3000" dirty="0">
                <a:latin typeface="楷体_GB2312" pitchFamily="49" charset="-122"/>
                <a:ea typeface="楷体_GB2312" pitchFamily="49" charset="-122"/>
              </a:rPr>
              <a:t>§3 </a:t>
            </a:r>
            <a:r>
              <a:rPr lang="zh-CN" altLang="en-US" sz="3000" dirty="0">
                <a:latin typeface="楷体_GB2312" pitchFamily="49" charset="-122"/>
                <a:ea typeface="楷体_GB2312" pitchFamily="49" charset="-122"/>
              </a:rPr>
              <a:t>毕奥</a:t>
            </a:r>
            <a:r>
              <a:rPr lang="en-US" altLang="zh-CN" sz="3000" dirty="0">
                <a:latin typeface="楷体_GB2312" pitchFamily="49" charset="-122"/>
                <a:ea typeface="楷体_GB2312" pitchFamily="49" charset="-122"/>
              </a:rPr>
              <a:t>-</a:t>
            </a:r>
            <a:r>
              <a:rPr lang="zh-CN" altLang="en-US" sz="3000" dirty="0">
                <a:latin typeface="楷体_GB2312" pitchFamily="49" charset="-122"/>
                <a:ea typeface="楷体_GB2312" pitchFamily="49" charset="-122"/>
              </a:rPr>
              <a:t>萨法尔定律</a:t>
            </a:r>
            <a:r>
              <a:rPr lang="en-US" altLang="zh-CN" sz="3000" dirty="0">
                <a:latin typeface="楷体_GB2312" pitchFamily="49" charset="-122"/>
                <a:ea typeface="楷体_GB2312" pitchFamily="49" charset="-122"/>
              </a:rPr>
              <a:t> </a:t>
            </a:r>
            <a:endParaRPr lang="zh-CN" altLang="en-US" sz="3000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01382" name="Text Box 8">
            <a:hlinkClick r:id="" action="ppaction://noaction"/>
          </p:cNvPr>
          <p:cNvSpPr txBox="1"/>
          <p:nvPr/>
        </p:nvSpPr>
        <p:spPr>
          <a:xfrm>
            <a:off x="611188" y="2143125"/>
            <a:ext cx="4537075" cy="5492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/>
            <a:r>
              <a:rPr lang="en-US" altLang="zh-CN" sz="3000" dirty="0">
                <a:latin typeface="楷体_GB2312" pitchFamily="49" charset="-122"/>
                <a:ea typeface="楷体_GB2312" pitchFamily="49" charset="-122"/>
              </a:rPr>
              <a:t>§1 </a:t>
            </a:r>
            <a:r>
              <a:rPr lang="zh-CN" altLang="en-US" sz="3000" dirty="0">
                <a:latin typeface="楷体_GB2312" pitchFamily="49" charset="-122"/>
                <a:ea typeface="楷体_GB2312" pitchFamily="49" charset="-122"/>
              </a:rPr>
              <a:t>稳恒电流</a:t>
            </a:r>
            <a:endParaRPr lang="zh-CN" altLang="en-US" sz="3000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01383" name="Text Box 9">
            <a:hlinkClick r:id="" action="ppaction://noaction"/>
          </p:cNvPr>
          <p:cNvSpPr txBox="1"/>
          <p:nvPr/>
        </p:nvSpPr>
        <p:spPr>
          <a:xfrm>
            <a:off x="571500" y="4451350"/>
            <a:ext cx="5072063" cy="5492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/>
            <a:r>
              <a:rPr lang="en-US" altLang="zh-CN" sz="3000" dirty="0">
                <a:latin typeface="楷体_GB2312" pitchFamily="49" charset="-122"/>
                <a:ea typeface="楷体_GB2312" pitchFamily="49" charset="-122"/>
              </a:rPr>
              <a:t>§5 </a:t>
            </a:r>
            <a:r>
              <a:rPr lang="zh-CN" altLang="en-US" sz="3000" dirty="0">
                <a:latin typeface="楷体_GB2312" pitchFamily="49" charset="-122"/>
                <a:ea typeface="楷体_GB2312" pitchFamily="49" charset="-122"/>
              </a:rPr>
              <a:t>磁场对电流的作用</a:t>
            </a:r>
            <a:endParaRPr lang="zh-CN" altLang="en-US" sz="3000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01384" name="Rectangle 20"/>
          <p:cNvSpPr/>
          <p:nvPr/>
        </p:nvSpPr>
        <p:spPr>
          <a:xfrm>
            <a:off x="571500" y="3875088"/>
            <a:ext cx="7527925" cy="55403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 eaLnBrk="0" hangingPunct="0">
              <a:spcBef>
                <a:spcPct val="50000"/>
              </a:spcBef>
            </a:pPr>
            <a:r>
              <a:rPr lang="en-US" altLang="zh-CN" sz="3000" dirty="0">
                <a:latin typeface="楷体_GB2312" pitchFamily="49" charset="-122"/>
                <a:ea typeface="楷体_GB2312" pitchFamily="49" charset="-122"/>
              </a:rPr>
              <a:t>§4 </a:t>
            </a:r>
            <a:r>
              <a:rPr lang="zh-CN" altLang="en-US" sz="3000" dirty="0">
                <a:latin typeface="楷体_GB2312" pitchFamily="49" charset="-122"/>
                <a:ea typeface="楷体_GB2312" pitchFamily="49" charset="-122"/>
              </a:rPr>
              <a:t>磁场的“高斯定理”和安培环路定理 </a:t>
            </a:r>
            <a:endParaRPr lang="zh-CN" altLang="en-US" sz="3000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01385" name="Text Box 9">
            <a:hlinkClick r:id="" action="ppaction://noaction"/>
          </p:cNvPr>
          <p:cNvSpPr txBox="1"/>
          <p:nvPr/>
        </p:nvSpPr>
        <p:spPr>
          <a:xfrm>
            <a:off x="571500" y="5072063"/>
            <a:ext cx="5072063" cy="5492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/>
            <a:r>
              <a:rPr lang="en-US" altLang="zh-CN" sz="3000" dirty="0">
                <a:latin typeface="楷体_GB2312" pitchFamily="49" charset="-122"/>
                <a:ea typeface="楷体_GB2312" pitchFamily="49" charset="-122"/>
              </a:rPr>
              <a:t>§6 </a:t>
            </a:r>
            <a:r>
              <a:rPr lang="zh-CN" altLang="en-US" sz="3000" dirty="0">
                <a:latin typeface="楷体_GB2312" pitchFamily="49" charset="-122"/>
                <a:ea typeface="楷体_GB2312" pitchFamily="49" charset="-122"/>
              </a:rPr>
              <a:t>磁场对运动电荷的作用</a:t>
            </a:r>
            <a:endParaRPr lang="zh-CN" altLang="en-US" sz="3000" dirty="0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23" name="Text Box 2"/>
          <p:cNvSpPr txBox="1"/>
          <p:nvPr/>
        </p:nvSpPr>
        <p:spPr>
          <a:xfrm>
            <a:off x="323850" y="428625"/>
            <a:ext cx="5191125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/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三、 稳恒电流与稳恒电场</a:t>
            </a:r>
            <a:endParaRPr lang="zh-CN" altLang="en-US" dirty="0">
              <a:latin typeface="楷体_GB2312" pitchFamily="49" charset="-122"/>
              <a:ea typeface="楷体_GB2312" pitchFamily="49" charset="-122"/>
            </a:endParaRPr>
          </a:p>
        </p:txBody>
      </p:sp>
      <p:grpSp>
        <p:nvGrpSpPr>
          <p:cNvPr id="9224" name="Group 3"/>
          <p:cNvGrpSpPr/>
          <p:nvPr/>
        </p:nvGrpSpPr>
        <p:grpSpPr>
          <a:xfrm>
            <a:off x="1476375" y="1365250"/>
            <a:ext cx="1122363" cy="461963"/>
            <a:chOff x="579" y="663"/>
            <a:chExt cx="650" cy="273"/>
          </a:xfrm>
        </p:grpSpPr>
        <p:sp>
          <p:nvSpPr>
            <p:cNvPr id="9239" name="Text Box 4"/>
            <p:cNvSpPr txBox="1"/>
            <p:nvPr/>
          </p:nvSpPr>
          <p:spPr>
            <a:xfrm>
              <a:off x="657" y="663"/>
              <a:ext cx="572" cy="27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eaLnBrk="1" hangingPunct="1"/>
              <a:r>
                <a:rPr lang="zh-CN" altLang="en-US" sz="2400" dirty="0">
                  <a:solidFill>
                    <a:schemeClr val="accent2"/>
                  </a:solidFill>
                  <a:latin typeface="楷体_GB2312" pitchFamily="49" charset="-122"/>
                  <a:ea typeface="楷体_GB2312" pitchFamily="49" charset="-122"/>
                </a:rPr>
                <a:t>稳恒</a:t>
              </a:r>
              <a:endParaRPr lang="zh-CN" altLang="en-US" sz="2400" dirty="0">
                <a:latin typeface="楷体_GB2312" pitchFamily="49" charset="-122"/>
                <a:ea typeface="楷体_GB2312" pitchFamily="49" charset="-122"/>
              </a:endParaRPr>
            </a:p>
          </p:txBody>
        </p:sp>
        <p:graphicFrame>
          <p:nvGraphicFramePr>
            <p:cNvPr id="9222" name="Object 5"/>
            <p:cNvGraphicFramePr/>
            <p:nvPr/>
          </p:nvGraphicFramePr>
          <p:xfrm>
            <a:off x="579" y="663"/>
            <a:ext cx="169" cy="2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2" name="" r:id="rId1" imgW="139700" imgH="228600" progId="Equation.DSMT4">
                    <p:embed/>
                  </p:oleObj>
                </mc:Choice>
                <mc:Fallback>
                  <p:oleObj name="" r:id="rId1" imgW="139700" imgH="228600" progId="Equation.DSMT4">
                    <p:embed/>
                    <p:pic>
                      <p:nvPicPr>
                        <p:cNvPr id="0" name="图片 3131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579" y="663"/>
                          <a:ext cx="169" cy="27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9218" name="Object 6"/>
          <p:cNvGraphicFramePr/>
          <p:nvPr/>
        </p:nvGraphicFramePr>
        <p:xfrm>
          <a:off x="4068763" y="2084388"/>
          <a:ext cx="1150937" cy="846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3" name="" r:id="rId3" imgW="571500" imgH="419100" progId="Equation.3">
                  <p:embed/>
                </p:oleObj>
              </mc:Choice>
              <mc:Fallback>
                <p:oleObj name="" r:id="rId3" imgW="571500" imgH="419100" progId="Equation.3">
                  <p:embed/>
                  <p:pic>
                    <p:nvPicPr>
                      <p:cNvPr id="0" name="图片 313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068763" y="2084388"/>
                        <a:ext cx="1150937" cy="8461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225" name="Group 7"/>
          <p:cNvGrpSpPr/>
          <p:nvPr/>
        </p:nvGrpSpPr>
        <p:grpSpPr>
          <a:xfrm>
            <a:off x="1187450" y="3165475"/>
            <a:ext cx="3282950" cy="795338"/>
            <a:chOff x="538" y="2780"/>
            <a:chExt cx="2068" cy="501"/>
          </a:xfrm>
        </p:grpSpPr>
        <p:sp>
          <p:nvSpPr>
            <p:cNvPr id="9238" name="Text Box 8"/>
            <p:cNvSpPr txBox="1"/>
            <p:nvPr/>
          </p:nvSpPr>
          <p:spPr>
            <a:xfrm>
              <a:off x="538" y="2833"/>
              <a:ext cx="309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lvl="0" eaLnBrk="1" hangingPunct="1"/>
              <a:r>
                <a:rPr lang="zh-CN" altLang="en-US" sz="2400" dirty="0">
                  <a:latin typeface="Times New Roman" panose="02020603050405020304" pitchFamily="18" charset="0"/>
                  <a:ea typeface="楷体_GB2312" pitchFamily="49" charset="-122"/>
                </a:rPr>
                <a:t>即</a:t>
              </a:r>
              <a:endParaRPr lang="zh-CN" altLang="en-US" sz="2400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9221" name="Object 9"/>
            <p:cNvGraphicFramePr/>
            <p:nvPr/>
          </p:nvGraphicFramePr>
          <p:xfrm>
            <a:off x="1188" y="2780"/>
            <a:ext cx="1418" cy="5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4" name="" r:id="rId5" imgW="824865" imgH="292100" progId="Equation.DSMT4">
                    <p:embed/>
                  </p:oleObj>
                </mc:Choice>
                <mc:Fallback>
                  <p:oleObj name="" r:id="rId5" imgW="824865" imgH="292100" progId="Equation.DSMT4">
                    <p:embed/>
                    <p:pic>
                      <p:nvPicPr>
                        <p:cNvPr id="0" name="图片 3133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188" y="2780"/>
                          <a:ext cx="1418" cy="50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226" name="Text Box 10"/>
          <p:cNvSpPr txBox="1"/>
          <p:nvPr/>
        </p:nvSpPr>
        <p:spPr>
          <a:xfrm>
            <a:off x="3348038" y="4030663"/>
            <a:ext cx="316865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/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</a:rPr>
              <a:t>……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“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稳恒条件”</a:t>
            </a:r>
            <a:endParaRPr lang="zh-CN" altLang="en-US" sz="2400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9227" name="Text Box 11"/>
          <p:cNvSpPr txBox="1"/>
          <p:nvPr/>
        </p:nvSpPr>
        <p:spPr>
          <a:xfrm>
            <a:off x="842963" y="2152650"/>
            <a:ext cx="3248025" cy="5667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 eaLnBrk="1" hangingPunct="1">
              <a:lnSpc>
                <a:spcPct val="130000"/>
              </a:lnSpc>
            </a:pP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即对任一封闭面应满足</a:t>
            </a:r>
            <a:endParaRPr lang="zh-CN" altLang="en-US" sz="2400" dirty="0">
              <a:solidFill>
                <a:srgbClr val="FF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9219" name="Object 12"/>
          <p:cNvGraphicFramePr/>
          <p:nvPr/>
        </p:nvGraphicFramePr>
        <p:xfrm>
          <a:off x="6011863" y="2662238"/>
          <a:ext cx="2622550" cy="944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5" name="" r:id="rId7" imgW="1129030" imgH="405765" progId="Equation.DSMT4">
                  <p:embed/>
                </p:oleObj>
              </mc:Choice>
              <mc:Fallback>
                <p:oleObj name="" r:id="rId7" imgW="1129030" imgH="405765" progId="Equation.DSMT4">
                  <p:embed/>
                  <p:pic>
                    <p:nvPicPr>
                      <p:cNvPr id="0" name="图片 313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011863" y="2662238"/>
                        <a:ext cx="2622550" cy="944562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9525" cap="flat" cmpd="sng">
                        <a:solidFill>
                          <a:schemeClr val="accent1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228" name="Group 13"/>
          <p:cNvGrpSpPr/>
          <p:nvPr/>
        </p:nvGrpSpPr>
        <p:grpSpPr>
          <a:xfrm>
            <a:off x="2627313" y="1365250"/>
            <a:ext cx="1944687" cy="457200"/>
            <a:chOff x="1655" y="749"/>
            <a:chExt cx="1134" cy="288"/>
          </a:xfrm>
        </p:grpSpPr>
        <p:sp>
          <p:nvSpPr>
            <p:cNvPr id="9235" name="AutoShape 14"/>
            <p:cNvSpPr/>
            <p:nvPr/>
          </p:nvSpPr>
          <p:spPr>
            <a:xfrm>
              <a:off x="1655" y="819"/>
              <a:ext cx="408" cy="182"/>
            </a:xfrm>
            <a:prstGeom prst="rightArrow">
              <a:avLst>
                <a:gd name="adj1" fmla="val 50000"/>
                <a:gd name="adj2" fmla="val 56043"/>
              </a:avLst>
            </a:prstGeom>
            <a:solidFill>
              <a:srgbClr val="FF0000"/>
            </a:solidFill>
            <a:ln w="25400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9236" name="Group 15"/>
            <p:cNvGrpSpPr/>
            <p:nvPr/>
          </p:nvGrpSpPr>
          <p:grpSpPr>
            <a:xfrm>
              <a:off x="2154" y="749"/>
              <a:ext cx="635" cy="288"/>
              <a:chOff x="1746" y="639"/>
              <a:chExt cx="635" cy="288"/>
            </a:xfrm>
          </p:grpSpPr>
          <p:graphicFrame>
            <p:nvGraphicFramePr>
              <p:cNvPr id="9220" name="Object 16"/>
              <p:cNvGraphicFramePr/>
              <p:nvPr/>
            </p:nvGraphicFramePr>
            <p:xfrm>
              <a:off x="1746" y="663"/>
              <a:ext cx="197" cy="22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36" name="" r:id="rId9" imgW="165100" imgH="203200" progId="Equation.3">
                      <p:embed/>
                    </p:oleObj>
                  </mc:Choice>
                  <mc:Fallback>
                    <p:oleObj name="" r:id="rId9" imgW="165100" imgH="203200" progId="Equation.3">
                      <p:embed/>
                      <p:pic>
                        <p:nvPicPr>
                          <p:cNvPr id="0" name="图片 3135"/>
                          <p:cNvPicPr/>
                          <p:nvPr/>
                        </p:nvPicPr>
                        <p:blipFill>
                          <a:blip r:embed="rId10"/>
                          <a:stretch>
                            <a:fillRect/>
                          </a:stretch>
                        </p:blipFill>
                        <p:spPr>
                          <a:xfrm>
                            <a:off x="1746" y="663"/>
                            <a:ext cx="197" cy="227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9237" name="Rectangle 17"/>
              <p:cNvSpPr/>
              <p:nvPr/>
            </p:nvSpPr>
            <p:spPr>
              <a:xfrm>
                <a:off x="1879" y="639"/>
                <a:ext cx="502" cy="288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>
                <a:spAutoFit/>
              </a:bodyPr>
              <a:p>
                <a:pPr lvl="0" algn="ctr" eaLnBrk="1" hangingPunct="1"/>
                <a:r>
                  <a:rPr lang="zh-CN" alt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稳恒</a:t>
                </a:r>
                <a:endParaRPr lang="zh-CN" altLang="en-US" sz="2400" dirty="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</p:grpSp>
      </p:grpSp>
      <p:grpSp>
        <p:nvGrpSpPr>
          <p:cNvPr id="9229" name="Group 18"/>
          <p:cNvGrpSpPr/>
          <p:nvPr/>
        </p:nvGrpSpPr>
        <p:grpSpPr>
          <a:xfrm>
            <a:off x="4714875" y="1220788"/>
            <a:ext cx="2665413" cy="822325"/>
            <a:chOff x="2834" y="663"/>
            <a:chExt cx="1679" cy="518"/>
          </a:xfrm>
        </p:grpSpPr>
        <p:sp>
          <p:nvSpPr>
            <p:cNvPr id="9233" name="AutoShape 19"/>
            <p:cNvSpPr/>
            <p:nvPr/>
          </p:nvSpPr>
          <p:spPr>
            <a:xfrm>
              <a:off x="2834" y="819"/>
              <a:ext cx="408" cy="182"/>
            </a:xfrm>
            <a:prstGeom prst="rightArrow">
              <a:avLst>
                <a:gd name="adj1" fmla="val 50000"/>
                <a:gd name="adj2" fmla="val 56043"/>
              </a:avLst>
            </a:prstGeom>
            <a:solidFill>
              <a:srgbClr val="FF0000"/>
            </a:solidFill>
            <a:ln w="25400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234" name="Rectangle 20"/>
            <p:cNvSpPr/>
            <p:nvPr/>
          </p:nvSpPr>
          <p:spPr>
            <a:xfrm>
              <a:off x="3288" y="663"/>
              <a:ext cx="1225" cy="518"/>
            </a:xfrm>
            <a:prstGeom prst="rect">
              <a:avLst/>
            </a:prstGeom>
            <a:noFill/>
            <a:ln w="25400">
              <a:noFill/>
            </a:ln>
          </p:spPr>
          <p:txBody>
            <a:bodyPr>
              <a:spAutoFit/>
            </a:bodyPr>
            <a:p>
              <a:pPr lvl="0" algn="ctr" eaLnBrk="1" hangingPunct="1"/>
              <a:r>
                <a:rPr lang="zh-CN" altLang="en-US" sz="2400" dirty="0">
                  <a:latin typeface="Times New Roman" panose="02020603050405020304" pitchFamily="18" charset="0"/>
                  <a:ea typeface="楷体_GB2312" pitchFamily="49" charset="-122"/>
                </a:rPr>
                <a:t>电荷分布不随时间变化</a:t>
              </a:r>
              <a:endParaRPr lang="zh-CN" altLang="en-US" sz="2400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grpSp>
        <p:nvGrpSpPr>
          <p:cNvPr id="9230" name="Group 24"/>
          <p:cNvGrpSpPr/>
          <p:nvPr/>
        </p:nvGrpSpPr>
        <p:grpSpPr>
          <a:xfrm>
            <a:off x="611188" y="4678363"/>
            <a:ext cx="8281987" cy="822325"/>
            <a:chOff x="386" y="3320"/>
            <a:chExt cx="5217" cy="518"/>
          </a:xfrm>
        </p:grpSpPr>
        <p:sp>
          <p:nvSpPr>
            <p:cNvPr id="9231" name="Text Box 22"/>
            <p:cNvSpPr txBox="1"/>
            <p:nvPr/>
          </p:nvSpPr>
          <p:spPr>
            <a:xfrm>
              <a:off x="1338" y="3320"/>
              <a:ext cx="4265" cy="51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eaLnBrk="1" hangingPunct="1">
                <a:spcBef>
                  <a:spcPct val="50000"/>
                </a:spcBef>
              </a:pPr>
              <a:r>
                <a:rPr lang="zh-CN" altLang="en-US" sz="2400" dirty="0">
                  <a:latin typeface="楷体_GB2312" pitchFamily="49" charset="-122"/>
                  <a:ea typeface="楷体_GB2312" pitchFamily="49" charset="-122"/>
                </a:rPr>
                <a:t>稳恒电场和静电场的性质相同，也遵守静电场的高斯定理和环路定理。 </a:t>
              </a:r>
              <a:endParaRPr lang="zh-CN" altLang="en-US" sz="2400" dirty="0"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9232" name="Text Box 23"/>
            <p:cNvSpPr txBox="1"/>
            <p:nvPr/>
          </p:nvSpPr>
          <p:spPr>
            <a:xfrm>
              <a:off x="386" y="3411"/>
              <a:ext cx="108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eaLnBrk="1" hangingPunct="1">
                <a:spcBef>
                  <a:spcPct val="50000"/>
                </a:spcBef>
              </a:pPr>
              <a:r>
                <a:rPr lang="zh-CN" altLang="en-US" sz="2400" dirty="0">
                  <a:latin typeface="楷体_GB2312" pitchFamily="49" charset="-122"/>
                  <a:ea typeface="楷体_GB2312" pitchFamily="49" charset="-122"/>
                </a:rPr>
                <a:t>实验表明：</a:t>
              </a:r>
              <a:endParaRPr lang="zh-CN" altLang="en-US" sz="2400" dirty="0">
                <a:latin typeface="楷体_GB2312" pitchFamily="49" charset="-122"/>
                <a:ea typeface="楷体_GB2312" pitchFamily="49" charset="-122"/>
              </a:endParaRPr>
            </a:p>
          </p:txBody>
        </p:sp>
      </p:grp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8307" name="Text Box 2"/>
          <p:cNvSpPr txBox="1"/>
          <p:nvPr/>
        </p:nvSpPr>
        <p:spPr>
          <a:xfrm>
            <a:off x="1258888" y="3954463"/>
            <a:ext cx="6629400" cy="9144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</a:pPr>
            <a:r>
              <a:rPr lang="zh-CN" altLang="en-US" sz="2400" dirty="0">
                <a:latin typeface="幼圆" pitchFamily="49" charset="-122"/>
                <a:ea typeface="幼圆" pitchFamily="49" charset="-122"/>
              </a:rPr>
              <a:t>难点</a:t>
            </a:r>
            <a:endParaRPr lang="zh-CN" altLang="en-US" sz="2400" dirty="0">
              <a:latin typeface="幼圆" pitchFamily="49" charset="-122"/>
              <a:ea typeface="幼圆" pitchFamily="49" charset="-122"/>
            </a:endParaRPr>
          </a:p>
          <a:p>
            <a:pPr lvl="0" eaLnBrk="1" hangingPunct="1">
              <a:spcBef>
                <a:spcPct val="50000"/>
              </a:spcBef>
            </a:pPr>
            <a:r>
              <a:rPr lang="zh-CN" altLang="en-US" sz="2000" dirty="0">
                <a:latin typeface="楷体_GB2312" pitchFamily="49" charset="-122"/>
                <a:ea typeface="楷体_GB2312" pitchFamily="49" charset="-122"/>
              </a:rPr>
              <a:t>运动电荷之间的相互作用</a:t>
            </a:r>
            <a:endParaRPr lang="zh-CN" altLang="en-US" sz="2000" dirty="0">
              <a:latin typeface="楷体_GB2312" pitchFamily="49" charset="-122"/>
              <a:ea typeface="楷体_GB2312" pitchFamily="49" charset="-122"/>
            </a:endParaRPr>
          </a:p>
        </p:txBody>
      </p:sp>
      <p:grpSp>
        <p:nvGrpSpPr>
          <p:cNvPr id="98308" name="Group 8"/>
          <p:cNvGrpSpPr/>
          <p:nvPr/>
        </p:nvGrpSpPr>
        <p:grpSpPr>
          <a:xfrm>
            <a:off x="973138" y="746125"/>
            <a:ext cx="7559675" cy="3043238"/>
            <a:chOff x="703" y="300"/>
            <a:chExt cx="4762" cy="1917"/>
          </a:xfrm>
        </p:grpSpPr>
        <p:sp>
          <p:nvSpPr>
            <p:cNvPr id="98309" name="Text Box 9"/>
            <p:cNvSpPr txBox="1"/>
            <p:nvPr/>
          </p:nvSpPr>
          <p:spPr>
            <a:xfrm>
              <a:off x="703" y="300"/>
              <a:ext cx="84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algn="ctr" eaLnBrk="1" hangingPunct="1">
                <a:spcBef>
                  <a:spcPct val="50000"/>
                </a:spcBef>
              </a:pPr>
              <a:r>
                <a:rPr lang="zh-CN" altLang="en-US" sz="2400" dirty="0">
                  <a:latin typeface="幼圆" pitchFamily="49" charset="-122"/>
                  <a:ea typeface="幼圆" pitchFamily="49" charset="-122"/>
                </a:rPr>
                <a:t>重点</a:t>
              </a:r>
              <a:endParaRPr lang="zh-CN" altLang="en-US" sz="2400" dirty="0">
                <a:latin typeface="幼圆" pitchFamily="49" charset="-122"/>
                <a:ea typeface="幼圆" pitchFamily="49" charset="-122"/>
              </a:endParaRPr>
            </a:p>
          </p:txBody>
        </p:sp>
        <p:sp>
          <p:nvSpPr>
            <p:cNvPr id="98310" name="Text Box 10"/>
            <p:cNvSpPr txBox="1"/>
            <p:nvPr/>
          </p:nvSpPr>
          <p:spPr>
            <a:xfrm>
              <a:off x="884" y="663"/>
              <a:ext cx="4581" cy="1554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eaLnBrk="1" hangingPunct="1">
                <a:spcBef>
                  <a:spcPct val="50000"/>
                </a:spcBef>
              </a:pPr>
              <a:r>
                <a:rPr lang="zh-CN" altLang="en-US" sz="2400" dirty="0">
                  <a:solidFill>
                    <a:srgbClr val="3333CC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基本概念：</a:t>
              </a:r>
              <a:r>
                <a:rPr lang="zh-CN" altLang="en-US" sz="2000" dirty="0">
                  <a:latin typeface="Times New Roman" panose="02020603050405020304" pitchFamily="18" charset="0"/>
                  <a:ea typeface="楷体_GB2312" pitchFamily="49" charset="-122"/>
                </a:rPr>
                <a:t>稳恒电流 </a:t>
              </a:r>
              <a:r>
                <a:rPr lang="zh-CN" altLang="en-US" sz="2400" dirty="0">
                  <a:solidFill>
                    <a:srgbClr val="3333CC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 </a:t>
              </a:r>
              <a:r>
                <a:rPr lang="zh-CN" altLang="en-US" sz="2000" dirty="0">
                  <a:latin typeface="Times New Roman" panose="02020603050405020304" pitchFamily="18" charset="0"/>
                  <a:ea typeface="楷体_GB2312" pitchFamily="49" charset="-122"/>
                </a:rPr>
                <a:t>磁感应强度，磁通量，电流磁矩</a:t>
              </a:r>
              <a:endParaRPr lang="zh-CN" altLang="en-US" sz="2000" dirty="0">
                <a:latin typeface="Times New Roman" panose="02020603050405020304" pitchFamily="18" charset="0"/>
                <a:ea typeface="楷体_GB2312" pitchFamily="49" charset="-122"/>
              </a:endParaRPr>
            </a:p>
            <a:p>
              <a:pPr lvl="0" eaLnBrk="1" hangingPunct="1">
                <a:spcBef>
                  <a:spcPct val="50000"/>
                </a:spcBef>
              </a:pPr>
              <a:r>
                <a:rPr lang="zh-CN" altLang="en-US" sz="2400" dirty="0">
                  <a:solidFill>
                    <a:srgbClr val="3333CC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基本规律：</a:t>
              </a:r>
              <a:r>
                <a:rPr lang="zh-CN" altLang="en-US" sz="2000" dirty="0">
                  <a:latin typeface="Times New Roman" panose="02020603050405020304" pitchFamily="18" charset="0"/>
                  <a:ea typeface="楷体_GB2312" pitchFamily="49" charset="-122"/>
                </a:rPr>
                <a:t>磁场叠加原理，</a:t>
              </a:r>
              <a:r>
                <a:rPr lang="zh-CN" altLang="en-US" sz="2400" dirty="0">
                  <a:solidFill>
                    <a:srgbClr val="3333CC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 </a:t>
              </a:r>
              <a:r>
                <a:rPr lang="zh-CN" altLang="en-US" sz="2000" dirty="0">
                  <a:latin typeface="Times New Roman" panose="02020603050405020304" pitchFamily="18" charset="0"/>
                  <a:ea typeface="楷体_GB2312" pitchFamily="49" charset="-122"/>
                </a:rPr>
                <a:t>毕－萨－拉定律及其应用，</a:t>
              </a:r>
              <a:endParaRPr lang="zh-CN" altLang="en-US" sz="2000" dirty="0">
                <a:latin typeface="Times New Roman" panose="02020603050405020304" pitchFamily="18" charset="0"/>
                <a:ea typeface="楷体_GB2312" pitchFamily="49" charset="-122"/>
              </a:endParaRPr>
            </a:p>
            <a:p>
              <a:pPr lvl="0" eaLnBrk="1" hangingPunct="1">
                <a:spcBef>
                  <a:spcPct val="50000"/>
                </a:spcBef>
              </a:pPr>
              <a:r>
                <a:rPr lang="zh-CN" altLang="en-US" sz="2000" dirty="0">
                  <a:latin typeface="Times New Roman" panose="02020603050405020304" pitchFamily="18" charset="0"/>
                  <a:ea typeface="楷体_GB2312" pitchFamily="49" charset="-122"/>
                </a:rPr>
                <a:t>                         稳恒磁场高斯定理和环路定理，</a:t>
              </a:r>
              <a:endParaRPr lang="zh-CN" altLang="en-US" sz="2000" dirty="0">
                <a:latin typeface="Times New Roman" panose="02020603050405020304" pitchFamily="18" charset="0"/>
                <a:ea typeface="楷体_GB2312" pitchFamily="49" charset="-122"/>
              </a:endParaRPr>
            </a:p>
            <a:p>
              <a:pPr lvl="0" eaLnBrk="1" hangingPunct="1">
                <a:spcBef>
                  <a:spcPct val="50000"/>
                </a:spcBef>
              </a:pPr>
              <a:r>
                <a:rPr lang="zh-CN" altLang="en-US" sz="2000" dirty="0">
                  <a:latin typeface="Times New Roman" panose="02020603050405020304" pitchFamily="18" charset="0"/>
                  <a:ea typeface="楷体_GB2312" pitchFamily="49" charset="-122"/>
                </a:rPr>
                <a:t>                         磁场的基本性质（无源场、涡旋场）</a:t>
              </a:r>
              <a:endParaRPr lang="zh-CN" altLang="en-US" sz="2000" dirty="0">
                <a:latin typeface="Times New Roman" panose="02020603050405020304" pitchFamily="18" charset="0"/>
                <a:ea typeface="楷体_GB2312" pitchFamily="49" charset="-122"/>
              </a:endParaRPr>
            </a:p>
            <a:p>
              <a:pPr lvl="0" eaLnBrk="1" hangingPunct="1">
                <a:spcBef>
                  <a:spcPct val="50000"/>
                </a:spcBef>
              </a:pPr>
              <a:r>
                <a:rPr lang="zh-CN" altLang="en-US" sz="2400" dirty="0">
                  <a:solidFill>
                    <a:srgbClr val="3333CC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基本计算：</a:t>
              </a:r>
              <a:r>
                <a:rPr lang="zh-CN" altLang="en-US" sz="2000" dirty="0">
                  <a:latin typeface="Times New Roman" panose="02020603050405020304" pitchFamily="18" charset="0"/>
                  <a:ea typeface="楷体_GB2312" pitchFamily="49" charset="-122"/>
                </a:rPr>
                <a:t>稳恒磁场     分布， 洛仑兹力，安培力，磁力矩</a:t>
              </a:r>
              <a:endParaRPr lang="zh-CN" altLang="en-US" sz="2000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98306" name="Object 2"/>
            <p:cNvGraphicFramePr/>
            <p:nvPr/>
          </p:nvGraphicFramePr>
          <p:xfrm>
            <a:off x="2562" y="1979"/>
            <a:ext cx="165" cy="2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76" name="" r:id="rId1" imgW="139700" imgH="177800" progId="Equation.3">
                    <p:embed/>
                  </p:oleObj>
                </mc:Choice>
                <mc:Fallback>
                  <p:oleObj name="" r:id="rId1" imgW="139700" imgH="177800" progId="Equation.3">
                    <p:embed/>
                    <p:pic>
                      <p:nvPicPr>
                        <p:cNvPr id="0" name="图片 4175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2562" y="1979"/>
                          <a:ext cx="165" cy="21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02" name="Line 2"/>
          <p:cNvSpPr/>
          <p:nvPr/>
        </p:nvSpPr>
        <p:spPr>
          <a:xfrm>
            <a:off x="428625" y="793750"/>
            <a:ext cx="79248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2403" name="Line 3"/>
          <p:cNvSpPr/>
          <p:nvPr/>
        </p:nvSpPr>
        <p:spPr>
          <a:xfrm>
            <a:off x="428625" y="793750"/>
            <a:ext cx="0" cy="54927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2404" name="Line 4"/>
          <p:cNvSpPr/>
          <p:nvPr/>
        </p:nvSpPr>
        <p:spPr>
          <a:xfrm>
            <a:off x="1652588" y="793750"/>
            <a:ext cx="0" cy="54927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2405" name="Line 5"/>
          <p:cNvSpPr/>
          <p:nvPr/>
        </p:nvSpPr>
        <p:spPr>
          <a:xfrm>
            <a:off x="8348663" y="793750"/>
            <a:ext cx="4762" cy="54927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2406" name="Line 6"/>
          <p:cNvSpPr/>
          <p:nvPr/>
        </p:nvSpPr>
        <p:spPr>
          <a:xfrm>
            <a:off x="428625" y="1443038"/>
            <a:ext cx="79248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2407" name="Line 7"/>
          <p:cNvSpPr/>
          <p:nvPr/>
        </p:nvSpPr>
        <p:spPr>
          <a:xfrm>
            <a:off x="428625" y="2522538"/>
            <a:ext cx="79248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2408" name="Line 8"/>
          <p:cNvSpPr/>
          <p:nvPr/>
        </p:nvSpPr>
        <p:spPr>
          <a:xfrm>
            <a:off x="428625" y="6286500"/>
            <a:ext cx="79248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2409" name="Rectangle 9"/>
          <p:cNvSpPr/>
          <p:nvPr/>
        </p:nvSpPr>
        <p:spPr>
          <a:xfrm>
            <a:off x="2660650" y="866775"/>
            <a:ext cx="1295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/>
            <a:r>
              <a:rPr lang="zh-CN" altLang="en-US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静电场</a:t>
            </a:r>
            <a:endParaRPr lang="zh-CN" altLang="en-US" sz="2400" dirty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02410" name="Text Box 10"/>
          <p:cNvSpPr txBox="1"/>
          <p:nvPr/>
        </p:nvSpPr>
        <p:spPr>
          <a:xfrm>
            <a:off x="1966913" y="214313"/>
            <a:ext cx="4654550" cy="57943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 eaLnBrk="1" hangingPunct="1"/>
            <a:r>
              <a:rPr lang="zh-CN" altLang="en-US" sz="3200" dirty="0">
                <a:solidFill>
                  <a:srgbClr val="FF0000"/>
                </a:solidFill>
                <a:latin typeface="Times New Roman" panose="02020603050405020304" pitchFamily="18" charset="0"/>
                <a:ea typeface="华文新魏" pitchFamily="2" charset="-122"/>
              </a:rPr>
              <a:t>稳恒电场与静电场的异同</a:t>
            </a:r>
            <a:endParaRPr lang="zh-CN" altLang="en-US" sz="3200" dirty="0">
              <a:solidFill>
                <a:srgbClr val="FF0000"/>
              </a:solidFill>
              <a:latin typeface="Times New Roman" panose="02020603050405020304" pitchFamily="18" charset="0"/>
              <a:ea typeface="华文新魏" pitchFamily="2" charset="-122"/>
            </a:endParaRPr>
          </a:p>
        </p:txBody>
      </p:sp>
      <p:sp>
        <p:nvSpPr>
          <p:cNvPr id="102411" name="Text Box 11"/>
          <p:cNvSpPr txBox="1"/>
          <p:nvPr/>
        </p:nvSpPr>
        <p:spPr>
          <a:xfrm>
            <a:off x="5829300" y="852488"/>
            <a:ext cx="1727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/>
            <a:r>
              <a:rPr lang="zh-CN" altLang="en-US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稳恒电场</a:t>
            </a:r>
            <a:endParaRPr lang="zh-CN" altLang="en-US" sz="2400" dirty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02412" name="Text Box 12"/>
          <p:cNvSpPr txBox="1"/>
          <p:nvPr/>
        </p:nvSpPr>
        <p:spPr>
          <a:xfrm>
            <a:off x="488950" y="1730375"/>
            <a:ext cx="1103313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 eaLnBrk="1" hangingPunct="1"/>
            <a:r>
              <a:rPr lang="zh-CN" altLang="en-US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相同点</a:t>
            </a:r>
            <a:endParaRPr lang="zh-CN" altLang="en-US" sz="2400" dirty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02413" name="Text Box 13"/>
          <p:cNvSpPr txBox="1"/>
          <p:nvPr/>
        </p:nvSpPr>
        <p:spPr>
          <a:xfrm>
            <a:off x="463550" y="3962400"/>
            <a:ext cx="1103313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 eaLnBrk="1" hangingPunct="1"/>
            <a:r>
              <a:rPr lang="zh-CN" altLang="en-US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不同点</a:t>
            </a:r>
            <a:endParaRPr lang="zh-CN" altLang="en-US" sz="2400" dirty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44430" name="Text Box 14"/>
          <p:cNvSpPr txBox="1"/>
          <p:nvPr/>
        </p:nvSpPr>
        <p:spPr>
          <a:xfrm>
            <a:off x="2105025" y="1493838"/>
            <a:ext cx="5548313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 eaLnBrk="1" hangingPunct="1"/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电荷分布 和 电场分布 都不随时间变化</a:t>
            </a:r>
            <a:endParaRPr lang="zh-CN" altLang="en-US" sz="2400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02415" name="Line 15"/>
          <p:cNvSpPr/>
          <p:nvPr/>
        </p:nvSpPr>
        <p:spPr>
          <a:xfrm>
            <a:off x="4964113" y="793750"/>
            <a:ext cx="0" cy="649288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44432" name="Text Box 16"/>
          <p:cNvSpPr txBox="1"/>
          <p:nvPr/>
        </p:nvSpPr>
        <p:spPr>
          <a:xfrm>
            <a:off x="2130425" y="1998663"/>
            <a:ext cx="4706938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/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都服从 </a:t>
            </a:r>
            <a:r>
              <a:rPr lang="zh-CN" altLang="en-US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高斯定理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和 </a:t>
            </a:r>
            <a:r>
              <a:rPr lang="zh-CN" altLang="en-US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环路定理</a:t>
            </a:r>
            <a:endParaRPr lang="zh-CN" altLang="en-US" sz="2400" dirty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44433" name="Text Box 17"/>
          <p:cNvSpPr txBox="1"/>
          <p:nvPr/>
        </p:nvSpPr>
        <p:spPr>
          <a:xfrm>
            <a:off x="1868488" y="2593975"/>
            <a:ext cx="3024187" cy="8223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/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激发静电场的电荷是</a:t>
            </a:r>
            <a:endParaRPr lang="zh-CN" altLang="en-US" sz="2400" dirty="0">
              <a:latin typeface="楷体_GB2312" pitchFamily="49" charset="-122"/>
              <a:ea typeface="楷体_GB2312" pitchFamily="49" charset="-122"/>
            </a:endParaRPr>
          </a:p>
          <a:p>
            <a:pPr lvl="0" eaLnBrk="1" hangingPunct="1"/>
            <a:r>
              <a:rPr lang="zh-CN" altLang="en-US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静止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的</a:t>
            </a:r>
            <a:endParaRPr lang="zh-CN" altLang="en-US" sz="2400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44434" name="Text Box 18"/>
          <p:cNvSpPr txBox="1"/>
          <p:nvPr/>
        </p:nvSpPr>
        <p:spPr>
          <a:xfrm>
            <a:off x="5037138" y="2605088"/>
            <a:ext cx="3311525" cy="11874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/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激发稳恒电场的电荷</a:t>
            </a:r>
            <a:endParaRPr lang="zh-CN" altLang="en-US" sz="2400" dirty="0">
              <a:latin typeface="楷体_GB2312" pitchFamily="49" charset="-122"/>
              <a:ea typeface="楷体_GB2312" pitchFamily="49" charset="-122"/>
            </a:endParaRPr>
          </a:p>
          <a:p>
            <a:pPr lvl="0" eaLnBrk="1" hangingPunct="1"/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是</a:t>
            </a:r>
            <a:r>
              <a:rPr lang="zh-CN" altLang="en-US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流动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的（它们分布于</a:t>
            </a:r>
            <a:endParaRPr lang="zh-CN" altLang="en-US" sz="2400" dirty="0">
              <a:latin typeface="楷体_GB2312" pitchFamily="49" charset="-122"/>
              <a:ea typeface="楷体_GB2312" pitchFamily="49" charset="-122"/>
            </a:endParaRPr>
          </a:p>
          <a:p>
            <a:pPr lvl="0" eaLnBrk="1" hangingPunct="1"/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导体表面、不均匀处）</a:t>
            </a:r>
            <a:endParaRPr lang="zh-CN" altLang="en-US" sz="2400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44435" name="Text Box 19"/>
          <p:cNvSpPr txBox="1"/>
          <p:nvPr/>
        </p:nvSpPr>
        <p:spPr>
          <a:xfrm>
            <a:off x="1652588" y="4035425"/>
            <a:ext cx="3816350" cy="11874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/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导体内部的</a:t>
            </a:r>
            <a:r>
              <a:rPr lang="zh-CN" altLang="en-US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静电场为零；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导体内没有电场线、</a:t>
            </a:r>
            <a:endParaRPr lang="zh-CN" altLang="en-US" sz="2400" dirty="0">
              <a:latin typeface="楷体_GB2312" pitchFamily="49" charset="-122"/>
              <a:ea typeface="楷体_GB2312" pitchFamily="49" charset="-122"/>
            </a:endParaRPr>
          </a:p>
          <a:p>
            <a:pPr lvl="0" eaLnBrk="1" hangingPunct="1"/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导体表面与电场线垂直</a:t>
            </a:r>
            <a:endParaRPr lang="zh-CN" altLang="en-US" sz="2400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44436" name="Text Box 20"/>
          <p:cNvSpPr txBox="1"/>
          <p:nvPr/>
        </p:nvSpPr>
        <p:spPr>
          <a:xfrm>
            <a:off x="4964113" y="4035425"/>
            <a:ext cx="3311525" cy="11874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/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导体内部的</a:t>
            </a:r>
            <a:r>
              <a:rPr lang="zh-CN" altLang="en-US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稳恒电场</a:t>
            </a:r>
            <a:endParaRPr lang="zh-CN" altLang="en-US" sz="2400" dirty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  <a:p>
            <a:pPr lvl="0" eaLnBrk="1" hangingPunct="1"/>
            <a:r>
              <a:rPr lang="zh-CN" altLang="en-US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不为零；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导线内有</a:t>
            </a:r>
            <a:endParaRPr lang="zh-CN" altLang="en-US" sz="2400" dirty="0">
              <a:latin typeface="楷体_GB2312" pitchFamily="49" charset="-122"/>
              <a:ea typeface="楷体_GB2312" pitchFamily="49" charset="-122"/>
            </a:endParaRPr>
          </a:p>
          <a:p>
            <a:pPr lvl="0" eaLnBrk="1" hangingPunct="1"/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电场线、且与导线平行</a:t>
            </a:r>
            <a:endParaRPr lang="zh-CN" altLang="en-US" sz="2400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44437" name="Text Box 21"/>
          <p:cNvSpPr txBox="1"/>
          <p:nvPr/>
        </p:nvSpPr>
        <p:spPr>
          <a:xfrm>
            <a:off x="2371725" y="5372100"/>
            <a:ext cx="1728788" cy="8223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/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维持静电场</a:t>
            </a:r>
            <a:endParaRPr lang="zh-CN" altLang="en-US" sz="2400" dirty="0">
              <a:latin typeface="楷体_GB2312" pitchFamily="49" charset="-122"/>
              <a:ea typeface="楷体_GB2312" pitchFamily="49" charset="-122"/>
            </a:endParaRPr>
          </a:p>
          <a:p>
            <a:pPr lvl="0" eaLnBrk="1" hangingPunct="1"/>
            <a:r>
              <a:rPr lang="zh-CN" altLang="en-US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不需要能量</a:t>
            </a:r>
            <a:endParaRPr lang="zh-CN" altLang="en-US" sz="2400" dirty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44438" name="Text Box 22"/>
          <p:cNvSpPr txBox="1"/>
          <p:nvPr/>
        </p:nvSpPr>
        <p:spPr>
          <a:xfrm>
            <a:off x="5611813" y="5372100"/>
            <a:ext cx="2736850" cy="8223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/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维持稳恒电场</a:t>
            </a:r>
            <a:endParaRPr lang="zh-CN" altLang="en-US" sz="2400" dirty="0">
              <a:latin typeface="楷体_GB2312" pitchFamily="49" charset="-122"/>
              <a:ea typeface="楷体_GB2312" pitchFamily="49" charset="-122"/>
            </a:endParaRPr>
          </a:p>
          <a:p>
            <a:pPr lvl="0" eaLnBrk="1" hangingPunct="1"/>
            <a:r>
              <a:rPr lang="zh-CN" altLang="en-US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需要能量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（转化）</a:t>
            </a:r>
            <a:endParaRPr lang="zh-CN" altLang="en-US" sz="2400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02423" name="Line 23"/>
          <p:cNvSpPr/>
          <p:nvPr/>
        </p:nvSpPr>
        <p:spPr>
          <a:xfrm>
            <a:off x="4964113" y="2522538"/>
            <a:ext cx="0" cy="3744912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2424" name="Line 24"/>
          <p:cNvSpPr/>
          <p:nvPr/>
        </p:nvSpPr>
        <p:spPr>
          <a:xfrm>
            <a:off x="1652588" y="1946275"/>
            <a:ext cx="6696075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2425" name="Line 25"/>
          <p:cNvSpPr/>
          <p:nvPr/>
        </p:nvSpPr>
        <p:spPr>
          <a:xfrm>
            <a:off x="1652588" y="3962400"/>
            <a:ext cx="6696075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2426" name="Line 26"/>
          <p:cNvSpPr/>
          <p:nvPr/>
        </p:nvSpPr>
        <p:spPr>
          <a:xfrm>
            <a:off x="1652588" y="5330825"/>
            <a:ext cx="6696075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4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4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44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44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44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44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444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444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30" grpId="0"/>
      <p:bldP spid="444432" grpId="0"/>
      <p:bldP spid="444433" grpId="0"/>
      <p:bldP spid="444434" grpId="0"/>
      <p:bldP spid="444435" grpId="0"/>
      <p:bldP spid="444436" grpId="0"/>
      <p:bldP spid="444437" grpId="0"/>
      <p:bldP spid="44443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8274" name="Rectangle 2"/>
          <p:cNvSpPr/>
          <p:nvPr/>
        </p:nvSpPr>
        <p:spPr>
          <a:xfrm>
            <a:off x="3716338" y="4440238"/>
            <a:ext cx="1905000" cy="522287"/>
          </a:xfrm>
          <a:prstGeom prst="rect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12700" tIns="12700" rIns="12700" bIns="12700"/>
          <a:p>
            <a:pPr lvl="0" algn="just" eaLnBrk="1" hangingPunct="1"/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必有 </a:t>
            </a:r>
            <a:r>
              <a:rPr lang="en-US" altLang="zh-CN" sz="2400" i="1" dirty="0">
                <a:latin typeface="楷体_GB2312" pitchFamily="49" charset="-122"/>
                <a:ea typeface="楷体_GB2312" pitchFamily="49" charset="-122"/>
              </a:rPr>
              <a:t>I 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= 0</a:t>
            </a:r>
            <a:endParaRPr lang="en-US" altLang="zh-CN" sz="2400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38275" name="Rectangle 3"/>
          <p:cNvSpPr/>
          <p:nvPr/>
        </p:nvSpPr>
        <p:spPr>
          <a:xfrm>
            <a:off x="5003800" y="5229225"/>
            <a:ext cx="2035175" cy="1036638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12700" tIns="12700" rIns="12700" bIns="12700"/>
          <a:p>
            <a:pPr lvl="0" algn="just" eaLnBrk="1" hangingPunct="1">
              <a:lnSpc>
                <a:spcPct val="120000"/>
              </a:lnSpc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稳恒情况必有   </a:t>
            </a:r>
            <a:r>
              <a:rPr lang="en-US" altLang="zh-CN" sz="2400" i="1" dirty="0"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zh-CN" altLang="en-US" sz="2400" baseline="-25000" dirty="0">
                <a:latin typeface="楷体_GB2312" pitchFamily="49" charset="-122"/>
                <a:ea typeface="楷体_GB2312" pitchFamily="49" charset="-122"/>
              </a:rPr>
              <a:t>入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= </a:t>
            </a:r>
            <a:r>
              <a:rPr lang="en-US" altLang="zh-CN" sz="2400" i="1" dirty="0"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zh-CN" altLang="en-US" sz="2400" baseline="-25000" dirty="0">
                <a:latin typeface="楷体_GB2312" pitchFamily="49" charset="-122"/>
                <a:ea typeface="楷体_GB2312" pitchFamily="49" charset="-122"/>
              </a:rPr>
              <a:t>出</a:t>
            </a:r>
            <a:endParaRPr lang="zh-CN" altLang="en-US" sz="2400" baseline="-25000" dirty="0">
              <a:latin typeface="楷体_GB2312" pitchFamily="49" charset="-122"/>
              <a:ea typeface="楷体_GB2312" pitchFamily="49" charset="-122"/>
            </a:endParaRPr>
          </a:p>
        </p:txBody>
      </p:sp>
      <p:grpSp>
        <p:nvGrpSpPr>
          <p:cNvPr id="2" name="Group 4"/>
          <p:cNvGrpSpPr/>
          <p:nvPr/>
        </p:nvGrpSpPr>
        <p:grpSpPr>
          <a:xfrm>
            <a:off x="3487738" y="5030788"/>
            <a:ext cx="1420812" cy="554037"/>
            <a:chOff x="1608" y="1435"/>
            <a:chExt cx="895" cy="349"/>
          </a:xfrm>
        </p:grpSpPr>
        <p:sp>
          <p:nvSpPr>
            <p:cNvPr id="10277" name="Line 5"/>
            <p:cNvSpPr/>
            <p:nvPr/>
          </p:nvSpPr>
          <p:spPr>
            <a:xfrm>
              <a:off x="1608" y="1784"/>
              <a:ext cx="895" cy="0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headEnd type="triangle" w="sm" len="lg"/>
              <a:tailEnd type="none" w="med" len="med"/>
            </a:ln>
          </p:spPr>
        </p:sp>
        <p:sp>
          <p:nvSpPr>
            <p:cNvPr id="10278" name="Rectangle 6"/>
            <p:cNvSpPr/>
            <p:nvPr/>
          </p:nvSpPr>
          <p:spPr>
            <a:xfrm>
              <a:off x="1889" y="1435"/>
              <a:ext cx="367" cy="329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12700" tIns="12700" rIns="12700" bIns="12700"/>
            <a:p>
              <a:pPr lvl="0" algn="just" eaLnBrk="1" hangingPunct="1"/>
              <a:r>
                <a:rPr lang="en-US" altLang="zh-CN" sz="2400" i="1" dirty="0">
                  <a:latin typeface="楷体_GB2312" pitchFamily="49" charset="-122"/>
                  <a:ea typeface="楷体_GB2312" pitchFamily="49" charset="-122"/>
                </a:rPr>
                <a:t>I</a:t>
              </a:r>
              <a:r>
                <a:rPr lang="zh-CN" altLang="en-US" sz="2400" baseline="-25000" dirty="0">
                  <a:latin typeface="楷体_GB2312" pitchFamily="49" charset="-122"/>
                  <a:ea typeface="楷体_GB2312" pitchFamily="49" charset="-122"/>
                </a:rPr>
                <a:t>入</a:t>
              </a:r>
              <a:endParaRPr lang="zh-CN" altLang="en-US" sz="2400" dirty="0">
                <a:latin typeface="楷体_GB2312" pitchFamily="49" charset="-122"/>
                <a:ea typeface="楷体_GB2312" pitchFamily="49" charset="-122"/>
              </a:endParaRPr>
            </a:p>
          </p:txBody>
        </p:sp>
      </p:grpSp>
      <p:grpSp>
        <p:nvGrpSpPr>
          <p:cNvPr id="3" name="Group 7"/>
          <p:cNvGrpSpPr/>
          <p:nvPr/>
        </p:nvGrpSpPr>
        <p:grpSpPr>
          <a:xfrm>
            <a:off x="3487738" y="5883275"/>
            <a:ext cx="1398587" cy="569913"/>
            <a:chOff x="1608" y="2017"/>
            <a:chExt cx="881" cy="359"/>
          </a:xfrm>
        </p:grpSpPr>
        <p:sp>
          <p:nvSpPr>
            <p:cNvPr id="10275" name="Line 8"/>
            <p:cNvSpPr/>
            <p:nvPr/>
          </p:nvSpPr>
          <p:spPr>
            <a:xfrm flipV="1">
              <a:off x="1608" y="2017"/>
              <a:ext cx="881" cy="0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triangle" w="sm" len="lg"/>
            </a:ln>
          </p:spPr>
        </p:sp>
        <p:sp>
          <p:nvSpPr>
            <p:cNvPr id="10276" name="Rectangle 9"/>
            <p:cNvSpPr/>
            <p:nvPr/>
          </p:nvSpPr>
          <p:spPr>
            <a:xfrm>
              <a:off x="1902" y="2047"/>
              <a:ext cx="367" cy="329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12700" tIns="12700" rIns="12700" bIns="12700"/>
            <a:p>
              <a:pPr lvl="0" algn="just" eaLnBrk="1" hangingPunct="1"/>
              <a:r>
                <a:rPr lang="en-US" altLang="zh-CN" sz="2400" i="1" dirty="0">
                  <a:latin typeface="楷体_GB2312" pitchFamily="49" charset="-122"/>
                  <a:ea typeface="楷体_GB2312" pitchFamily="49" charset="-122"/>
                </a:rPr>
                <a:t>I</a:t>
              </a:r>
              <a:r>
                <a:rPr lang="zh-CN" altLang="en-US" sz="2400" baseline="-25000" dirty="0">
                  <a:latin typeface="楷体_GB2312" pitchFamily="49" charset="-122"/>
                  <a:ea typeface="楷体_GB2312" pitchFamily="49" charset="-122"/>
                </a:rPr>
                <a:t>出</a:t>
              </a:r>
              <a:endParaRPr lang="zh-CN" altLang="en-US" sz="2400" dirty="0">
                <a:latin typeface="楷体_GB2312" pitchFamily="49" charset="-122"/>
                <a:ea typeface="楷体_GB2312" pitchFamily="49" charset="-122"/>
              </a:endParaRPr>
            </a:p>
          </p:txBody>
        </p:sp>
      </p:grpSp>
      <p:sp>
        <p:nvSpPr>
          <p:cNvPr id="438282" name="Line 10"/>
          <p:cNvSpPr/>
          <p:nvPr/>
        </p:nvSpPr>
        <p:spPr>
          <a:xfrm flipV="1">
            <a:off x="3659188" y="4392613"/>
            <a:ext cx="1677987" cy="7937"/>
          </a:xfrm>
          <a:prstGeom prst="line">
            <a:avLst/>
          </a:prstGeom>
          <a:ln w="28575" cap="flat" cmpd="sng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4" name="Group 11"/>
          <p:cNvGrpSpPr/>
          <p:nvPr/>
        </p:nvGrpSpPr>
        <p:grpSpPr>
          <a:xfrm>
            <a:off x="5354638" y="3946525"/>
            <a:ext cx="1393825" cy="996950"/>
            <a:chOff x="2760" y="516"/>
            <a:chExt cx="878" cy="628"/>
          </a:xfrm>
        </p:grpSpPr>
        <p:sp>
          <p:nvSpPr>
            <p:cNvPr id="10273" name="Rectangle 12"/>
            <p:cNvSpPr/>
            <p:nvPr/>
          </p:nvSpPr>
          <p:spPr>
            <a:xfrm>
              <a:off x="2783" y="632"/>
              <a:ext cx="855" cy="512"/>
            </a:xfrm>
            <a:prstGeom prst="rect">
              <a:avLst/>
            </a:prstGeom>
            <a:noFill/>
            <a:ln w="19050">
              <a:noFill/>
            </a:ln>
          </p:spPr>
          <p:txBody>
            <a:bodyPr lIns="12700" tIns="12700" rIns="12700" bIns="12700"/>
            <a:p>
              <a:pPr lvl="0" algn="just" eaLnBrk="1" hangingPunct="1"/>
              <a:r>
                <a:rPr lang="zh-CN" altLang="en-US" sz="2400" dirty="0">
                  <a:latin typeface="楷体_GB2312" pitchFamily="49" charset="-122"/>
                  <a:ea typeface="楷体_GB2312" pitchFamily="49" charset="-122"/>
                </a:rPr>
                <a:t>电路</a:t>
              </a:r>
              <a:r>
                <a:rPr lang="en-US" altLang="zh-CN" sz="2400" dirty="0">
                  <a:latin typeface="楷体_GB2312" pitchFamily="49" charset="-122"/>
                  <a:ea typeface="楷体_GB2312" pitchFamily="49" charset="-122"/>
                </a:rPr>
                <a:t>II</a:t>
              </a:r>
              <a:endParaRPr lang="en-US" altLang="zh-CN" sz="2400" dirty="0"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10274" name="Rectangle 13"/>
            <p:cNvSpPr/>
            <p:nvPr/>
          </p:nvSpPr>
          <p:spPr>
            <a:xfrm>
              <a:off x="2760" y="516"/>
              <a:ext cx="768" cy="528"/>
            </a:xfrm>
            <a:prstGeom prst="rect">
              <a:avLst/>
            </a:prstGeom>
            <a:noFill/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5" name="Group 14"/>
          <p:cNvGrpSpPr/>
          <p:nvPr/>
        </p:nvGrpSpPr>
        <p:grpSpPr>
          <a:xfrm>
            <a:off x="2344738" y="4043363"/>
            <a:ext cx="1316037" cy="681037"/>
            <a:chOff x="912" y="564"/>
            <a:chExt cx="829" cy="538"/>
          </a:xfrm>
        </p:grpSpPr>
        <p:sp>
          <p:nvSpPr>
            <p:cNvPr id="10271" name="Rectangle 15"/>
            <p:cNvSpPr/>
            <p:nvPr/>
          </p:nvSpPr>
          <p:spPr>
            <a:xfrm>
              <a:off x="1008" y="660"/>
              <a:ext cx="733" cy="442"/>
            </a:xfrm>
            <a:prstGeom prst="rect">
              <a:avLst/>
            </a:prstGeom>
            <a:solidFill>
              <a:srgbClr val="FFFFFF"/>
            </a:solidFill>
            <a:ln w="19050">
              <a:noFill/>
            </a:ln>
          </p:spPr>
          <p:txBody>
            <a:bodyPr lIns="12700" tIns="12700" rIns="12700" bIns="12700"/>
            <a:p>
              <a:pPr lvl="0" algn="just" eaLnBrk="1" hangingPunct="1"/>
              <a:r>
                <a:rPr lang="zh-CN" altLang="en-US" sz="2400" dirty="0">
                  <a:latin typeface="楷体_GB2312" pitchFamily="49" charset="-122"/>
                  <a:ea typeface="楷体_GB2312" pitchFamily="49" charset="-122"/>
                </a:rPr>
                <a:t>电路</a:t>
              </a:r>
              <a:r>
                <a:rPr lang="en-US" altLang="zh-CN" sz="2400" dirty="0">
                  <a:latin typeface="楷体_GB2312" pitchFamily="49" charset="-122"/>
                  <a:ea typeface="楷体_GB2312" pitchFamily="49" charset="-122"/>
                </a:rPr>
                <a:t>I</a:t>
              </a:r>
              <a:endParaRPr lang="en-US" altLang="zh-CN" sz="2400" dirty="0"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10272" name="Rectangle 16"/>
            <p:cNvSpPr/>
            <p:nvPr/>
          </p:nvSpPr>
          <p:spPr>
            <a:xfrm>
              <a:off x="912" y="564"/>
              <a:ext cx="816" cy="528"/>
            </a:xfrm>
            <a:prstGeom prst="rect">
              <a:avLst/>
            </a:prstGeom>
            <a:noFill/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6" name="Group 17"/>
          <p:cNvGrpSpPr/>
          <p:nvPr/>
        </p:nvGrpSpPr>
        <p:grpSpPr>
          <a:xfrm>
            <a:off x="2344738" y="5297488"/>
            <a:ext cx="1160462" cy="939800"/>
            <a:chOff x="888" y="1512"/>
            <a:chExt cx="731" cy="816"/>
          </a:xfrm>
        </p:grpSpPr>
        <p:sp>
          <p:nvSpPr>
            <p:cNvPr id="10269" name="Rectangle 18"/>
            <p:cNvSpPr/>
            <p:nvPr/>
          </p:nvSpPr>
          <p:spPr>
            <a:xfrm>
              <a:off x="1008" y="1638"/>
              <a:ext cx="611" cy="690"/>
            </a:xfrm>
            <a:prstGeom prst="rect">
              <a:avLst/>
            </a:prstGeom>
            <a:noFill/>
            <a:ln w="19050">
              <a:noFill/>
            </a:ln>
          </p:spPr>
          <p:txBody>
            <a:bodyPr lIns="12700" tIns="12700" rIns="12700" bIns="12700"/>
            <a:p>
              <a:pPr lvl="0" algn="just" eaLnBrk="1" hangingPunct="1"/>
              <a:r>
                <a:rPr lang="zh-CN" altLang="en-US" sz="2400" dirty="0">
                  <a:latin typeface="楷体_GB2312" pitchFamily="49" charset="-122"/>
                  <a:ea typeface="楷体_GB2312" pitchFamily="49" charset="-122"/>
                </a:rPr>
                <a:t>二端</a:t>
              </a:r>
              <a:endParaRPr lang="zh-CN" altLang="en-US" sz="2400" dirty="0">
                <a:latin typeface="楷体_GB2312" pitchFamily="49" charset="-122"/>
                <a:ea typeface="楷体_GB2312" pitchFamily="49" charset="-122"/>
              </a:endParaRPr>
            </a:p>
            <a:p>
              <a:pPr lvl="0" algn="just" eaLnBrk="1" hangingPunct="1"/>
              <a:r>
                <a:rPr lang="zh-CN" altLang="en-US" sz="2400" dirty="0">
                  <a:latin typeface="楷体_GB2312" pitchFamily="49" charset="-122"/>
                  <a:ea typeface="楷体_GB2312" pitchFamily="49" charset="-122"/>
                </a:rPr>
                <a:t>网络</a:t>
              </a:r>
              <a:endParaRPr lang="zh-CN" altLang="en-US" sz="2400" dirty="0"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10270" name="Rectangle 19"/>
            <p:cNvSpPr/>
            <p:nvPr/>
          </p:nvSpPr>
          <p:spPr>
            <a:xfrm>
              <a:off x="888" y="1512"/>
              <a:ext cx="720" cy="816"/>
            </a:xfrm>
            <a:prstGeom prst="rect">
              <a:avLst/>
            </a:prstGeom>
            <a:noFill/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10252" name="Text Box 20"/>
          <p:cNvSpPr txBox="1"/>
          <p:nvPr/>
        </p:nvSpPr>
        <p:spPr>
          <a:xfrm>
            <a:off x="928688" y="1000125"/>
            <a:ext cx="314325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</a:pP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对电路的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“节点”：</a:t>
            </a:r>
            <a:endParaRPr lang="zh-CN" altLang="en-US" sz="2400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438293" name="Object 21"/>
          <p:cNvGraphicFramePr/>
          <p:nvPr/>
        </p:nvGraphicFramePr>
        <p:xfrm>
          <a:off x="4906963" y="1978025"/>
          <a:ext cx="1223962" cy="66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1" imgW="558165" imgH="304800" progId="Equation.3">
                  <p:embed/>
                </p:oleObj>
              </mc:Choice>
              <mc:Fallback>
                <p:oleObj name="" r:id="rId1" imgW="558165" imgH="304800" progId="Equation.3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906963" y="1978025"/>
                        <a:ext cx="1223962" cy="6635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8294" name="Text Box 22"/>
          <p:cNvSpPr txBox="1"/>
          <p:nvPr/>
        </p:nvSpPr>
        <p:spPr>
          <a:xfrm>
            <a:off x="4643438" y="2714625"/>
            <a:ext cx="3870325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381000" lvl="2" indent="0" algn="just" eaLnBrk="1" hangingPunct="1"/>
            <a:r>
              <a:rPr lang="zh-CN" altLang="en-US" sz="24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—</a:t>
            </a:r>
            <a:r>
              <a:rPr lang="en-US" altLang="zh-CN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基尔霍夫第一定律</a:t>
            </a:r>
            <a:endParaRPr lang="zh-CN" altLang="en-US" sz="2400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438295" name="Text Box 23"/>
          <p:cNvSpPr txBox="1"/>
          <p:nvPr/>
        </p:nvSpPr>
        <p:spPr>
          <a:xfrm>
            <a:off x="6357938" y="2000250"/>
            <a:ext cx="17526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</a:pP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</a:rPr>
              <a:t>i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=1, 2,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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38296" name="Text Box 24"/>
          <p:cNvSpPr txBox="1"/>
          <p:nvPr/>
        </p:nvSpPr>
        <p:spPr>
          <a:xfrm>
            <a:off x="915988" y="3362325"/>
            <a:ext cx="4014787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</a:pPr>
            <a:r>
              <a:rPr lang="zh-CN" altLang="en-US" sz="24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规定从节点流出：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 &gt; 0 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endParaRPr lang="zh-CN" altLang="en-US" sz="24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38297" name="Text Box 25"/>
          <p:cNvSpPr txBox="1"/>
          <p:nvPr/>
        </p:nvSpPr>
        <p:spPr>
          <a:xfrm>
            <a:off x="4572000" y="3381375"/>
            <a:ext cx="3024188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</a:pPr>
            <a:r>
              <a:rPr lang="zh-CN" altLang="en-US" sz="24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流入节点：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 &lt; 0</a:t>
            </a:r>
            <a:r>
              <a:rPr lang="en-US" altLang="zh-CN" sz="24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4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。 </a:t>
            </a:r>
            <a:endParaRPr lang="zh-CN" altLang="en-US" sz="2400" dirty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pSp>
        <p:nvGrpSpPr>
          <p:cNvPr id="10257" name="Group 26"/>
          <p:cNvGrpSpPr/>
          <p:nvPr/>
        </p:nvGrpSpPr>
        <p:grpSpPr>
          <a:xfrm>
            <a:off x="4572000" y="571500"/>
            <a:ext cx="2114550" cy="1352550"/>
            <a:chOff x="504" y="384"/>
            <a:chExt cx="1332" cy="852"/>
          </a:xfrm>
        </p:grpSpPr>
        <p:sp>
          <p:nvSpPr>
            <p:cNvPr id="10261" name="Oval 27"/>
            <p:cNvSpPr/>
            <p:nvPr/>
          </p:nvSpPr>
          <p:spPr>
            <a:xfrm>
              <a:off x="924" y="384"/>
              <a:ext cx="684" cy="684"/>
            </a:xfrm>
            <a:prstGeom prst="ellipse">
              <a:avLst/>
            </a:prstGeom>
            <a:noFill/>
            <a:ln w="28575" cap="flat" cmpd="sng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</p:spPr>
          <p:txBody>
            <a:bodyPr wrap="none" anchor="ctr"/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262" name="Line 28"/>
            <p:cNvSpPr/>
            <p:nvPr/>
          </p:nvSpPr>
          <p:spPr>
            <a:xfrm>
              <a:off x="504" y="756"/>
              <a:ext cx="768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triangle" w="sm" len="lg"/>
            </a:ln>
          </p:spPr>
        </p:sp>
        <p:sp>
          <p:nvSpPr>
            <p:cNvPr id="10263" name="Line 29"/>
            <p:cNvSpPr/>
            <p:nvPr/>
          </p:nvSpPr>
          <p:spPr>
            <a:xfrm>
              <a:off x="1272" y="756"/>
              <a:ext cx="336" cy="48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triangle" w="sm" len="lg"/>
            </a:ln>
          </p:spPr>
        </p:sp>
        <p:sp>
          <p:nvSpPr>
            <p:cNvPr id="10264" name="Line 30"/>
            <p:cNvSpPr/>
            <p:nvPr/>
          </p:nvSpPr>
          <p:spPr>
            <a:xfrm flipV="1">
              <a:off x="1272" y="468"/>
              <a:ext cx="528" cy="28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triangle" w="sm" len="lg"/>
            </a:ln>
          </p:spPr>
        </p:sp>
        <p:sp>
          <p:nvSpPr>
            <p:cNvPr id="10265" name="Text Box 31"/>
            <p:cNvSpPr txBox="1"/>
            <p:nvPr/>
          </p:nvSpPr>
          <p:spPr>
            <a:xfrm>
              <a:off x="1152" y="612"/>
              <a:ext cx="43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eaLnBrk="1" hangingPunct="1">
                <a:spcBef>
                  <a:spcPct val="50000"/>
                </a:spcBef>
              </a:pPr>
              <a:r>
                <a: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</a:t>
              </a:r>
              <a:endPara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266" name="Text Box 32"/>
            <p:cNvSpPr txBox="1"/>
            <p:nvPr/>
          </p:nvSpPr>
          <p:spPr>
            <a:xfrm>
              <a:off x="696" y="420"/>
              <a:ext cx="288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eaLnBrk="1" hangingPunct="1">
                <a:spcBef>
                  <a:spcPct val="50000"/>
                </a:spcBef>
              </a:pPr>
              <a:r>
                <a:rPr lang="en-US" altLang="zh-CN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r>
                <a:rPr lang="en-US" altLang="zh-CN" i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endPara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267" name="Text Box 33"/>
            <p:cNvSpPr txBox="1"/>
            <p:nvPr/>
          </p:nvSpPr>
          <p:spPr>
            <a:xfrm>
              <a:off x="1596" y="696"/>
              <a:ext cx="240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eaLnBrk="1" hangingPunct="1">
                <a:spcBef>
                  <a:spcPct val="50000"/>
                </a:spcBef>
              </a:pPr>
              <a:r>
                <a:rPr lang="en-US" altLang="zh-CN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S</a:t>
              </a:r>
              <a:endPara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268" name="Text Box 34"/>
            <p:cNvSpPr txBox="1"/>
            <p:nvPr/>
          </p:nvSpPr>
          <p:spPr>
            <a:xfrm>
              <a:off x="972" y="420"/>
              <a:ext cx="57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eaLnBrk="1" hangingPunct="1">
                <a:spcBef>
                  <a:spcPct val="50000"/>
                </a:spcBef>
              </a:pPr>
              <a:r>
                <a: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节点</a:t>
              </a:r>
              <a:endPara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aphicFrame>
        <p:nvGraphicFramePr>
          <p:cNvPr id="438307" name="Object 35"/>
          <p:cNvGraphicFramePr/>
          <p:nvPr/>
        </p:nvGraphicFramePr>
        <p:xfrm>
          <a:off x="1857375" y="1978025"/>
          <a:ext cx="2090738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3" imgW="824865" imgH="292100" progId="Equation.DSMT4">
                  <p:embed/>
                </p:oleObj>
              </mc:Choice>
              <mc:Fallback>
                <p:oleObj name="" r:id="rId3" imgW="824865" imgH="292100" progId="Equation.DSMT4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57375" y="1978025"/>
                        <a:ext cx="2090738" cy="736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8308" name="Line 36"/>
          <p:cNvSpPr/>
          <p:nvPr/>
        </p:nvSpPr>
        <p:spPr>
          <a:xfrm>
            <a:off x="4071938" y="2303463"/>
            <a:ext cx="762000" cy="0"/>
          </a:xfrm>
          <a:prstGeom prst="line">
            <a:avLst/>
          </a:prstGeom>
          <a:ln w="57150" cap="flat" cmpd="sng">
            <a:solidFill>
              <a:schemeClr val="tx1"/>
            </a:solidFill>
            <a:prstDash val="solid"/>
            <a:headEnd type="none" w="med" len="med"/>
            <a:tailEnd type="stealth" w="med" len="lg"/>
          </a:ln>
        </p:spPr>
      </p:sp>
      <p:sp>
        <p:nvSpPr>
          <p:cNvPr id="438309" name="Rectangle 37"/>
          <p:cNvSpPr/>
          <p:nvPr/>
        </p:nvSpPr>
        <p:spPr>
          <a:xfrm>
            <a:off x="3821113" y="3886200"/>
            <a:ext cx="140970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 eaLnBrk="1" hangingPunct="1"/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稳恒情况</a:t>
            </a:r>
            <a:endParaRPr lang="zh-CN" altLang="en-US" sz="2400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0260" name="Text Box 38"/>
          <p:cNvSpPr txBox="1"/>
          <p:nvPr/>
        </p:nvSpPr>
        <p:spPr>
          <a:xfrm>
            <a:off x="468313" y="476250"/>
            <a:ext cx="2414587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 eaLnBrk="1" hangingPunct="1"/>
            <a:r>
              <a:rPr lang="zh-CN" altLang="en-US" sz="2400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例 节点电流方程</a:t>
            </a:r>
            <a:endParaRPr lang="zh-CN" altLang="en-US" sz="2400" dirty="0">
              <a:solidFill>
                <a:srgbClr val="FF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8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38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38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38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38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38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38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38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38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438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38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8274" grpId="0" animBg="1"/>
      <p:bldP spid="438275" grpId="0" animBg="1"/>
      <p:bldP spid="438294" grpId="0"/>
      <p:bldP spid="438295" grpId="0"/>
      <p:bldP spid="438296" grpId="0"/>
      <p:bldP spid="438297" grpId="0"/>
      <p:bldP spid="43830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71" name="Text Box 2"/>
          <p:cNvSpPr txBox="1"/>
          <p:nvPr/>
        </p:nvSpPr>
        <p:spPr>
          <a:xfrm>
            <a:off x="539750" y="620713"/>
            <a:ext cx="4246563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/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例 欧姆定律的微分形式</a:t>
            </a:r>
            <a:endParaRPr lang="zh-CN" altLang="en-US" dirty="0"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439299" name="Object 3"/>
          <p:cNvGraphicFramePr/>
          <p:nvPr/>
        </p:nvGraphicFramePr>
        <p:xfrm>
          <a:off x="1619250" y="2538413"/>
          <a:ext cx="2154238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1" imgW="862965" imgH="405765" progId="Equation.3">
                  <p:embed/>
                </p:oleObj>
              </mc:Choice>
              <mc:Fallback>
                <p:oleObj name="" r:id="rId1" imgW="862965" imgH="405765" progId="Equation.3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619250" y="2538413"/>
                        <a:ext cx="2154238" cy="914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4"/>
          <p:cNvGrpSpPr/>
          <p:nvPr/>
        </p:nvGrpSpPr>
        <p:grpSpPr>
          <a:xfrm>
            <a:off x="4787900" y="1341438"/>
            <a:ext cx="3276600" cy="2062162"/>
            <a:chOff x="3456" y="720"/>
            <a:chExt cx="2064" cy="1299"/>
          </a:xfrm>
        </p:grpSpPr>
        <p:sp>
          <p:nvSpPr>
            <p:cNvPr id="11278" name="Line 5"/>
            <p:cNvSpPr/>
            <p:nvPr/>
          </p:nvSpPr>
          <p:spPr>
            <a:xfrm>
              <a:off x="3456" y="1668"/>
              <a:ext cx="1920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1279" name="Oval 6" descr="浅色上对角线"/>
            <p:cNvSpPr/>
            <p:nvPr/>
          </p:nvSpPr>
          <p:spPr>
            <a:xfrm>
              <a:off x="4272" y="1032"/>
              <a:ext cx="192" cy="624"/>
            </a:xfrm>
            <a:prstGeom prst="ellipse">
              <a:avLst/>
            </a:prstGeom>
            <a:pattFill prst="ltUpDiag">
              <a:fgClr>
                <a:schemeClr val="tx1"/>
              </a:fgClr>
              <a:bgClr>
                <a:schemeClr val="bg1"/>
              </a:bgClr>
            </a:pattFill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280" name="Line 7"/>
            <p:cNvSpPr/>
            <p:nvPr/>
          </p:nvSpPr>
          <p:spPr>
            <a:xfrm>
              <a:off x="4368" y="1368"/>
              <a:ext cx="672" cy="0"/>
            </a:xfrm>
            <a:prstGeom prst="line">
              <a:avLst/>
            </a:prstGeom>
            <a:ln w="38100" cap="flat" cmpd="sng">
              <a:solidFill>
                <a:srgbClr val="0000FF"/>
              </a:solidFill>
              <a:prstDash val="solid"/>
              <a:headEnd type="none" w="med" len="med"/>
              <a:tailEnd type="stealth" w="med" len="lg"/>
            </a:ln>
          </p:spPr>
        </p:sp>
        <p:sp>
          <p:nvSpPr>
            <p:cNvPr id="11281" name="Text Box 8"/>
            <p:cNvSpPr txBox="1"/>
            <p:nvPr/>
          </p:nvSpPr>
          <p:spPr>
            <a:xfrm>
              <a:off x="4452" y="1020"/>
              <a:ext cx="288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eaLnBrk="1" hangingPunct="1">
                <a:spcBef>
                  <a:spcPct val="50000"/>
                </a:spcBef>
              </a:pPr>
              <a:r>
                <a:rPr lang="en-US" altLang="zh-CN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S</a:t>
              </a:r>
              <a:endPara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282" name="Text Box 9"/>
            <p:cNvSpPr txBox="1"/>
            <p:nvPr/>
          </p:nvSpPr>
          <p:spPr>
            <a:xfrm>
              <a:off x="3936" y="1188"/>
              <a:ext cx="432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eaLnBrk="1" hangingPunct="1">
                <a:spcBef>
                  <a:spcPct val="50000"/>
                </a:spcBef>
              </a:pPr>
              <a:r>
                <a:rPr lang="en-US" altLang="zh-CN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endPara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283" name="Line 10"/>
            <p:cNvSpPr/>
            <p:nvPr/>
          </p:nvSpPr>
          <p:spPr>
            <a:xfrm>
              <a:off x="3744" y="792"/>
              <a:ext cx="0" cy="1152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</p:sp>
        <p:sp>
          <p:nvSpPr>
            <p:cNvPr id="11284" name="Line 11"/>
            <p:cNvSpPr/>
            <p:nvPr/>
          </p:nvSpPr>
          <p:spPr>
            <a:xfrm>
              <a:off x="5184" y="780"/>
              <a:ext cx="0" cy="1152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</p:sp>
        <p:sp>
          <p:nvSpPr>
            <p:cNvPr id="11285" name="Line 12"/>
            <p:cNvSpPr/>
            <p:nvPr/>
          </p:nvSpPr>
          <p:spPr>
            <a:xfrm>
              <a:off x="4656" y="1848"/>
              <a:ext cx="528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triangle" w="sm" len="lg"/>
            </a:ln>
          </p:spPr>
        </p:sp>
        <p:sp>
          <p:nvSpPr>
            <p:cNvPr id="11286" name="Line 13"/>
            <p:cNvSpPr/>
            <p:nvPr/>
          </p:nvSpPr>
          <p:spPr>
            <a:xfrm flipH="1">
              <a:off x="3744" y="1848"/>
              <a:ext cx="528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triangle" w="sm" len="lg"/>
            </a:ln>
          </p:spPr>
        </p:sp>
        <p:sp>
          <p:nvSpPr>
            <p:cNvPr id="11287" name="Text Box 14"/>
            <p:cNvSpPr txBox="1"/>
            <p:nvPr/>
          </p:nvSpPr>
          <p:spPr>
            <a:xfrm>
              <a:off x="4368" y="1692"/>
              <a:ext cx="576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eaLnBrk="1" hangingPunct="1">
                <a:spcBef>
                  <a:spcPct val="50000"/>
                </a:spcBef>
              </a:pPr>
              <a:r>
                <a:rPr lang="en-US" altLang="zh-CN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U</a:t>
              </a:r>
              <a:r>
                <a:rPr lang="en-US" altLang="zh-CN" i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ab</a:t>
              </a:r>
              <a:endPara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288" name="Line 15"/>
            <p:cNvSpPr/>
            <p:nvPr/>
          </p:nvSpPr>
          <p:spPr>
            <a:xfrm>
              <a:off x="4656" y="888"/>
              <a:ext cx="528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triangle" w="sm" len="lg"/>
            </a:ln>
          </p:spPr>
        </p:sp>
        <p:sp>
          <p:nvSpPr>
            <p:cNvPr id="11289" name="Line 16"/>
            <p:cNvSpPr/>
            <p:nvPr/>
          </p:nvSpPr>
          <p:spPr>
            <a:xfrm flipH="1">
              <a:off x="3744" y="888"/>
              <a:ext cx="528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triangle" w="sm" len="lg"/>
            </a:ln>
          </p:spPr>
        </p:sp>
        <p:sp>
          <p:nvSpPr>
            <p:cNvPr id="11290" name="Text Box 17"/>
            <p:cNvSpPr txBox="1"/>
            <p:nvPr/>
          </p:nvSpPr>
          <p:spPr>
            <a:xfrm>
              <a:off x="4392" y="720"/>
              <a:ext cx="336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eaLnBrk="1" hangingPunct="1">
                <a:spcBef>
                  <a:spcPct val="50000"/>
                </a:spcBef>
              </a:pPr>
              <a:r>
                <a:rPr lang="en-US" altLang="zh-CN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l</a:t>
              </a:r>
              <a:endPara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291" name="Text Box 18"/>
            <p:cNvSpPr txBox="1"/>
            <p:nvPr/>
          </p:nvSpPr>
          <p:spPr>
            <a:xfrm>
              <a:off x="3504" y="1224"/>
              <a:ext cx="336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eaLnBrk="1" hangingPunct="1">
                <a:spcBef>
                  <a:spcPct val="50000"/>
                </a:spcBef>
              </a:pPr>
              <a:r>
                <a:rPr lang="en-US" altLang="zh-CN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endPara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292" name="Text Box 19"/>
            <p:cNvSpPr txBox="1"/>
            <p:nvPr/>
          </p:nvSpPr>
          <p:spPr>
            <a:xfrm>
              <a:off x="5184" y="1200"/>
              <a:ext cx="336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eaLnBrk="1" hangingPunct="1">
                <a:spcBef>
                  <a:spcPct val="50000"/>
                </a:spcBef>
              </a:pPr>
              <a:r>
                <a:rPr lang="en-US" altLang="zh-CN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  <a:endPara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293" name="Line 20"/>
            <p:cNvSpPr/>
            <p:nvPr/>
          </p:nvSpPr>
          <p:spPr>
            <a:xfrm>
              <a:off x="3456" y="1032"/>
              <a:ext cx="1920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1294" name="Text Box 21"/>
            <p:cNvSpPr txBox="1"/>
            <p:nvPr/>
          </p:nvSpPr>
          <p:spPr>
            <a:xfrm>
              <a:off x="4608" y="1332"/>
              <a:ext cx="336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eaLnBrk="1" hangingPunct="1">
                <a:spcBef>
                  <a:spcPct val="50000"/>
                </a:spcBef>
              </a:pPr>
              <a:r>
                <a:rPr lang="en-US" altLang="zh-CN" i="1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endParaRPr lang="en-US" altLang="zh-CN" i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439318" name="Text Box 22"/>
          <p:cNvSpPr txBox="1"/>
          <p:nvPr/>
        </p:nvSpPr>
        <p:spPr>
          <a:xfrm>
            <a:off x="755650" y="1377950"/>
            <a:ext cx="3424238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</a:pP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对一段均匀金属导体：</a:t>
            </a:r>
            <a:endParaRPr lang="zh-CN" altLang="en-US" sz="2400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pSp>
        <p:nvGrpSpPr>
          <p:cNvPr id="3" name="Group 23"/>
          <p:cNvGrpSpPr/>
          <p:nvPr/>
        </p:nvGrpSpPr>
        <p:grpSpPr>
          <a:xfrm>
            <a:off x="1154113" y="3763963"/>
            <a:ext cx="5505450" cy="1887537"/>
            <a:chOff x="612" y="1480"/>
            <a:chExt cx="3468" cy="1189"/>
          </a:xfrm>
        </p:grpSpPr>
        <p:sp>
          <p:nvSpPr>
            <p:cNvPr id="11275" name="Rectangle 24"/>
            <p:cNvSpPr/>
            <p:nvPr/>
          </p:nvSpPr>
          <p:spPr>
            <a:xfrm>
              <a:off x="612" y="1480"/>
              <a:ext cx="1497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eaLnBrk="1" hangingPunct="1"/>
              <a:r>
                <a:rPr lang="zh-CN" altLang="en-US" sz="2400" i="1" dirty="0">
                  <a:latin typeface="楷体_GB2312" pitchFamily="49" charset="-122"/>
                  <a:ea typeface="楷体_GB2312" pitchFamily="49" charset="-122"/>
                  <a:sym typeface="Symbol" panose="05050102010706020507" pitchFamily="18" charset="2"/>
                </a:rPr>
                <a:t> </a:t>
              </a:r>
              <a:r>
                <a:rPr lang="en-US" altLang="zh-CN" sz="2400" dirty="0">
                  <a:latin typeface="Times New Roman" panose="02020603050405020304" pitchFamily="18" charset="0"/>
                  <a:ea typeface="楷体_GB2312" pitchFamily="49" charset="-122"/>
                </a:rPr>
                <a:t>……</a:t>
              </a:r>
              <a:r>
                <a:rPr lang="zh-CN" altLang="en-US" sz="2400" dirty="0">
                  <a:latin typeface="楷体_GB2312" pitchFamily="49" charset="-122"/>
                  <a:ea typeface="楷体_GB2312" pitchFamily="49" charset="-122"/>
                </a:rPr>
                <a:t>电阻率 </a:t>
              </a:r>
              <a:endParaRPr lang="zh-CN" altLang="en-US" sz="2400" dirty="0">
                <a:latin typeface="楷体_GB2312" pitchFamily="49" charset="-122"/>
                <a:ea typeface="楷体_GB2312" pitchFamily="49" charset="-122"/>
              </a:endParaRPr>
            </a:p>
          </p:txBody>
        </p:sp>
        <p:graphicFrame>
          <p:nvGraphicFramePr>
            <p:cNvPr id="11268" name="Object 25"/>
            <p:cNvGraphicFramePr/>
            <p:nvPr/>
          </p:nvGraphicFramePr>
          <p:xfrm>
            <a:off x="2608" y="1536"/>
            <a:ext cx="508" cy="2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2" name="" r:id="rId3" imgW="393065" imgH="165100" progId="Equation.3">
                    <p:embed/>
                  </p:oleObj>
                </mc:Choice>
                <mc:Fallback>
                  <p:oleObj name="" r:id="rId3" imgW="393065" imgH="165100" progId="Equation.3">
                    <p:embed/>
                    <p:pic>
                      <p:nvPicPr>
                        <p:cNvPr id="0" name="图片 3091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608" y="1536"/>
                          <a:ext cx="508" cy="21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276" name="Rectangle 26"/>
            <p:cNvSpPr/>
            <p:nvPr/>
          </p:nvSpPr>
          <p:spPr>
            <a:xfrm>
              <a:off x="2064" y="1480"/>
              <a:ext cx="695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lvl="0" eaLnBrk="1" hangingPunct="1"/>
              <a:r>
                <a:rPr lang="zh-CN" altLang="en-US" sz="2400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单位：</a:t>
              </a:r>
              <a:endPara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11269" name="Object 27"/>
            <p:cNvGraphicFramePr/>
            <p:nvPr/>
          </p:nvGraphicFramePr>
          <p:xfrm>
            <a:off x="710" y="1707"/>
            <a:ext cx="618" cy="6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0" name="" r:id="rId5" imgW="381000" imgH="419100" progId="Equation.DSMT4">
                    <p:embed/>
                  </p:oleObj>
                </mc:Choice>
                <mc:Fallback>
                  <p:oleObj name="" r:id="rId5" imgW="381000" imgH="419100" progId="Equation.DSMT4">
                    <p:embed/>
                    <p:pic>
                      <p:nvPicPr>
                        <p:cNvPr id="0" name="图片 3089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710" y="1707"/>
                          <a:ext cx="618" cy="68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70" name="Object 28"/>
            <p:cNvGraphicFramePr/>
            <p:nvPr/>
          </p:nvGraphicFramePr>
          <p:xfrm>
            <a:off x="2971" y="2115"/>
            <a:ext cx="643" cy="5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1" name="" r:id="rId7" imgW="457200" imgH="393700" progId="Equation.3">
                    <p:embed/>
                  </p:oleObj>
                </mc:Choice>
                <mc:Fallback>
                  <p:oleObj name="" r:id="rId7" imgW="457200" imgH="393700" progId="Equation.3">
                    <p:embed/>
                    <p:pic>
                      <p:nvPicPr>
                        <p:cNvPr id="0" name="图片 3090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2971" y="2115"/>
                          <a:ext cx="643" cy="55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277" name="Text Box 29"/>
            <p:cNvSpPr txBox="1"/>
            <p:nvPr/>
          </p:nvSpPr>
          <p:spPr>
            <a:xfrm>
              <a:off x="1565" y="1707"/>
              <a:ext cx="2515" cy="86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lvl="0" eaLnBrk="1" hangingPunct="1">
                <a:lnSpc>
                  <a:spcPct val="150000"/>
                </a:lnSpc>
              </a:pPr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</a:rPr>
                <a:t>……</a:t>
              </a:r>
              <a:r>
                <a:rPr lang="zh-CN" altLang="en-US" sz="2400" dirty="0">
                  <a:latin typeface="Times New Roman" panose="02020603050405020304" pitchFamily="18" charset="0"/>
                  <a:ea typeface="楷体_GB2312" pitchFamily="49" charset="-122"/>
                </a:rPr>
                <a:t>电导率</a:t>
              </a:r>
              <a:r>
                <a: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rPr>
                <a:t>（</a:t>
              </a:r>
              <a:r>
                <a:rPr lang="zh-CN" altLang="en-US" sz="2400" dirty="0">
                  <a:latin typeface="楷体_GB2312" pitchFamily="49" charset="-122"/>
                  <a:ea typeface="楷体_GB2312" pitchFamily="49" charset="-122"/>
                </a:rPr>
                <a:t>单位</a:t>
              </a:r>
              <a:r>
                <a:rPr lang="en-US" altLang="zh-CN" sz="2400" dirty="0">
                  <a:latin typeface="楷体_GB2312" pitchFamily="49" charset="-122"/>
                  <a:ea typeface="楷体_GB2312" pitchFamily="49" charset="-122"/>
                </a:rPr>
                <a:t>:</a:t>
              </a:r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1/</a:t>
              </a:r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</a:t>
              </a:r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</a:rPr>
                <a:t>m)</a:t>
              </a:r>
              <a:r>
                <a:rPr lang="en-US" altLang="en-US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b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</a:rPr>
              </a:br>
              <a:r>
                <a:rPr lang="en-US" altLang="en-US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        </a:t>
              </a:r>
              <a:r>
                <a:rPr lang="en-US" altLang="en-US" sz="2400" dirty="0">
                  <a:latin typeface="楷体_GB2312" pitchFamily="49" charset="-122"/>
                  <a:ea typeface="楷体_GB2312" pitchFamily="49" charset="-122"/>
                </a:rPr>
                <a:t>(</a:t>
              </a:r>
              <a:r>
                <a:rPr lang="zh-CN" altLang="en-US" sz="2400" dirty="0">
                  <a:latin typeface="楷体_GB2312" pitchFamily="49" charset="-122"/>
                  <a:ea typeface="楷体_GB2312" pitchFamily="49" charset="-122"/>
                </a:rPr>
                <a:t>西门子）</a:t>
              </a:r>
              <a:endParaRPr lang="zh-CN" altLang="en-US" sz="2400" dirty="0">
                <a:latin typeface="楷体_GB2312" pitchFamily="49" charset="-122"/>
                <a:ea typeface="楷体_GB2312" pitchFamily="49" charset="-122"/>
              </a:endParaRPr>
            </a:p>
          </p:txBody>
        </p:sp>
      </p:grpSp>
      <p:graphicFrame>
        <p:nvGraphicFramePr>
          <p:cNvPr id="439326" name="Object 30"/>
          <p:cNvGraphicFramePr/>
          <p:nvPr/>
        </p:nvGraphicFramePr>
        <p:xfrm>
          <a:off x="1979613" y="1998663"/>
          <a:ext cx="1152525" cy="484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" r:id="rId9" imgW="596900" imgH="228600" progId="Equation.3">
                  <p:embed/>
                </p:oleObj>
              </mc:Choice>
              <mc:Fallback>
                <p:oleObj name="" r:id="rId9" imgW="596900" imgH="228600" progId="Equation.3">
                  <p:embed/>
                  <p:pic>
                    <p:nvPicPr>
                      <p:cNvPr id="0" name="图片 308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979613" y="1998663"/>
                        <a:ext cx="1152525" cy="4841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9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39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39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931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2301" name="Group 31"/>
          <p:cNvGrpSpPr/>
          <p:nvPr/>
        </p:nvGrpSpPr>
        <p:grpSpPr>
          <a:xfrm>
            <a:off x="4792663" y="1916113"/>
            <a:ext cx="4171950" cy="2159000"/>
            <a:chOff x="3036" y="845"/>
            <a:chExt cx="2628" cy="1360"/>
          </a:xfrm>
        </p:grpSpPr>
        <p:graphicFrame>
          <p:nvGraphicFramePr>
            <p:cNvPr id="12299" name="Object 32"/>
            <p:cNvGraphicFramePr/>
            <p:nvPr/>
          </p:nvGraphicFramePr>
          <p:xfrm>
            <a:off x="5012" y="1207"/>
            <a:ext cx="285" cy="3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3" name="" r:id="rId1" imgW="165100" imgH="203200" progId="Equation.DSMT4">
                    <p:embed/>
                  </p:oleObj>
                </mc:Choice>
                <mc:Fallback>
                  <p:oleObj name="" r:id="rId1" imgW="165100" imgH="203200" progId="Equation.DSMT4">
                    <p:embed/>
                    <p:pic>
                      <p:nvPicPr>
                        <p:cNvPr id="0" name="图片 3092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5012" y="1207"/>
                          <a:ext cx="285" cy="35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315" name="Freeform 33"/>
            <p:cNvSpPr/>
            <p:nvPr/>
          </p:nvSpPr>
          <p:spPr>
            <a:xfrm>
              <a:off x="3167" y="845"/>
              <a:ext cx="2208" cy="344"/>
            </a:xfrm>
            <a:custGeom>
              <a:avLst/>
              <a:gdLst>
                <a:gd name="txL" fmla="*/ 0 w 2208"/>
                <a:gd name="txT" fmla="*/ 0 h 344"/>
                <a:gd name="txR" fmla="*/ 2208 w 2208"/>
                <a:gd name="txB" fmla="*/ 344 h 344"/>
              </a:gdLst>
              <a:ahLst/>
              <a:cxnLst>
                <a:cxn ang="0">
                  <a:pos x="0" y="336"/>
                </a:cxn>
                <a:cxn ang="0">
                  <a:pos x="1104" y="288"/>
                </a:cxn>
                <a:cxn ang="0">
                  <a:pos x="2208" y="0"/>
                </a:cxn>
              </a:cxnLst>
              <a:rect l="txL" t="txT" r="txR" b="txB"/>
              <a:pathLst>
                <a:path w="2208" h="344">
                  <a:moveTo>
                    <a:pt x="0" y="336"/>
                  </a:moveTo>
                  <a:cubicBezTo>
                    <a:pt x="368" y="340"/>
                    <a:pt x="736" y="344"/>
                    <a:pt x="1104" y="288"/>
                  </a:cubicBezTo>
                  <a:cubicBezTo>
                    <a:pt x="1472" y="232"/>
                    <a:pt x="1840" y="116"/>
                    <a:pt x="2208" y="0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sm" len="lg"/>
            </a:ln>
          </p:spPr>
          <p:txBody>
            <a:bodyPr wrap="none" anchor="ctr"/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2316" name="Oval 34" descr="深色上对角线"/>
            <p:cNvSpPr/>
            <p:nvPr/>
          </p:nvSpPr>
          <p:spPr>
            <a:xfrm>
              <a:off x="4188" y="1368"/>
              <a:ext cx="192" cy="432"/>
            </a:xfrm>
            <a:prstGeom prst="ellipse">
              <a:avLst/>
            </a:prstGeom>
            <a:pattFill prst="dkUpDiag">
              <a:fgClr>
                <a:schemeClr val="tx1"/>
              </a:fgClr>
              <a:bgClr>
                <a:srgbClr val="FFFFFF"/>
              </a:bgClr>
            </a:pattFill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lvl="0" algn="ctr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2317" name="Line 35"/>
            <p:cNvSpPr/>
            <p:nvPr/>
          </p:nvSpPr>
          <p:spPr>
            <a:xfrm>
              <a:off x="4284" y="1596"/>
              <a:ext cx="96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2318" name="Line 36"/>
            <p:cNvSpPr/>
            <p:nvPr/>
          </p:nvSpPr>
          <p:spPr>
            <a:xfrm>
              <a:off x="3804" y="1560"/>
              <a:ext cx="96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2319" name="Oval 37"/>
            <p:cNvSpPr/>
            <p:nvPr/>
          </p:nvSpPr>
          <p:spPr>
            <a:xfrm>
              <a:off x="3708" y="1365"/>
              <a:ext cx="192" cy="432"/>
            </a:xfrm>
            <a:prstGeom prst="ellipse">
              <a:avLst/>
            </a:prstGeom>
            <a:noFill/>
            <a:ln w="38100" cap="flat" cmpd="sng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</p:spPr>
          <p:txBody>
            <a:bodyPr wrap="none" anchor="ctr"/>
            <a:p>
              <a:pPr lvl="0" algn="ctr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2320" name="Rectangle 38"/>
            <p:cNvSpPr/>
            <p:nvPr/>
          </p:nvSpPr>
          <p:spPr>
            <a:xfrm>
              <a:off x="3720" y="1464"/>
              <a:ext cx="96" cy="144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wrap="none" anchor="ctr"/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2321" name="Rectangle 39"/>
            <p:cNvSpPr/>
            <p:nvPr/>
          </p:nvSpPr>
          <p:spPr>
            <a:xfrm>
              <a:off x="3036" y="1560"/>
              <a:ext cx="144" cy="19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2322" name="Text Box 40"/>
            <p:cNvSpPr txBox="1"/>
            <p:nvPr/>
          </p:nvSpPr>
          <p:spPr>
            <a:xfrm>
              <a:off x="3168" y="864"/>
              <a:ext cx="288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eaLnBrk="1" hangingPunct="1">
                <a:spcBef>
                  <a:spcPct val="50000"/>
                </a:spcBef>
              </a:pPr>
              <a:r>
                <a:rPr lang="en-US" altLang="zh-CN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endPara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2323" name="Text Box 41"/>
            <p:cNvSpPr txBox="1"/>
            <p:nvPr/>
          </p:nvSpPr>
          <p:spPr>
            <a:xfrm>
              <a:off x="3456" y="1200"/>
              <a:ext cx="336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eaLnBrk="1" hangingPunct="1">
                <a:spcBef>
                  <a:spcPct val="50000"/>
                </a:spcBef>
              </a:pPr>
              <a:r>
                <a:rPr lang="en-US" altLang="zh-CN" i="1" dirty="0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V</a:t>
              </a:r>
              <a:endPara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2324" name="Text Box 42"/>
            <p:cNvSpPr txBox="1"/>
            <p:nvPr/>
          </p:nvSpPr>
          <p:spPr>
            <a:xfrm>
              <a:off x="3787" y="1752"/>
              <a:ext cx="480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eaLnBrk="1" hangingPunct="1">
                <a:spcBef>
                  <a:spcPct val="50000"/>
                </a:spcBef>
              </a:pPr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</a:rPr>
                <a:t>d</a:t>
              </a:r>
              <a:r>
                <a:rPr lang="en-US" altLang="zh-CN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l</a:t>
              </a:r>
              <a:endPara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2325" name="Text Box 43"/>
            <p:cNvSpPr txBox="1"/>
            <p:nvPr/>
          </p:nvSpPr>
          <p:spPr>
            <a:xfrm>
              <a:off x="4176" y="1737"/>
              <a:ext cx="444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eaLnBrk="1" hangingPunct="1">
                <a:spcBef>
                  <a:spcPct val="50000"/>
                </a:spcBef>
              </a:pPr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</a:rPr>
                <a:t>d</a:t>
              </a:r>
              <a:r>
                <a:rPr lang="en-US" altLang="zh-CN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s</a:t>
              </a:r>
              <a:endParaRPr lang="en-US" altLang="zh-CN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2326" name="Text Box 44"/>
            <p:cNvSpPr txBox="1"/>
            <p:nvPr/>
          </p:nvSpPr>
          <p:spPr>
            <a:xfrm>
              <a:off x="4320" y="1269"/>
              <a:ext cx="1344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eaLnBrk="1" hangingPunct="1">
                <a:spcBef>
                  <a:spcPct val="50000"/>
                </a:spcBef>
              </a:pPr>
              <a:r>
                <a:rPr lang="en-US" altLang="zh-CN" i="1" dirty="0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V</a:t>
              </a:r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</a:rPr>
                <a:t>+d</a:t>
              </a:r>
              <a:r>
                <a:rPr lang="en-US" altLang="zh-CN" i="1" dirty="0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V</a:t>
              </a:r>
              <a:endPara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2327" name="Oval 45"/>
            <p:cNvSpPr/>
            <p:nvPr/>
          </p:nvSpPr>
          <p:spPr>
            <a:xfrm>
              <a:off x="4272" y="1584"/>
              <a:ext cx="48" cy="48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2328" name="Text Box 46"/>
            <p:cNvSpPr txBox="1"/>
            <p:nvPr/>
          </p:nvSpPr>
          <p:spPr>
            <a:xfrm>
              <a:off x="4187" y="1093"/>
              <a:ext cx="253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lvl="0" eaLnBrk="1" hangingPunct="1"/>
              <a:r>
                <a:rPr lang="en-US" altLang="zh-CN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P</a:t>
              </a:r>
              <a:endPara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2329" name="Rectangle 47"/>
            <p:cNvSpPr/>
            <p:nvPr/>
          </p:nvSpPr>
          <p:spPr>
            <a:xfrm>
              <a:off x="4656" y="1632"/>
              <a:ext cx="576" cy="14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2330" name="Line 48"/>
            <p:cNvSpPr/>
            <p:nvPr/>
          </p:nvSpPr>
          <p:spPr>
            <a:xfrm>
              <a:off x="4320" y="1577"/>
              <a:ext cx="919" cy="45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2331" name="Line 49"/>
            <p:cNvSpPr/>
            <p:nvPr/>
          </p:nvSpPr>
          <p:spPr>
            <a:xfrm rot="-272477">
              <a:off x="4284" y="1570"/>
              <a:ext cx="320" cy="45"/>
            </a:xfrm>
            <a:prstGeom prst="line">
              <a:avLst/>
            </a:prstGeom>
            <a:ln w="38100" cap="flat" cmpd="sng">
              <a:solidFill>
                <a:srgbClr val="0000FF"/>
              </a:solidFill>
              <a:prstDash val="solid"/>
              <a:headEnd type="none" w="med" len="med"/>
              <a:tailEnd type="stealth" w="med" len="lg"/>
            </a:ln>
          </p:spPr>
        </p:sp>
        <p:graphicFrame>
          <p:nvGraphicFramePr>
            <p:cNvPr id="12300" name="Object 50"/>
            <p:cNvGraphicFramePr/>
            <p:nvPr/>
          </p:nvGraphicFramePr>
          <p:xfrm>
            <a:off x="4530" y="1613"/>
            <a:ext cx="217" cy="3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9" name="" r:id="rId3" imgW="139700" imgH="228600" progId="Equation.DSMT4">
                    <p:embed/>
                  </p:oleObj>
                </mc:Choice>
                <mc:Fallback>
                  <p:oleObj name="" r:id="rId3" imgW="139700" imgH="228600" progId="Equation.DSMT4">
                    <p:embed/>
                    <p:pic>
                      <p:nvPicPr>
                        <p:cNvPr id="0" name="图片 3078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4530" y="1613"/>
                          <a:ext cx="217" cy="35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332" name="Freeform 51"/>
            <p:cNvSpPr/>
            <p:nvPr/>
          </p:nvSpPr>
          <p:spPr>
            <a:xfrm>
              <a:off x="3198" y="2061"/>
              <a:ext cx="1995" cy="144"/>
            </a:xfrm>
            <a:custGeom>
              <a:avLst/>
              <a:gdLst>
                <a:gd name="txL" fmla="*/ 0 w 1995"/>
                <a:gd name="txT" fmla="*/ 0 h 144"/>
                <a:gd name="txR" fmla="*/ 1995 w 1995"/>
                <a:gd name="txB" fmla="*/ 144 h 144"/>
              </a:gdLst>
              <a:ahLst/>
              <a:cxnLst>
                <a:cxn ang="0">
                  <a:pos x="0" y="8"/>
                </a:cxn>
                <a:cxn ang="0">
                  <a:pos x="725" y="8"/>
                </a:cxn>
                <a:cxn ang="0">
                  <a:pos x="1496" y="54"/>
                </a:cxn>
                <a:cxn ang="0">
                  <a:pos x="1995" y="144"/>
                </a:cxn>
              </a:cxnLst>
              <a:rect l="txL" t="txT" r="txR" b="txB"/>
              <a:pathLst>
                <a:path w="1995" h="144">
                  <a:moveTo>
                    <a:pt x="0" y="8"/>
                  </a:moveTo>
                  <a:cubicBezTo>
                    <a:pt x="238" y="4"/>
                    <a:pt x="476" y="0"/>
                    <a:pt x="725" y="8"/>
                  </a:cubicBezTo>
                  <a:cubicBezTo>
                    <a:pt x="974" y="16"/>
                    <a:pt x="1284" y="31"/>
                    <a:pt x="1496" y="54"/>
                  </a:cubicBezTo>
                  <a:cubicBezTo>
                    <a:pt x="1708" y="77"/>
                    <a:pt x="1912" y="129"/>
                    <a:pt x="1995" y="144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>
              <a:spAutoFit/>
            </a:bodyPr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2333" name="Line 52"/>
            <p:cNvSpPr/>
            <p:nvPr/>
          </p:nvSpPr>
          <p:spPr>
            <a:xfrm flipH="1">
              <a:off x="3813" y="1357"/>
              <a:ext cx="454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2334" name="Oval 53"/>
            <p:cNvSpPr/>
            <p:nvPr/>
          </p:nvSpPr>
          <p:spPr>
            <a:xfrm>
              <a:off x="3708" y="1365"/>
              <a:ext cx="192" cy="432"/>
            </a:xfrm>
            <a:prstGeom prst="ellipse">
              <a:avLst/>
            </a:prstGeom>
            <a:solidFill>
              <a:schemeClr val="bg1"/>
            </a:solidFill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lvl="0" algn="ctr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2335" name="Line 54"/>
            <p:cNvSpPr/>
            <p:nvPr/>
          </p:nvSpPr>
          <p:spPr>
            <a:xfrm flipH="1">
              <a:off x="3833" y="1797"/>
              <a:ext cx="454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2336" name="Rectangle 55"/>
            <p:cNvSpPr/>
            <p:nvPr/>
          </p:nvSpPr>
          <p:spPr>
            <a:xfrm>
              <a:off x="3833" y="1408"/>
              <a:ext cx="91" cy="45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wrap="none" anchor="ctr"/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2337" name="Rectangle 56"/>
            <p:cNvSpPr/>
            <p:nvPr/>
          </p:nvSpPr>
          <p:spPr>
            <a:xfrm>
              <a:off x="3846" y="1505"/>
              <a:ext cx="91" cy="45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wrap="none" anchor="ctr"/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2338" name="Rectangle 57"/>
            <p:cNvSpPr/>
            <p:nvPr/>
          </p:nvSpPr>
          <p:spPr>
            <a:xfrm>
              <a:off x="3846" y="1622"/>
              <a:ext cx="91" cy="45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wrap="none" anchor="ctr"/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2339" name="Rectangle 58"/>
            <p:cNvSpPr/>
            <p:nvPr/>
          </p:nvSpPr>
          <p:spPr>
            <a:xfrm>
              <a:off x="3833" y="1706"/>
              <a:ext cx="91" cy="45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wrap="none" anchor="ctr"/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2340" name="Line 59"/>
            <p:cNvSpPr/>
            <p:nvPr/>
          </p:nvSpPr>
          <p:spPr>
            <a:xfrm flipH="1">
              <a:off x="3800" y="1590"/>
              <a:ext cx="454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12302" name="Text Box 61"/>
          <p:cNvSpPr txBox="1"/>
          <p:nvPr/>
        </p:nvSpPr>
        <p:spPr>
          <a:xfrm>
            <a:off x="539750" y="620713"/>
            <a:ext cx="6624638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algn="just" eaLnBrk="1" hangingPunct="1"/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将</a:t>
            </a: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</a:rPr>
              <a:t>欧姆定律用于导体中的一微小段，</a:t>
            </a:r>
            <a:endParaRPr lang="zh-CN" altLang="en-US" sz="2400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pSp>
        <p:nvGrpSpPr>
          <p:cNvPr id="12303" name="Group 62"/>
          <p:cNvGrpSpPr/>
          <p:nvPr/>
        </p:nvGrpSpPr>
        <p:grpSpPr>
          <a:xfrm>
            <a:off x="539750" y="1125538"/>
            <a:ext cx="3711575" cy="495300"/>
            <a:chOff x="340" y="3838"/>
            <a:chExt cx="2338" cy="312"/>
          </a:xfrm>
        </p:grpSpPr>
        <p:sp>
          <p:nvSpPr>
            <p:cNvPr id="12314" name="Text Box 63"/>
            <p:cNvSpPr txBox="1"/>
            <p:nvPr/>
          </p:nvSpPr>
          <p:spPr>
            <a:xfrm>
              <a:off x="340" y="3838"/>
              <a:ext cx="233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lvl="0" eaLnBrk="1" hangingPunct="1"/>
              <a:r>
                <a:rPr lang="zh-CN" altLang="en-US" sz="2400" dirty="0">
                  <a:latin typeface="楷体_GB2312" pitchFamily="49" charset="-122"/>
                  <a:ea typeface="楷体_GB2312" pitchFamily="49" charset="-122"/>
                </a:rPr>
                <a:t>某点</a:t>
              </a:r>
              <a:r>
                <a:rPr lang="en-US" altLang="zh-CN" sz="2400" dirty="0">
                  <a:latin typeface="楷体_GB2312" pitchFamily="49" charset="-122"/>
                  <a:ea typeface="楷体_GB2312" pitchFamily="49" charset="-122"/>
                </a:rPr>
                <a:t>P</a:t>
              </a:r>
              <a:r>
                <a:rPr lang="zh-CN" altLang="en-US" sz="2400" dirty="0">
                  <a:latin typeface="楷体_GB2312" pitchFamily="49" charset="-122"/>
                  <a:ea typeface="楷体_GB2312" pitchFamily="49" charset="-122"/>
                </a:rPr>
                <a:t>处的    如图所示。</a:t>
              </a:r>
              <a:endParaRPr lang="zh-CN" altLang="en-US" sz="2400" dirty="0">
                <a:latin typeface="楷体_GB2312" pitchFamily="49" charset="-122"/>
                <a:ea typeface="楷体_GB2312" pitchFamily="49" charset="-122"/>
              </a:endParaRPr>
            </a:p>
          </p:txBody>
        </p:sp>
        <p:graphicFrame>
          <p:nvGraphicFramePr>
            <p:cNvPr id="12298" name="Object 64"/>
            <p:cNvGraphicFramePr/>
            <p:nvPr/>
          </p:nvGraphicFramePr>
          <p:xfrm>
            <a:off x="1301" y="3852"/>
            <a:ext cx="361" cy="2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0" name="" r:id="rId5" imgW="292100" imgH="241300" progId="Equation.DSMT4">
                    <p:embed/>
                  </p:oleObj>
                </mc:Choice>
                <mc:Fallback>
                  <p:oleObj name="" r:id="rId5" imgW="292100" imgH="241300" progId="Equation.DSMT4">
                    <p:embed/>
                    <p:pic>
                      <p:nvPicPr>
                        <p:cNvPr id="0" name="图片 3079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301" y="3852"/>
                          <a:ext cx="361" cy="29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304" name="Text Box 65"/>
          <p:cNvSpPr txBox="1"/>
          <p:nvPr/>
        </p:nvSpPr>
        <p:spPr>
          <a:xfrm>
            <a:off x="5435600" y="620713"/>
            <a:ext cx="3367088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 eaLnBrk="1" hangingPunct="1"/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设导体中有电流</a:t>
            </a:r>
            <a:r>
              <a:rPr lang="en-US" altLang="zh-CN" sz="2400" i="1" dirty="0"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流过，</a:t>
            </a:r>
            <a:endParaRPr lang="zh-CN" altLang="en-US" sz="2400" dirty="0">
              <a:latin typeface="楷体_GB2312" pitchFamily="49" charset="-122"/>
              <a:ea typeface="楷体_GB2312" pitchFamily="49" charset="-122"/>
            </a:endParaRPr>
          </a:p>
        </p:txBody>
      </p:sp>
      <p:grpSp>
        <p:nvGrpSpPr>
          <p:cNvPr id="12305" name="Group 68"/>
          <p:cNvGrpSpPr/>
          <p:nvPr/>
        </p:nvGrpSpPr>
        <p:grpSpPr>
          <a:xfrm>
            <a:off x="539750" y="1595438"/>
            <a:ext cx="6335713" cy="538162"/>
            <a:chOff x="386" y="1250"/>
            <a:chExt cx="3991" cy="339"/>
          </a:xfrm>
        </p:grpSpPr>
        <p:sp>
          <p:nvSpPr>
            <p:cNvPr id="12313" name="Text Box 66"/>
            <p:cNvSpPr txBox="1"/>
            <p:nvPr/>
          </p:nvSpPr>
          <p:spPr>
            <a:xfrm>
              <a:off x="386" y="1250"/>
              <a:ext cx="3991" cy="32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eaLnBrk="1" hangingPunct="1">
                <a:lnSpc>
                  <a:spcPct val="115000"/>
                </a:lnSpc>
              </a:pPr>
              <a:r>
                <a:rPr lang="zh-CN" altLang="en-US" sz="2400" dirty="0">
                  <a:latin typeface="楷体_GB2312" pitchFamily="49" charset="-122"/>
                  <a:ea typeface="楷体_GB2312" pitchFamily="49" charset="-122"/>
                </a:rPr>
                <a:t>取微小体积：长为</a:t>
              </a:r>
              <a:r>
                <a:rPr lang="en-US" altLang="zh-CN" sz="2400" dirty="0">
                  <a:latin typeface="楷体_GB2312" pitchFamily="49" charset="-122"/>
                  <a:ea typeface="楷体_GB2312" pitchFamily="49" charset="-122"/>
                </a:rPr>
                <a:t>dl</a:t>
              </a:r>
              <a:r>
                <a:rPr lang="zh-CN" altLang="en-US" sz="2400" i="1" dirty="0">
                  <a:latin typeface="楷体_GB2312" pitchFamily="49" charset="-122"/>
                  <a:ea typeface="楷体_GB2312" pitchFamily="49" charset="-122"/>
                </a:rPr>
                <a:t>，</a:t>
              </a:r>
              <a:r>
                <a:rPr lang="zh-CN" altLang="en-US" sz="2400" dirty="0">
                  <a:latin typeface="楷体_GB2312" pitchFamily="49" charset="-122"/>
                  <a:ea typeface="楷体_GB2312" pitchFamily="49" charset="-122"/>
                </a:rPr>
                <a:t>垂直  的底面积为</a:t>
              </a:r>
              <a:r>
                <a:rPr lang="en-US" altLang="zh-CN" sz="2400" dirty="0">
                  <a:latin typeface="楷体_GB2312" pitchFamily="49" charset="-122"/>
                  <a:ea typeface="楷体_GB2312" pitchFamily="49" charset="-122"/>
                </a:rPr>
                <a:t>ds,</a:t>
              </a:r>
              <a:endParaRPr lang="en-US" altLang="zh-CN" sz="2400" dirty="0">
                <a:latin typeface="楷体_GB2312" pitchFamily="49" charset="-122"/>
                <a:ea typeface="楷体_GB2312" pitchFamily="49" charset="-122"/>
              </a:endParaRPr>
            </a:p>
          </p:txBody>
        </p:sp>
        <p:graphicFrame>
          <p:nvGraphicFramePr>
            <p:cNvPr id="12297" name="Object 67"/>
            <p:cNvGraphicFramePr/>
            <p:nvPr/>
          </p:nvGraphicFramePr>
          <p:xfrm>
            <a:off x="2744" y="1298"/>
            <a:ext cx="178" cy="2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1" name="" r:id="rId7" imgW="139700" imgH="228600" progId="Equation.DSMT4">
                    <p:embed/>
                  </p:oleObj>
                </mc:Choice>
                <mc:Fallback>
                  <p:oleObj name="" r:id="rId7" imgW="139700" imgH="228600" progId="Equation.DSMT4">
                    <p:embed/>
                    <p:pic>
                      <p:nvPicPr>
                        <p:cNvPr id="0" name="图片 3080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2744" y="1298"/>
                          <a:ext cx="178" cy="29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60869" name="Rectangle 69"/>
          <p:cNvSpPr/>
          <p:nvPr/>
        </p:nvSpPr>
        <p:spPr>
          <a:xfrm>
            <a:off x="611188" y="2205038"/>
            <a:ext cx="1655762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/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两端电压</a:t>
            </a:r>
            <a:endParaRPr lang="zh-CN" altLang="en-US" sz="2400" dirty="0">
              <a:solidFill>
                <a:srgbClr val="0000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460870" name="Object 70"/>
          <p:cNvGraphicFramePr/>
          <p:nvPr/>
        </p:nvGraphicFramePr>
        <p:xfrm>
          <a:off x="1403350" y="2708275"/>
          <a:ext cx="3427413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" r:id="rId9" imgW="1522730" imgH="203200" progId="Equation.DSMT4">
                  <p:embed/>
                </p:oleObj>
              </mc:Choice>
              <mc:Fallback>
                <p:oleObj name="" r:id="rId9" imgW="1522730" imgH="203200" progId="Equation.DSMT4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403350" y="2708275"/>
                        <a:ext cx="3427413" cy="4476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71"/>
          <p:cNvGrpSpPr/>
          <p:nvPr/>
        </p:nvGrpSpPr>
        <p:grpSpPr>
          <a:xfrm>
            <a:off x="611188" y="3255963"/>
            <a:ext cx="3529012" cy="457200"/>
            <a:chOff x="385" y="812"/>
            <a:chExt cx="2141" cy="288"/>
          </a:xfrm>
        </p:grpSpPr>
        <p:graphicFrame>
          <p:nvGraphicFramePr>
            <p:cNvPr id="12296" name="Object 72"/>
            <p:cNvGraphicFramePr/>
            <p:nvPr/>
          </p:nvGraphicFramePr>
          <p:xfrm>
            <a:off x="1837" y="845"/>
            <a:ext cx="689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5" name="" r:id="rId11" imgW="494665" imgH="177800" progId="Equation.DSMT4">
                    <p:embed/>
                  </p:oleObj>
                </mc:Choice>
                <mc:Fallback>
                  <p:oleObj name="" r:id="rId11" imgW="494665" imgH="177800" progId="Equation.DSMT4">
                    <p:embed/>
                    <p:pic>
                      <p:nvPicPr>
                        <p:cNvPr id="0" name="图片 3084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1837" y="845"/>
                          <a:ext cx="689" cy="24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312" name="Rectangle 73"/>
            <p:cNvSpPr/>
            <p:nvPr/>
          </p:nvSpPr>
          <p:spPr>
            <a:xfrm>
              <a:off x="385" y="812"/>
              <a:ext cx="1467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algn="ctr" eaLnBrk="1" hangingPunct="1"/>
              <a:r>
                <a:rPr lang="zh-CN" altLang="en-US" sz="2400" dirty="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代入欧姆定律</a:t>
              </a:r>
              <a:r>
                <a:rPr lang="zh-CN" altLang="en-US" sz="2400" dirty="0">
                  <a:latin typeface="Times New Roman" panose="02020603050405020304" pitchFamily="18" charset="0"/>
                  <a:ea typeface="楷体_GB2312" pitchFamily="49" charset="-122"/>
                </a:rPr>
                <a:t>，</a:t>
              </a:r>
              <a:endParaRPr lang="zh-CN" altLang="en-US" sz="2400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graphicFrame>
        <p:nvGraphicFramePr>
          <p:cNvPr id="460874" name="Object 74"/>
          <p:cNvGraphicFramePr/>
          <p:nvPr/>
        </p:nvGraphicFramePr>
        <p:xfrm>
          <a:off x="4929188" y="4265613"/>
          <a:ext cx="1508125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" r:id="rId13" imgW="685800" imgH="431800" progId="Equation.3">
                  <p:embed/>
                </p:oleObj>
              </mc:Choice>
              <mc:Fallback>
                <p:oleObj name="" r:id="rId13" imgW="685800" imgH="431800" progId="Equation.3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929188" y="4265613"/>
                        <a:ext cx="1508125" cy="9493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75" name="Object 75"/>
          <p:cNvGraphicFramePr/>
          <p:nvPr/>
        </p:nvGraphicFramePr>
        <p:xfrm>
          <a:off x="2008188" y="4492625"/>
          <a:ext cx="1125537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" r:id="rId15" imgW="507365" imgH="203200" progId="Equation.DSMT4">
                  <p:embed/>
                </p:oleObj>
              </mc:Choice>
              <mc:Fallback>
                <p:oleObj name="" r:id="rId15" imgW="507365" imgH="203200" progId="Equation.DSMT4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008188" y="4492625"/>
                        <a:ext cx="1125537" cy="4492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76" name="Object 76"/>
          <p:cNvGraphicFramePr/>
          <p:nvPr/>
        </p:nvGraphicFramePr>
        <p:xfrm>
          <a:off x="1998663" y="3640138"/>
          <a:ext cx="1331912" cy="78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" r:id="rId17" imgW="558800" imgH="393700" progId="Equation.DSMT4">
                  <p:embed/>
                </p:oleObj>
              </mc:Choice>
              <mc:Fallback>
                <p:oleObj name="" r:id="rId17" imgW="558800" imgH="393700" progId="Equation.DSMT4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998663" y="3640138"/>
                        <a:ext cx="1331912" cy="7842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877" name="AutoShape 77"/>
          <p:cNvSpPr/>
          <p:nvPr/>
        </p:nvSpPr>
        <p:spPr>
          <a:xfrm>
            <a:off x="4238625" y="4572000"/>
            <a:ext cx="547688" cy="285750"/>
          </a:xfrm>
          <a:prstGeom prst="rightArrow">
            <a:avLst>
              <a:gd name="adj1" fmla="val 50000"/>
              <a:gd name="adj2" fmla="val 61537"/>
            </a:avLst>
          </a:prstGeom>
          <a:solidFill>
            <a:schemeClr val="accent1"/>
          </a:solidFill>
          <a:ln w="9525">
            <a:noFill/>
          </a:ln>
        </p:spPr>
        <p:txBody>
          <a:bodyPr wrap="none" anchor="ctr"/>
          <a:p>
            <a:pPr lvl="0" eaLnBrk="1" hangingPunct="1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460878" name="Object 78"/>
          <p:cNvGraphicFramePr/>
          <p:nvPr/>
        </p:nvGraphicFramePr>
        <p:xfrm>
          <a:off x="1868488" y="5540375"/>
          <a:ext cx="1162050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" r:id="rId19" imgW="469900" imgH="228600" progId="Equation.DSMT4">
                  <p:embed/>
                </p:oleObj>
              </mc:Choice>
              <mc:Fallback>
                <p:oleObj name="" r:id="rId19" imgW="469900" imgH="228600" progId="Equation.DSMT4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868488" y="5540375"/>
                        <a:ext cx="1162050" cy="5619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879" name="Text Box 79"/>
          <p:cNvSpPr txBox="1"/>
          <p:nvPr/>
        </p:nvSpPr>
        <p:spPr>
          <a:xfrm>
            <a:off x="5111750" y="5572125"/>
            <a:ext cx="37465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/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……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欧姆定律的微分形式</a:t>
            </a:r>
            <a:endParaRPr lang="zh-CN" altLang="en-US" sz="2400" dirty="0">
              <a:solidFill>
                <a:srgbClr val="FF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460880" name="Text Box 80"/>
          <p:cNvSpPr txBox="1"/>
          <p:nvPr/>
        </p:nvSpPr>
        <p:spPr>
          <a:xfrm>
            <a:off x="3143250" y="5572125"/>
            <a:ext cx="2022475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 eaLnBrk="1" hangingPunct="1"/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（点点对应）</a:t>
            </a:r>
            <a:endParaRPr lang="zh-CN" altLang="en-US" sz="2400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2" name="Object 52"/>
          <p:cNvGraphicFramePr/>
          <p:nvPr/>
        </p:nvGraphicFramePr>
        <p:xfrm>
          <a:off x="1790700" y="5022850"/>
          <a:ext cx="1785938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" r:id="rId21" imgW="811530" imgH="215900" progId="Equation.DSMT4">
                  <p:embed/>
                </p:oleObj>
              </mc:Choice>
              <mc:Fallback>
                <p:oleObj name="" r:id="rId21" imgW="811530" imgH="215900" progId="Equation.DSMT4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1790700" y="5022850"/>
                        <a:ext cx="1785938" cy="4746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" name="右大括号 52"/>
          <p:cNvSpPr/>
          <p:nvPr/>
        </p:nvSpPr>
        <p:spPr>
          <a:xfrm>
            <a:off x="3571875" y="4071938"/>
            <a:ext cx="285750" cy="128587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60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60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60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60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60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60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60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60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60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69" grpId="0"/>
      <p:bldP spid="460877" grpId="0" animBg="1"/>
      <p:bldP spid="460879" grpId="0"/>
      <p:bldP spid="46088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21" name="Text Box 2"/>
          <p:cNvSpPr txBox="1"/>
          <p:nvPr/>
        </p:nvSpPr>
        <p:spPr>
          <a:xfrm>
            <a:off x="684213" y="620713"/>
            <a:ext cx="5394325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 eaLnBrk="1" hangingPunct="1"/>
            <a:r>
              <a:rPr lang="zh-CN" altLang="en-US" sz="2400" dirty="0">
                <a:solidFill>
                  <a:srgbClr val="3F03E9"/>
                </a:solidFill>
                <a:latin typeface="楷体_GB2312" pitchFamily="49" charset="-122"/>
                <a:ea typeface="楷体_GB2312" pitchFamily="49" charset="-122"/>
              </a:rPr>
              <a:t>小结</a:t>
            </a:r>
            <a:r>
              <a:rPr lang="en-US" altLang="zh-CN" sz="2400" dirty="0">
                <a:solidFill>
                  <a:srgbClr val="3F03E9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sz="2400" dirty="0">
                <a:solidFill>
                  <a:srgbClr val="3F03E9"/>
                </a:solidFill>
                <a:latin typeface="楷体_GB2312" pitchFamily="49" charset="-122"/>
                <a:ea typeface="楷体_GB2312" pitchFamily="49" charset="-122"/>
              </a:rPr>
              <a:t>欧姆定律与焦耳定律的微分形式</a:t>
            </a:r>
            <a:endParaRPr lang="zh-CN" altLang="en-US" sz="2400" dirty="0">
              <a:solidFill>
                <a:srgbClr val="3F03E9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3322" name="Line 4"/>
          <p:cNvSpPr/>
          <p:nvPr/>
        </p:nvSpPr>
        <p:spPr>
          <a:xfrm>
            <a:off x="828675" y="1212850"/>
            <a:ext cx="7127875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3323" name="Line 5"/>
          <p:cNvSpPr/>
          <p:nvPr/>
        </p:nvSpPr>
        <p:spPr>
          <a:xfrm>
            <a:off x="828675" y="1874838"/>
            <a:ext cx="7127875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3324" name="Line 6"/>
          <p:cNvSpPr/>
          <p:nvPr/>
        </p:nvSpPr>
        <p:spPr>
          <a:xfrm>
            <a:off x="828675" y="2979738"/>
            <a:ext cx="7127875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3325" name="Line 7"/>
          <p:cNvSpPr/>
          <p:nvPr/>
        </p:nvSpPr>
        <p:spPr>
          <a:xfrm>
            <a:off x="828675" y="4525963"/>
            <a:ext cx="7127875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3326" name="Text Box 8"/>
          <p:cNvSpPr txBox="1"/>
          <p:nvPr/>
        </p:nvSpPr>
        <p:spPr>
          <a:xfrm>
            <a:off x="2611438" y="1285875"/>
            <a:ext cx="1482725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algn="ctr" eaLnBrk="1" hangingPunct="1">
              <a:spcBef>
                <a:spcPct val="50000"/>
              </a:spcBef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欧姆定律</a:t>
            </a:r>
            <a:endParaRPr lang="zh-CN" altLang="en-US" sz="2400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3327" name="Text Box 9"/>
          <p:cNvSpPr txBox="1"/>
          <p:nvPr/>
        </p:nvSpPr>
        <p:spPr>
          <a:xfrm>
            <a:off x="5105400" y="1285875"/>
            <a:ext cx="2779713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algn="ctr" eaLnBrk="1" hangingPunct="1">
              <a:spcBef>
                <a:spcPct val="50000"/>
              </a:spcBef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焦耳定律（自推）</a:t>
            </a:r>
            <a:endParaRPr lang="zh-CN" altLang="en-US" sz="2400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3328" name="Text Box 10"/>
          <p:cNvSpPr txBox="1"/>
          <p:nvPr/>
        </p:nvSpPr>
        <p:spPr>
          <a:xfrm>
            <a:off x="828675" y="2170113"/>
            <a:ext cx="1425575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algn="ctr" eaLnBrk="1" hangingPunct="1">
              <a:spcBef>
                <a:spcPct val="50000"/>
              </a:spcBef>
            </a:pPr>
            <a:r>
              <a:rPr lang="zh-CN" altLang="en-US" sz="2400" dirty="0">
                <a:latin typeface="宋体" panose="02010600030101010101" pitchFamily="2" charset="-122"/>
                <a:ea typeface="楷体_GB2312" pitchFamily="49" charset="-122"/>
              </a:rPr>
              <a:t>积分形式</a:t>
            </a:r>
            <a:endParaRPr lang="zh-CN" altLang="en-US" sz="2400" dirty="0">
              <a:latin typeface="宋体" panose="02010600030101010101" pitchFamily="2" charset="-122"/>
              <a:ea typeface="楷体_GB2312" pitchFamily="49" charset="-122"/>
            </a:endParaRPr>
          </a:p>
        </p:txBody>
      </p:sp>
      <p:sp>
        <p:nvSpPr>
          <p:cNvPr id="13329" name="Text Box 11"/>
          <p:cNvSpPr txBox="1"/>
          <p:nvPr/>
        </p:nvSpPr>
        <p:spPr>
          <a:xfrm>
            <a:off x="828675" y="3275013"/>
            <a:ext cx="1425575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algn="ctr" eaLnBrk="1" hangingPunct="1">
              <a:spcBef>
                <a:spcPct val="50000"/>
              </a:spcBef>
            </a:pPr>
            <a:r>
              <a:rPr lang="zh-CN" altLang="en-US" sz="2400" dirty="0">
                <a:latin typeface="宋体" panose="02010600030101010101" pitchFamily="2" charset="-122"/>
                <a:ea typeface="楷体_GB2312" pitchFamily="49" charset="-122"/>
              </a:rPr>
              <a:t>微分形式</a:t>
            </a:r>
            <a:endParaRPr lang="zh-CN" altLang="en-US" sz="2400" dirty="0">
              <a:latin typeface="宋体" panose="02010600030101010101" pitchFamily="2" charset="-122"/>
              <a:ea typeface="楷体_GB2312" pitchFamily="49" charset="-122"/>
            </a:endParaRPr>
          </a:p>
        </p:txBody>
      </p:sp>
      <p:sp>
        <p:nvSpPr>
          <p:cNvPr id="13330" name="Line 12"/>
          <p:cNvSpPr/>
          <p:nvPr/>
        </p:nvSpPr>
        <p:spPr>
          <a:xfrm>
            <a:off x="2432050" y="1212850"/>
            <a:ext cx="0" cy="3313113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3331" name="Line 13"/>
          <p:cNvSpPr/>
          <p:nvPr/>
        </p:nvSpPr>
        <p:spPr>
          <a:xfrm>
            <a:off x="4511675" y="1212850"/>
            <a:ext cx="0" cy="3313113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grpSp>
        <p:nvGrpSpPr>
          <p:cNvPr id="2" name="Group 14"/>
          <p:cNvGrpSpPr/>
          <p:nvPr/>
        </p:nvGrpSpPr>
        <p:grpSpPr>
          <a:xfrm>
            <a:off x="2628900" y="2058988"/>
            <a:ext cx="5280025" cy="2251075"/>
            <a:chOff x="1973" y="1253"/>
            <a:chExt cx="3326" cy="1418"/>
          </a:xfrm>
        </p:grpSpPr>
        <p:graphicFrame>
          <p:nvGraphicFramePr>
            <p:cNvPr id="13317" name="Object 15"/>
            <p:cNvGraphicFramePr/>
            <p:nvPr/>
          </p:nvGraphicFramePr>
          <p:xfrm>
            <a:off x="3296" y="1344"/>
            <a:ext cx="2003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4" name="" r:id="rId1" imgW="1447800" imgH="228600" progId="Equation.DSMT4">
                    <p:embed/>
                  </p:oleObj>
                </mc:Choice>
                <mc:Fallback>
                  <p:oleObj name="" r:id="rId1" imgW="1447800" imgH="228600" progId="Equation.DSMT4">
                    <p:embed/>
                    <p:pic>
                      <p:nvPicPr>
                        <p:cNvPr id="0" name="图片 3093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3296" y="1344"/>
                          <a:ext cx="2003" cy="31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18" name="Object 16"/>
            <p:cNvGraphicFramePr/>
            <p:nvPr/>
          </p:nvGraphicFramePr>
          <p:xfrm>
            <a:off x="2018" y="1253"/>
            <a:ext cx="637" cy="4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5" name="" r:id="rId3" imgW="533400" imgH="393700" progId="Equation.3">
                    <p:embed/>
                  </p:oleObj>
                </mc:Choice>
                <mc:Fallback>
                  <p:oleObj name="" r:id="rId3" imgW="533400" imgH="393700" progId="Equation.3">
                    <p:embed/>
                    <p:pic>
                      <p:nvPicPr>
                        <p:cNvPr id="0" name="图片 309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018" y="1253"/>
                          <a:ext cx="637" cy="47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38" name="Text Box 17"/>
            <p:cNvSpPr txBox="1"/>
            <p:nvPr/>
          </p:nvSpPr>
          <p:spPr>
            <a:xfrm>
              <a:off x="1973" y="1933"/>
              <a:ext cx="88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lvl="0" eaLnBrk="1" hangingPunct="1"/>
              <a:r>
                <a:rPr lang="zh-CN" altLang="en-US" sz="2400" dirty="0">
                  <a:latin typeface="楷体_GB2312" pitchFamily="49" charset="-122"/>
                  <a:ea typeface="楷体_GB2312" pitchFamily="49" charset="-122"/>
                </a:rPr>
                <a:t>电流密度</a:t>
              </a:r>
              <a:endParaRPr lang="zh-CN" altLang="en-US" sz="2400" dirty="0">
                <a:latin typeface="楷体_GB2312" pitchFamily="49" charset="-122"/>
                <a:ea typeface="楷体_GB2312" pitchFamily="49" charset="-122"/>
              </a:endParaRPr>
            </a:p>
          </p:txBody>
        </p:sp>
        <p:graphicFrame>
          <p:nvGraphicFramePr>
            <p:cNvPr id="13319" name="Object 18"/>
            <p:cNvGraphicFramePr/>
            <p:nvPr/>
          </p:nvGraphicFramePr>
          <p:xfrm>
            <a:off x="2064" y="2341"/>
            <a:ext cx="816" cy="3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8" name="" r:id="rId5" imgW="457200" imgH="241300" progId="Equation.DSMT4">
                    <p:embed/>
                  </p:oleObj>
                </mc:Choice>
                <mc:Fallback>
                  <p:oleObj name="" r:id="rId5" imgW="457200" imgH="241300" progId="Equation.DSMT4">
                    <p:embed/>
                    <p:pic>
                      <p:nvPicPr>
                        <p:cNvPr id="0" name="图片 3097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2064" y="2341"/>
                          <a:ext cx="816" cy="32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39" name="Text Box 19"/>
            <p:cNvSpPr txBox="1"/>
            <p:nvPr/>
          </p:nvSpPr>
          <p:spPr>
            <a:xfrm>
              <a:off x="3379" y="1933"/>
              <a:ext cx="1081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lvl="0" eaLnBrk="1" hangingPunct="1"/>
              <a:r>
                <a:rPr lang="zh-CN" altLang="en-US" sz="2400" dirty="0">
                  <a:latin typeface="楷体_GB2312" pitchFamily="49" charset="-122"/>
                  <a:ea typeface="楷体_GB2312" pitchFamily="49" charset="-122"/>
                </a:rPr>
                <a:t>热功率密度</a:t>
              </a:r>
              <a:endParaRPr lang="zh-CN" altLang="en-US" sz="2400" dirty="0">
                <a:latin typeface="楷体_GB2312" pitchFamily="49" charset="-122"/>
                <a:ea typeface="楷体_GB2312" pitchFamily="49" charset="-122"/>
              </a:endParaRPr>
            </a:p>
          </p:txBody>
        </p:sp>
        <p:graphicFrame>
          <p:nvGraphicFramePr>
            <p:cNvPr id="13320" name="Object 20"/>
            <p:cNvGraphicFramePr/>
            <p:nvPr/>
          </p:nvGraphicFramePr>
          <p:xfrm>
            <a:off x="3470" y="2341"/>
            <a:ext cx="998" cy="3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6" name="" r:id="rId7" imgW="533400" imgH="228600" progId="Equation.3">
                    <p:embed/>
                  </p:oleObj>
                </mc:Choice>
                <mc:Fallback>
                  <p:oleObj name="" r:id="rId7" imgW="533400" imgH="228600" progId="Equation.3">
                    <p:embed/>
                    <p:pic>
                      <p:nvPicPr>
                        <p:cNvPr id="0" name="图片 3095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3470" y="2341"/>
                          <a:ext cx="998" cy="33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21"/>
          <p:cNvGrpSpPr/>
          <p:nvPr/>
        </p:nvGrpSpPr>
        <p:grpSpPr>
          <a:xfrm>
            <a:off x="755650" y="4525963"/>
            <a:ext cx="6273800" cy="1447800"/>
            <a:chOff x="793" y="3067"/>
            <a:chExt cx="3952" cy="912"/>
          </a:xfrm>
        </p:grpSpPr>
        <p:graphicFrame>
          <p:nvGraphicFramePr>
            <p:cNvPr id="13314" name="Object 22"/>
            <p:cNvGraphicFramePr/>
            <p:nvPr/>
          </p:nvGraphicFramePr>
          <p:xfrm>
            <a:off x="4241" y="3475"/>
            <a:ext cx="504" cy="5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7" name="" r:id="rId9" imgW="419100" imgH="419100" progId="Equation.3">
                    <p:embed/>
                  </p:oleObj>
                </mc:Choice>
                <mc:Fallback>
                  <p:oleObj name="" r:id="rId9" imgW="419100" imgH="419100" progId="Equation.3">
                    <p:embed/>
                    <p:pic>
                      <p:nvPicPr>
                        <p:cNvPr id="0" name="图片 3096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4241" y="3475"/>
                          <a:ext cx="504" cy="50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34" name="Text Box 23"/>
            <p:cNvSpPr txBox="1"/>
            <p:nvPr/>
          </p:nvSpPr>
          <p:spPr>
            <a:xfrm>
              <a:off x="3107" y="3566"/>
              <a:ext cx="124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algn="ctr" eaLnBrk="1" hangingPunct="1">
                <a:spcBef>
                  <a:spcPct val="50000"/>
                </a:spcBef>
              </a:pPr>
              <a:r>
                <a:rPr lang="zh-CN" altLang="en-US" sz="2400" dirty="0">
                  <a:latin typeface="宋体" panose="02010600030101010101" pitchFamily="2" charset="-122"/>
                  <a:ea typeface="楷体_GB2312" pitchFamily="49" charset="-122"/>
                </a:rPr>
                <a:t>电导率：</a:t>
              </a:r>
              <a:endParaRPr lang="zh-CN" altLang="en-US" sz="2400" dirty="0">
                <a:latin typeface="宋体" panose="02010600030101010101" pitchFamily="2" charset="-122"/>
                <a:ea typeface="楷体_GB2312" pitchFamily="49" charset="-122"/>
              </a:endParaRPr>
            </a:p>
          </p:txBody>
        </p:sp>
        <p:grpSp>
          <p:nvGrpSpPr>
            <p:cNvPr id="13335" name="Group 24"/>
            <p:cNvGrpSpPr/>
            <p:nvPr/>
          </p:nvGrpSpPr>
          <p:grpSpPr>
            <a:xfrm>
              <a:off x="793" y="3067"/>
              <a:ext cx="1880" cy="483"/>
              <a:chOff x="793" y="3067"/>
              <a:chExt cx="1880" cy="483"/>
            </a:xfrm>
          </p:grpSpPr>
          <p:sp>
            <p:nvSpPr>
              <p:cNvPr id="13337" name="Text Box 25"/>
              <p:cNvSpPr txBox="1"/>
              <p:nvPr/>
            </p:nvSpPr>
            <p:spPr>
              <a:xfrm>
                <a:off x="793" y="3113"/>
                <a:ext cx="1248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lvl="0" algn="ctr" eaLnBrk="1" hangingPunct="1">
                  <a:spcBef>
                    <a:spcPct val="50000"/>
                  </a:spcBef>
                </a:pPr>
                <a:r>
                  <a:rPr lang="zh-CN" altLang="en-US" sz="2400" dirty="0">
                    <a:latin typeface="宋体" panose="02010600030101010101" pitchFamily="2" charset="-122"/>
                    <a:ea typeface="楷体_GB2312" pitchFamily="49" charset="-122"/>
                  </a:rPr>
                  <a:t>电阻定律：</a:t>
                </a:r>
                <a:endParaRPr lang="zh-CN" altLang="en-US" sz="2400" dirty="0">
                  <a:latin typeface="宋体" panose="02010600030101010101" pitchFamily="2" charset="-122"/>
                  <a:ea typeface="楷体_GB2312" pitchFamily="49" charset="-122"/>
                </a:endParaRPr>
              </a:p>
            </p:txBody>
          </p:sp>
          <p:graphicFrame>
            <p:nvGraphicFramePr>
              <p:cNvPr id="13316" name="Object 26"/>
              <p:cNvGraphicFramePr/>
              <p:nvPr/>
            </p:nvGraphicFramePr>
            <p:xfrm>
              <a:off x="1973" y="3067"/>
              <a:ext cx="700" cy="48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99" name="" r:id="rId11" imgW="571500" imgH="393700" progId="Equation.3">
                      <p:embed/>
                    </p:oleObj>
                  </mc:Choice>
                  <mc:Fallback>
                    <p:oleObj name="" r:id="rId11" imgW="571500" imgH="393700" progId="Equation.3">
                      <p:embed/>
                      <p:pic>
                        <p:nvPicPr>
                          <p:cNvPr id="0" name="图片 3098"/>
                          <p:cNvPicPr/>
                          <p:nvPr/>
                        </p:nvPicPr>
                        <p:blipFill>
                          <a:blip r:embed="rId12"/>
                          <a:stretch>
                            <a:fillRect/>
                          </a:stretch>
                        </p:blipFill>
                        <p:spPr>
                          <a:xfrm>
                            <a:off x="1973" y="3067"/>
                            <a:ext cx="700" cy="483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13315" name="Object 27"/>
            <p:cNvGraphicFramePr/>
            <p:nvPr/>
          </p:nvGraphicFramePr>
          <p:xfrm>
            <a:off x="4195" y="3158"/>
            <a:ext cx="209" cy="2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0" name="" r:id="rId13" imgW="152400" imgH="165100" progId="Equation.3">
                    <p:embed/>
                  </p:oleObj>
                </mc:Choice>
                <mc:Fallback>
                  <p:oleObj name="" r:id="rId13" imgW="152400" imgH="165100" progId="Equation.3">
                    <p:embed/>
                    <p:pic>
                      <p:nvPicPr>
                        <p:cNvPr id="0" name="图片 3099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4195" y="3158"/>
                          <a:ext cx="209" cy="22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36" name="Text Box 28"/>
            <p:cNvSpPr txBox="1"/>
            <p:nvPr/>
          </p:nvSpPr>
          <p:spPr>
            <a:xfrm>
              <a:off x="3152" y="3113"/>
              <a:ext cx="113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algn="ctr" eaLnBrk="1" hangingPunct="1">
                <a:spcBef>
                  <a:spcPct val="50000"/>
                </a:spcBef>
              </a:pPr>
              <a:r>
                <a:rPr lang="zh-CN" altLang="en-US" sz="2400" dirty="0">
                  <a:latin typeface="宋体" panose="02010600030101010101" pitchFamily="2" charset="-122"/>
                  <a:ea typeface="楷体_GB2312" pitchFamily="49" charset="-122"/>
                </a:rPr>
                <a:t>电阻率：</a:t>
              </a:r>
              <a:endParaRPr lang="zh-CN" altLang="en-US" sz="2400" dirty="0">
                <a:latin typeface="宋体" panose="02010600030101010101" pitchFamily="2" charset="-122"/>
                <a:ea typeface="楷体_GB2312" pitchFamily="49" charset="-122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" name="Group 2"/>
          <p:cNvGrpSpPr/>
          <p:nvPr/>
        </p:nvGrpSpPr>
        <p:grpSpPr>
          <a:xfrm>
            <a:off x="4729163" y="2611438"/>
            <a:ext cx="3284537" cy="557212"/>
            <a:chOff x="3248" y="1582"/>
            <a:chExt cx="2069" cy="351"/>
          </a:xfrm>
        </p:grpSpPr>
        <p:sp>
          <p:nvSpPr>
            <p:cNvPr id="14404" name="Freeform 3"/>
            <p:cNvSpPr/>
            <p:nvPr/>
          </p:nvSpPr>
          <p:spPr>
            <a:xfrm>
              <a:off x="4979" y="1582"/>
              <a:ext cx="338" cy="351"/>
            </a:xfrm>
            <a:custGeom>
              <a:avLst/>
              <a:gdLst>
                <a:gd name="txL" fmla="*/ 0 w 528"/>
                <a:gd name="txT" fmla="*/ 0 h 528"/>
                <a:gd name="txR" fmla="*/ 528 w 528"/>
                <a:gd name="txB" fmla="*/ 528 h 528"/>
              </a:gdLst>
              <a:ahLst/>
              <a:cxnLst>
                <a:cxn ang="0">
                  <a:pos x="0" y="68"/>
                </a:cxn>
                <a:cxn ang="0">
                  <a:pos x="15" y="37"/>
                </a:cxn>
                <a:cxn ang="0">
                  <a:pos x="36" y="31"/>
                </a:cxn>
                <a:cxn ang="0">
                  <a:pos x="56" y="0"/>
                </a:cxn>
              </a:cxnLst>
              <a:rect l="txL" t="txT" r="txR" b="txB"/>
              <a:pathLst>
                <a:path w="528" h="528">
                  <a:moveTo>
                    <a:pt x="0" y="528"/>
                  </a:moveTo>
                  <a:cubicBezTo>
                    <a:pt x="44" y="432"/>
                    <a:pt x="88" y="336"/>
                    <a:pt x="144" y="288"/>
                  </a:cubicBezTo>
                  <a:cubicBezTo>
                    <a:pt x="200" y="240"/>
                    <a:pt x="272" y="288"/>
                    <a:pt x="336" y="240"/>
                  </a:cubicBezTo>
                  <a:cubicBezTo>
                    <a:pt x="400" y="192"/>
                    <a:pt x="464" y="96"/>
                    <a:pt x="528" y="0"/>
                  </a:cubicBezTo>
                </a:path>
              </a:pathLst>
            </a:custGeom>
            <a:noFill/>
            <a:ln w="57150" cap="flat" cmpd="sng">
              <a:solidFill>
                <a:srgbClr val="00FF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4405" name="Freeform 4"/>
            <p:cNvSpPr/>
            <p:nvPr/>
          </p:nvSpPr>
          <p:spPr>
            <a:xfrm>
              <a:off x="3248" y="1613"/>
              <a:ext cx="369" cy="319"/>
            </a:xfrm>
            <a:custGeom>
              <a:avLst/>
              <a:gdLst>
                <a:gd name="txL" fmla="*/ 0 w 576"/>
                <a:gd name="txT" fmla="*/ 0 h 480"/>
                <a:gd name="txR" fmla="*/ 576 w 576"/>
                <a:gd name="txB" fmla="*/ 480 h 480"/>
              </a:gdLst>
              <a:ahLst/>
              <a:cxnLst>
                <a:cxn ang="0">
                  <a:pos x="62" y="62"/>
                </a:cxn>
                <a:cxn ang="0">
                  <a:pos x="57" y="37"/>
                </a:cxn>
                <a:cxn ang="0">
                  <a:pos x="36" y="13"/>
                </a:cxn>
                <a:cxn ang="0">
                  <a:pos x="0" y="0"/>
                </a:cxn>
              </a:cxnLst>
              <a:rect l="txL" t="txT" r="txR" b="txB"/>
              <a:pathLst>
                <a:path w="576" h="480">
                  <a:moveTo>
                    <a:pt x="576" y="480"/>
                  </a:moveTo>
                  <a:cubicBezTo>
                    <a:pt x="572" y="416"/>
                    <a:pt x="568" y="352"/>
                    <a:pt x="528" y="288"/>
                  </a:cubicBezTo>
                  <a:cubicBezTo>
                    <a:pt x="488" y="224"/>
                    <a:pt x="424" y="144"/>
                    <a:pt x="336" y="96"/>
                  </a:cubicBezTo>
                  <a:cubicBezTo>
                    <a:pt x="248" y="48"/>
                    <a:pt x="124" y="24"/>
                    <a:pt x="0" y="0"/>
                  </a:cubicBezTo>
                </a:path>
              </a:pathLst>
            </a:custGeom>
            <a:noFill/>
            <a:ln w="57150" cap="flat" cmpd="sng">
              <a:solidFill>
                <a:srgbClr val="00FF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4406" name="Line 5"/>
            <p:cNvSpPr/>
            <p:nvPr/>
          </p:nvSpPr>
          <p:spPr>
            <a:xfrm>
              <a:off x="3606" y="1921"/>
              <a:ext cx="1385" cy="0"/>
            </a:xfrm>
            <a:prstGeom prst="line">
              <a:avLst/>
            </a:prstGeom>
            <a:ln w="57150" cap="flat" cmpd="sng">
              <a:solidFill>
                <a:srgbClr val="FFCC00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14346" name="Text Box 6"/>
          <p:cNvSpPr txBox="1"/>
          <p:nvPr/>
        </p:nvSpPr>
        <p:spPr>
          <a:xfrm>
            <a:off x="250825" y="955675"/>
            <a:ext cx="3063875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/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</a:rPr>
              <a:t>一、基本磁现象</a:t>
            </a:r>
            <a:endParaRPr lang="zh-CN" altLang="en-US" sz="2400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pSp>
        <p:nvGrpSpPr>
          <p:cNvPr id="3" name="Group 7"/>
          <p:cNvGrpSpPr/>
          <p:nvPr/>
        </p:nvGrpSpPr>
        <p:grpSpPr>
          <a:xfrm>
            <a:off x="471488" y="2760663"/>
            <a:ext cx="1223962" cy="303212"/>
            <a:chOff x="1515" y="1995"/>
            <a:chExt cx="993" cy="192"/>
          </a:xfrm>
        </p:grpSpPr>
        <p:sp>
          <p:nvSpPr>
            <p:cNvPr id="14402" name="Rectangle 8"/>
            <p:cNvSpPr/>
            <p:nvPr/>
          </p:nvSpPr>
          <p:spPr>
            <a:xfrm>
              <a:off x="2008" y="1995"/>
              <a:ext cx="500" cy="192"/>
            </a:xfrm>
            <a:prstGeom prst="rect">
              <a:avLst/>
            </a:prstGeom>
            <a:gradFill rotWithShape="1">
              <a:gsLst>
                <a:gs pos="0">
                  <a:srgbClr val="000000"/>
                </a:gs>
                <a:gs pos="50000">
                  <a:srgbClr val="FF0000"/>
                </a:gs>
                <a:gs pos="100000">
                  <a:srgbClr val="000000"/>
                </a:gs>
              </a:gsLst>
              <a:lin ang="5400000" scaled="1"/>
              <a:tileRect/>
            </a:gra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lvl="0" algn="ctr" eaLnBrk="1" hangingPunct="1"/>
              <a:r>
                <a:rPr lang="en-US" altLang="zh-CN" sz="2400" dirty="0">
                  <a:latin typeface="Times New Roman" panose="02020603050405020304" pitchFamily="18" charset="0"/>
                  <a:ea typeface="楷体_GB2312" pitchFamily="49" charset="-122"/>
                </a:rPr>
                <a:t>N</a:t>
              </a:r>
              <a:endParaRPr lang="en-US" altLang="zh-CN" sz="2400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404489" name="Rectangle 9"/>
            <p:cNvSpPr>
              <a:spLocks noChangeArrowheads="1"/>
            </p:cNvSpPr>
            <p:nvPr/>
          </p:nvSpPr>
          <p:spPr bwMode="auto">
            <a:xfrm>
              <a:off x="1515" y="1995"/>
              <a:ext cx="500" cy="192"/>
            </a:xfrm>
            <a:prstGeom prst="rect">
              <a:avLst/>
            </a:prstGeom>
            <a:gradFill rotWithShape="1">
              <a:gsLst>
                <a:gs pos="0">
                  <a:schemeClr val="accent1">
                    <a:gamma/>
                    <a:shade val="0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0"/>
                    <a:invGamma/>
                  </a:schemeClr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p>
              <a:pPr lvl="0" algn="ctr" eaLnBrk="1" hangingPunct="1"/>
              <a:r>
                <a:rPr lang="en-US" altLang="zh-CN" sz="2400" dirty="0">
                  <a:latin typeface="Times New Roman" panose="02020603050405020304" pitchFamily="18" charset="0"/>
                  <a:ea typeface="楷体_GB2312" pitchFamily="49" charset="-122"/>
                </a:rPr>
                <a:t>S</a:t>
              </a:r>
              <a:endParaRPr lang="en-US" altLang="zh-CN" sz="2400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sp>
        <p:nvSpPr>
          <p:cNvPr id="404490" name="Oval 10"/>
          <p:cNvSpPr/>
          <p:nvPr/>
        </p:nvSpPr>
        <p:spPr>
          <a:xfrm>
            <a:off x="1911350" y="2419350"/>
            <a:ext cx="609600" cy="936625"/>
          </a:xfrm>
          <a:prstGeom prst="ellipse">
            <a:avLst/>
          </a:prstGeom>
          <a:noFill/>
          <a:ln w="28575" cap="flat" cmpd="sng">
            <a:solidFill>
              <a:srgbClr val="00FF00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 lvl="0" algn="ctr" eaLnBrk="1" hangingPunct="1"/>
            <a:r>
              <a:rPr lang="zh-CN" altLang="en-US" sz="2400" dirty="0">
                <a:latin typeface="Times New Roman" panose="02020603050405020304" pitchFamily="18" charset="0"/>
                <a:ea typeface="仿宋_GB2312" pitchFamily="49" charset="-122"/>
              </a:rPr>
              <a:t>磁</a:t>
            </a:r>
            <a:endParaRPr lang="zh-CN" altLang="en-US" sz="2400" dirty="0">
              <a:latin typeface="Times New Roman" panose="02020603050405020304" pitchFamily="18" charset="0"/>
              <a:ea typeface="仿宋_GB2312" pitchFamily="49" charset="-122"/>
            </a:endParaRPr>
          </a:p>
          <a:p>
            <a:pPr lvl="0" algn="ctr" eaLnBrk="1" hangingPunct="1"/>
            <a:r>
              <a:rPr lang="zh-CN" altLang="en-US" sz="2400" dirty="0">
                <a:latin typeface="Times New Roman" panose="02020603050405020304" pitchFamily="18" charset="0"/>
                <a:ea typeface="仿宋_GB2312" pitchFamily="49" charset="-122"/>
              </a:rPr>
              <a:t>场</a:t>
            </a:r>
            <a:endParaRPr lang="zh-CN" altLang="en-US" sz="2400" dirty="0"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404491" name="Text Box 11"/>
          <p:cNvSpPr txBox="1"/>
          <p:nvPr/>
        </p:nvSpPr>
        <p:spPr>
          <a:xfrm>
            <a:off x="636588" y="1417638"/>
            <a:ext cx="1638300" cy="457200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>
            <a:spAutoFit/>
          </a:bodyPr>
          <a:p>
            <a:pPr lvl="0" eaLnBrk="1" hangingPunct="1">
              <a:buClr>
                <a:srgbClr val="FF9900"/>
              </a:buClr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仿宋_GB2312" pitchFamily="49" charset="-122"/>
              </a:rPr>
              <a:t> 磁现象</a:t>
            </a:r>
            <a:r>
              <a:rPr lang="en-US" altLang="zh-CN" sz="2400" dirty="0">
                <a:latin typeface="Times New Roman" panose="02020603050405020304" pitchFamily="18" charset="0"/>
                <a:ea typeface="仿宋_GB2312" pitchFamily="49" charset="-122"/>
              </a:rPr>
              <a:t>(1)</a:t>
            </a:r>
            <a:endParaRPr lang="en-US" altLang="zh-CN" sz="2400" dirty="0"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404492" name="Text Box 12"/>
          <p:cNvSpPr txBox="1"/>
          <p:nvPr/>
        </p:nvSpPr>
        <p:spPr>
          <a:xfrm>
            <a:off x="752475" y="1916113"/>
            <a:ext cx="855663" cy="476250"/>
          </a:xfrm>
          <a:prstGeom prst="rect">
            <a:avLst/>
          </a:prstGeom>
          <a:noFill/>
          <a:ln w="19050" cap="flat" cmpd="sng">
            <a:solidFill>
              <a:srgbClr val="FF3300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 lvl="0" eaLnBrk="1" hangingPunct="1"/>
            <a:r>
              <a:rPr lang="zh-CN" altLang="en-US" sz="2400" dirty="0">
                <a:latin typeface="Times New Roman" panose="02020603050405020304" pitchFamily="18" charset="0"/>
                <a:ea typeface="仿宋_GB2312" pitchFamily="49" charset="-122"/>
              </a:rPr>
              <a:t>磁体</a:t>
            </a:r>
            <a:endParaRPr lang="zh-CN" altLang="en-US" sz="2400" dirty="0"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404493" name="Text Box 13"/>
          <p:cNvSpPr txBox="1"/>
          <p:nvPr/>
        </p:nvSpPr>
        <p:spPr>
          <a:xfrm>
            <a:off x="2716213" y="1916113"/>
            <a:ext cx="925512" cy="476250"/>
          </a:xfrm>
          <a:prstGeom prst="rect">
            <a:avLst/>
          </a:prstGeom>
          <a:noFill/>
          <a:ln w="19050" cap="flat" cmpd="sng">
            <a:solidFill>
              <a:srgbClr val="FF3300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 lvl="0" eaLnBrk="1" hangingPunct="1"/>
            <a:r>
              <a:rPr lang="zh-CN" altLang="en-US" sz="2400" dirty="0">
                <a:latin typeface="Times New Roman" panose="02020603050405020304" pitchFamily="18" charset="0"/>
                <a:ea typeface="仿宋_GB2312" pitchFamily="49" charset="-122"/>
              </a:rPr>
              <a:t>磁体</a:t>
            </a:r>
            <a:endParaRPr lang="zh-CN" altLang="en-US" sz="2400" dirty="0"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404494" name="AutoShape 14"/>
          <p:cNvSpPr/>
          <p:nvPr/>
        </p:nvSpPr>
        <p:spPr>
          <a:xfrm>
            <a:off x="1773238" y="2058988"/>
            <a:ext cx="863600" cy="225425"/>
          </a:xfrm>
          <a:prstGeom prst="leftRightArrow">
            <a:avLst>
              <a:gd name="adj1" fmla="val 50000"/>
              <a:gd name="adj2" fmla="val 76619"/>
            </a:avLst>
          </a:prstGeom>
          <a:solidFill>
            <a:srgbClr val="FF9900"/>
          </a:solidFill>
          <a:ln w="9525" cap="flat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eaLnBrk="1" hangingPunct="1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04495" name="Text Box 15"/>
          <p:cNvSpPr txBox="1"/>
          <p:nvPr/>
        </p:nvSpPr>
        <p:spPr>
          <a:xfrm>
            <a:off x="4432300" y="1417638"/>
            <a:ext cx="1638300" cy="457200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>
            <a:spAutoFit/>
          </a:bodyPr>
          <a:p>
            <a:pPr lvl="0" eaLnBrk="1" hangingPunct="1">
              <a:buClr>
                <a:srgbClr val="FF9900"/>
              </a:buClr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仿宋_GB2312" pitchFamily="49" charset="-122"/>
              </a:rPr>
              <a:t> 磁现象</a:t>
            </a:r>
            <a:r>
              <a:rPr lang="en-US" altLang="zh-CN" sz="2400" dirty="0">
                <a:latin typeface="Times New Roman" panose="02020603050405020304" pitchFamily="18" charset="0"/>
                <a:ea typeface="仿宋_GB2312" pitchFamily="49" charset="-122"/>
              </a:rPr>
              <a:t>(2)</a:t>
            </a:r>
            <a:endParaRPr lang="en-US" altLang="zh-CN" sz="2400" dirty="0"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404496" name="Text Box 16"/>
          <p:cNvSpPr txBox="1"/>
          <p:nvPr/>
        </p:nvSpPr>
        <p:spPr>
          <a:xfrm>
            <a:off x="6919913" y="2125663"/>
            <a:ext cx="855662" cy="476250"/>
          </a:xfrm>
          <a:prstGeom prst="rect">
            <a:avLst/>
          </a:prstGeom>
          <a:noFill/>
          <a:ln w="19050" cap="flat" cmpd="sng">
            <a:solidFill>
              <a:srgbClr val="FF3300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 lvl="0" eaLnBrk="1" hangingPunct="1"/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</a:rPr>
              <a:t>磁体</a:t>
            </a:r>
            <a:endParaRPr lang="zh-CN" altLang="en-US" sz="2400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404497" name="Text Box 17"/>
          <p:cNvSpPr txBox="1"/>
          <p:nvPr/>
        </p:nvSpPr>
        <p:spPr>
          <a:xfrm>
            <a:off x="4865688" y="2108200"/>
            <a:ext cx="936625" cy="476250"/>
          </a:xfrm>
          <a:prstGeom prst="rect">
            <a:avLst/>
          </a:prstGeom>
          <a:noFill/>
          <a:ln w="19050" cap="flat" cmpd="sng">
            <a:solidFill>
              <a:srgbClr val="FF3300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 lvl="0" eaLnBrk="1" hangingPunct="1"/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</a:rPr>
              <a:t>电流</a:t>
            </a:r>
            <a:endParaRPr lang="zh-CN" altLang="en-US" sz="2400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pSp>
        <p:nvGrpSpPr>
          <p:cNvPr id="4" name="Group 18"/>
          <p:cNvGrpSpPr/>
          <p:nvPr/>
        </p:nvGrpSpPr>
        <p:grpSpPr>
          <a:xfrm>
            <a:off x="6162675" y="3414713"/>
            <a:ext cx="533400" cy="519112"/>
            <a:chOff x="2238" y="3072"/>
            <a:chExt cx="336" cy="327"/>
          </a:xfrm>
        </p:grpSpPr>
        <p:sp>
          <p:nvSpPr>
            <p:cNvPr id="14399" name="Oval 19"/>
            <p:cNvSpPr/>
            <p:nvPr/>
          </p:nvSpPr>
          <p:spPr>
            <a:xfrm>
              <a:off x="2361" y="3246"/>
              <a:ext cx="96" cy="96"/>
            </a:xfrm>
            <a:prstGeom prst="ellipse">
              <a:avLst/>
            </a:prstGeom>
            <a:solidFill>
              <a:schemeClr val="bg2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4400" name="AutoShape 20"/>
            <p:cNvSpPr/>
            <p:nvPr/>
          </p:nvSpPr>
          <p:spPr>
            <a:xfrm>
              <a:off x="2238" y="3207"/>
              <a:ext cx="336" cy="192"/>
            </a:xfrm>
            <a:custGeom>
              <a:avLst/>
              <a:gdLst>
                <a:gd name="txL" fmla="*/ 3150 w 21600"/>
                <a:gd name="txT" fmla="*/ 3150 h 21600"/>
                <a:gd name="txR" fmla="*/ 18450 w 21600"/>
                <a:gd name="txB" fmla="*/ 18450 h 21600"/>
              </a:gdLst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txL" t="txT" r="txR" b="txB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7136" y="10800"/>
                  </a:moveTo>
                  <a:cubicBezTo>
                    <a:pt x="7136" y="12824"/>
                    <a:pt x="8776" y="14464"/>
                    <a:pt x="10800" y="14464"/>
                  </a:cubicBezTo>
                  <a:cubicBezTo>
                    <a:pt x="12824" y="14464"/>
                    <a:pt x="14464" y="12824"/>
                    <a:pt x="14464" y="10800"/>
                  </a:cubicBezTo>
                  <a:cubicBezTo>
                    <a:pt x="14464" y="8776"/>
                    <a:pt x="12824" y="7136"/>
                    <a:pt x="10800" y="7136"/>
                  </a:cubicBezTo>
                  <a:cubicBezTo>
                    <a:pt x="8776" y="7136"/>
                    <a:pt x="7136" y="8776"/>
                    <a:pt x="7136" y="10800"/>
                  </a:cubicBezTo>
                  <a:close/>
                </a:path>
              </a:pathLst>
            </a:custGeom>
            <a:solidFill>
              <a:schemeClr val="hlink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4401" name="Line 21"/>
            <p:cNvSpPr/>
            <p:nvPr/>
          </p:nvSpPr>
          <p:spPr>
            <a:xfrm>
              <a:off x="2400" y="3072"/>
              <a:ext cx="0" cy="240"/>
            </a:xfrm>
            <a:prstGeom prst="line">
              <a:avLst/>
            </a:prstGeom>
            <a:ln w="76200" cap="flat" cmpd="sng">
              <a:solidFill>
                <a:srgbClr val="00FF00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5" name="Group 22"/>
          <p:cNvGrpSpPr/>
          <p:nvPr/>
        </p:nvGrpSpPr>
        <p:grpSpPr>
          <a:xfrm rot="31499" flipV="1">
            <a:off x="6037263" y="3314700"/>
            <a:ext cx="757237" cy="144463"/>
            <a:chOff x="3166" y="3108"/>
            <a:chExt cx="924" cy="156"/>
          </a:xfrm>
        </p:grpSpPr>
        <p:sp>
          <p:nvSpPr>
            <p:cNvPr id="14396" name="AutoShape 23"/>
            <p:cNvSpPr>
              <a:spLocks noChangeAspect="1"/>
            </p:cNvSpPr>
            <p:nvPr/>
          </p:nvSpPr>
          <p:spPr>
            <a:xfrm rot="5400000">
              <a:off x="3781" y="2955"/>
              <a:ext cx="154" cy="463"/>
            </a:xfrm>
            <a:prstGeom prst="triangle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50000">
                  <a:srgbClr val="FF0000"/>
                </a:gs>
                <a:gs pos="100000">
                  <a:srgbClr val="000000"/>
                </a:gs>
              </a:gsLst>
              <a:lin ang="5400000" scaled="1"/>
              <a:tileRect/>
            </a:gra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04504" name="AutoShape 24"/>
            <p:cNvSpPr>
              <a:spLocks noChangeAspect="1" noChangeArrowheads="1"/>
            </p:cNvSpPr>
            <p:nvPr/>
          </p:nvSpPr>
          <p:spPr bwMode="auto">
            <a:xfrm rot="16200000">
              <a:off x="3316" y="2959"/>
              <a:ext cx="154" cy="471"/>
            </a:xfrm>
            <a:prstGeom prst="triangle">
              <a:avLst>
                <a:gd name="adj" fmla="val 50000"/>
              </a:avLst>
            </a:prstGeom>
            <a:gradFill rotWithShape="1">
              <a:gsLst>
                <a:gs pos="0">
                  <a:schemeClr val="accent1">
                    <a:gamma/>
                    <a:shade val="0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0"/>
                    <a:invGamma/>
                  </a:schemeClr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04505" name="Oval 25"/>
            <p:cNvSpPr>
              <a:spLocks noChangeArrowheads="1"/>
            </p:cNvSpPr>
            <p:nvPr/>
          </p:nvSpPr>
          <p:spPr bwMode="auto">
            <a:xfrm>
              <a:off x="3604" y="3165"/>
              <a:ext cx="46" cy="48"/>
            </a:xfrm>
            <a:prstGeom prst="ellipse">
              <a:avLst/>
            </a:prstGeom>
            <a:gradFill rotWithShape="1">
              <a:gsLst>
                <a:gs pos="0">
                  <a:schemeClr val="accent2">
                    <a:gamma/>
                    <a:shade val="0"/>
                    <a:invGamma/>
                  </a:schemeClr>
                </a:gs>
                <a:gs pos="50000">
                  <a:schemeClr val="accent2"/>
                </a:gs>
                <a:gs pos="100000">
                  <a:schemeClr val="accent2">
                    <a:gamma/>
                    <a:shade val="0"/>
                    <a:invGamma/>
                  </a:schemeClr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6" name="Group 26"/>
          <p:cNvGrpSpPr/>
          <p:nvPr/>
        </p:nvGrpSpPr>
        <p:grpSpPr>
          <a:xfrm rot="-2957032">
            <a:off x="6126163" y="3316288"/>
            <a:ext cx="577850" cy="138112"/>
            <a:chOff x="3166" y="3108"/>
            <a:chExt cx="924" cy="156"/>
          </a:xfrm>
        </p:grpSpPr>
        <p:sp>
          <p:nvSpPr>
            <p:cNvPr id="14393" name="AutoShape 27"/>
            <p:cNvSpPr>
              <a:spLocks noChangeAspect="1"/>
            </p:cNvSpPr>
            <p:nvPr/>
          </p:nvSpPr>
          <p:spPr>
            <a:xfrm rot="5400000">
              <a:off x="3781" y="2955"/>
              <a:ext cx="154" cy="463"/>
            </a:xfrm>
            <a:prstGeom prst="triangle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50000">
                  <a:srgbClr val="FF0000"/>
                </a:gs>
                <a:gs pos="100000">
                  <a:srgbClr val="000000"/>
                </a:gs>
              </a:gsLst>
              <a:lin ang="5400000" scaled="1"/>
              <a:tileRect/>
            </a:gra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04508" name="AutoShape 28"/>
            <p:cNvSpPr>
              <a:spLocks noChangeAspect="1" noChangeArrowheads="1"/>
            </p:cNvSpPr>
            <p:nvPr/>
          </p:nvSpPr>
          <p:spPr bwMode="auto">
            <a:xfrm rot="16200000">
              <a:off x="3326" y="2946"/>
              <a:ext cx="154" cy="462"/>
            </a:xfrm>
            <a:prstGeom prst="triangle">
              <a:avLst>
                <a:gd name="adj" fmla="val 50000"/>
              </a:avLst>
            </a:prstGeom>
            <a:gradFill rotWithShape="1">
              <a:gsLst>
                <a:gs pos="0">
                  <a:schemeClr val="accent1">
                    <a:gamma/>
                    <a:shade val="0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0"/>
                    <a:invGamma/>
                  </a:schemeClr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04509" name="Oval 29"/>
            <p:cNvSpPr>
              <a:spLocks noChangeArrowheads="1"/>
            </p:cNvSpPr>
            <p:nvPr/>
          </p:nvSpPr>
          <p:spPr bwMode="auto">
            <a:xfrm>
              <a:off x="3611" y="3156"/>
              <a:ext cx="46" cy="48"/>
            </a:xfrm>
            <a:prstGeom prst="ellipse">
              <a:avLst/>
            </a:prstGeom>
            <a:gradFill rotWithShape="1">
              <a:gsLst>
                <a:gs pos="0">
                  <a:schemeClr val="accent2">
                    <a:gamma/>
                    <a:shade val="0"/>
                    <a:invGamma/>
                  </a:schemeClr>
                </a:gs>
                <a:gs pos="50000">
                  <a:schemeClr val="accent2"/>
                </a:gs>
                <a:gs pos="100000">
                  <a:schemeClr val="accent2">
                    <a:gamma/>
                    <a:shade val="0"/>
                    <a:invGamma/>
                  </a:schemeClr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aphicFrame>
        <p:nvGraphicFramePr>
          <p:cNvPr id="404510" name="Object 30"/>
          <p:cNvGraphicFramePr/>
          <p:nvPr/>
        </p:nvGraphicFramePr>
        <p:xfrm>
          <a:off x="6342063" y="2738438"/>
          <a:ext cx="179387" cy="255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3" name="" r:id="rId1" imgW="203200" imgH="292100" progId="Equation.3">
                  <p:embed/>
                </p:oleObj>
              </mc:Choice>
              <mc:Fallback>
                <p:oleObj name="" r:id="rId1" imgW="203200" imgH="292100" progId="Equation.3">
                  <p:embed/>
                  <p:pic>
                    <p:nvPicPr>
                      <p:cNvPr id="0" name="图片 310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342063" y="2738438"/>
                        <a:ext cx="179387" cy="2555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4511" name="AutoShape 31"/>
          <p:cNvSpPr/>
          <p:nvPr/>
        </p:nvSpPr>
        <p:spPr>
          <a:xfrm>
            <a:off x="6019800" y="2170113"/>
            <a:ext cx="719138" cy="287337"/>
          </a:xfrm>
          <a:prstGeom prst="rightArrow">
            <a:avLst>
              <a:gd name="adj1" fmla="val 50000"/>
              <a:gd name="adj2" fmla="val 62569"/>
            </a:avLst>
          </a:prstGeom>
          <a:solidFill>
            <a:srgbClr val="FF990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eaLnBrk="1" hangingPunct="1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7" name="Group 32"/>
          <p:cNvGrpSpPr/>
          <p:nvPr/>
        </p:nvGrpSpPr>
        <p:grpSpPr>
          <a:xfrm>
            <a:off x="2667000" y="2752725"/>
            <a:ext cx="1223963" cy="303213"/>
            <a:chOff x="1515" y="1995"/>
            <a:chExt cx="993" cy="192"/>
          </a:xfrm>
        </p:grpSpPr>
        <p:sp>
          <p:nvSpPr>
            <p:cNvPr id="14391" name="Rectangle 33"/>
            <p:cNvSpPr/>
            <p:nvPr/>
          </p:nvSpPr>
          <p:spPr>
            <a:xfrm>
              <a:off x="2008" y="1995"/>
              <a:ext cx="500" cy="192"/>
            </a:xfrm>
            <a:prstGeom prst="rect">
              <a:avLst/>
            </a:prstGeom>
            <a:gradFill rotWithShape="1">
              <a:gsLst>
                <a:gs pos="0">
                  <a:srgbClr val="000000"/>
                </a:gs>
                <a:gs pos="50000">
                  <a:srgbClr val="FF0000"/>
                </a:gs>
                <a:gs pos="100000">
                  <a:srgbClr val="000000"/>
                </a:gs>
              </a:gsLst>
              <a:lin ang="5400000" scaled="1"/>
              <a:tileRect/>
            </a:gra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lvl="0" algn="ctr" eaLnBrk="1" hangingPunct="1"/>
              <a:r>
                <a:rPr lang="en-US" altLang="zh-CN" sz="2400" dirty="0">
                  <a:latin typeface="Times New Roman" panose="02020603050405020304" pitchFamily="18" charset="0"/>
                  <a:ea typeface="楷体_GB2312" pitchFamily="49" charset="-122"/>
                </a:rPr>
                <a:t>N</a:t>
              </a:r>
              <a:endParaRPr lang="en-US" altLang="zh-CN" sz="2400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404514" name="Rectangle 34"/>
            <p:cNvSpPr>
              <a:spLocks noChangeArrowheads="1"/>
            </p:cNvSpPr>
            <p:nvPr/>
          </p:nvSpPr>
          <p:spPr bwMode="auto">
            <a:xfrm>
              <a:off x="1515" y="1995"/>
              <a:ext cx="500" cy="192"/>
            </a:xfrm>
            <a:prstGeom prst="rect">
              <a:avLst/>
            </a:prstGeom>
            <a:gradFill rotWithShape="1">
              <a:gsLst>
                <a:gs pos="0">
                  <a:schemeClr val="accent1">
                    <a:gamma/>
                    <a:shade val="0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0"/>
                    <a:invGamma/>
                  </a:schemeClr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p>
              <a:pPr lvl="0" algn="ctr" eaLnBrk="1" hangingPunct="1"/>
              <a:r>
                <a:rPr lang="en-US" altLang="zh-CN" sz="2400" dirty="0">
                  <a:latin typeface="Times New Roman" panose="02020603050405020304" pitchFamily="18" charset="0"/>
                  <a:ea typeface="楷体_GB2312" pitchFamily="49" charset="-122"/>
                </a:rPr>
                <a:t>S</a:t>
              </a:r>
              <a:endParaRPr lang="en-US" altLang="zh-CN" sz="2400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sp>
        <p:nvSpPr>
          <p:cNvPr id="404515" name="Text Box 35"/>
          <p:cNvSpPr txBox="1"/>
          <p:nvPr/>
        </p:nvSpPr>
        <p:spPr>
          <a:xfrm>
            <a:off x="687388" y="3500438"/>
            <a:ext cx="1638300" cy="457200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>
            <a:spAutoFit/>
          </a:bodyPr>
          <a:p>
            <a:pPr lvl="0" eaLnBrk="1" hangingPunct="1">
              <a:buClr>
                <a:srgbClr val="FF9900"/>
              </a:buClr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仿宋_GB2312" pitchFamily="49" charset="-122"/>
              </a:rPr>
              <a:t> 磁现象</a:t>
            </a:r>
            <a:r>
              <a:rPr lang="en-US" altLang="zh-CN" sz="2400" dirty="0">
                <a:latin typeface="Times New Roman" panose="02020603050405020304" pitchFamily="18" charset="0"/>
                <a:ea typeface="仿宋_GB2312" pitchFamily="49" charset="-122"/>
              </a:rPr>
              <a:t>(3)</a:t>
            </a:r>
            <a:endParaRPr lang="en-US" altLang="zh-CN" sz="2400" dirty="0"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404516" name="AutoShape 36" descr="浅色上对角线"/>
          <p:cNvSpPr/>
          <p:nvPr/>
        </p:nvSpPr>
        <p:spPr>
          <a:xfrm>
            <a:off x="1336675" y="5708650"/>
            <a:ext cx="2016125" cy="550863"/>
          </a:xfrm>
          <a:prstGeom prst="cube">
            <a:avLst>
              <a:gd name="adj" fmla="val 52083"/>
            </a:avLst>
          </a:prstGeom>
          <a:pattFill prst="ltUpDiag">
            <a:fgClr>
              <a:schemeClr val="accent1"/>
            </a:fgClr>
            <a:bgClr>
              <a:srgbClr val="FFFFFF"/>
            </a:bgClr>
          </a:patt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 eaLnBrk="1" hangingPunct="1"/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</a:rPr>
              <a:t>S</a:t>
            </a:r>
            <a:endParaRPr lang="en-US" altLang="zh-CN" sz="2400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404517" name="AutoShape 37" descr="浅色上对角线"/>
          <p:cNvSpPr/>
          <p:nvPr/>
        </p:nvSpPr>
        <p:spPr>
          <a:xfrm>
            <a:off x="1409700" y="4843463"/>
            <a:ext cx="2016125" cy="550862"/>
          </a:xfrm>
          <a:prstGeom prst="cube">
            <a:avLst>
              <a:gd name="adj" fmla="val 60037"/>
            </a:avLst>
          </a:prstGeom>
          <a:pattFill prst="ltUpDiag">
            <a:fgClr>
              <a:srgbClr val="FF0000"/>
            </a:fgClr>
            <a:bgClr>
              <a:srgbClr val="FFFFFF"/>
            </a:bgClr>
          </a:patt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 eaLnBrk="1" hangingPunct="1"/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endParaRPr lang="en-US" altLang="zh-CN" sz="2400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pSp>
        <p:nvGrpSpPr>
          <p:cNvPr id="8" name="Group 38"/>
          <p:cNvGrpSpPr/>
          <p:nvPr/>
        </p:nvGrpSpPr>
        <p:grpSpPr>
          <a:xfrm>
            <a:off x="544513" y="5067300"/>
            <a:ext cx="3294062" cy="557213"/>
            <a:chOff x="294" y="3344"/>
            <a:chExt cx="2075" cy="351"/>
          </a:xfrm>
        </p:grpSpPr>
        <p:sp>
          <p:nvSpPr>
            <p:cNvPr id="14388" name="Freeform 39"/>
            <p:cNvSpPr/>
            <p:nvPr/>
          </p:nvSpPr>
          <p:spPr>
            <a:xfrm>
              <a:off x="2031" y="3344"/>
              <a:ext cx="338" cy="351"/>
            </a:xfrm>
            <a:custGeom>
              <a:avLst/>
              <a:gdLst>
                <a:gd name="txL" fmla="*/ 0 w 528"/>
                <a:gd name="txT" fmla="*/ 0 h 528"/>
                <a:gd name="txR" fmla="*/ 528 w 528"/>
                <a:gd name="txB" fmla="*/ 528 h 528"/>
              </a:gdLst>
              <a:ahLst/>
              <a:cxnLst>
                <a:cxn ang="0">
                  <a:pos x="0" y="68"/>
                </a:cxn>
                <a:cxn ang="0">
                  <a:pos x="15" y="37"/>
                </a:cxn>
                <a:cxn ang="0">
                  <a:pos x="36" y="31"/>
                </a:cxn>
                <a:cxn ang="0">
                  <a:pos x="56" y="0"/>
                </a:cxn>
              </a:cxnLst>
              <a:rect l="txL" t="txT" r="txR" b="txB"/>
              <a:pathLst>
                <a:path w="528" h="528">
                  <a:moveTo>
                    <a:pt x="0" y="528"/>
                  </a:moveTo>
                  <a:cubicBezTo>
                    <a:pt x="44" y="432"/>
                    <a:pt x="88" y="336"/>
                    <a:pt x="144" y="288"/>
                  </a:cubicBezTo>
                  <a:cubicBezTo>
                    <a:pt x="200" y="240"/>
                    <a:pt x="272" y="288"/>
                    <a:pt x="336" y="240"/>
                  </a:cubicBezTo>
                  <a:cubicBezTo>
                    <a:pt x="400" y="192"/>
                    <a:pt x="464" y="96"/>
                    <a:pt x="528" y="0"/>
                  </a:cubicBezTo>
                </a:path>
              </a:pathLst>
            </a:custGeom>
            <a:noFill/>
            <a:ln w="57150" cap="flat" cmpd="sng">
              <a:solidFill>
                <a:srgbClr val="00FF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4389" name="Freeform 40"/>
            <p:cNvSpPr/>
            <p:nvPr/>
          </p:nvSpPr>
          <p:spPr>
            <a:xfrm>
              <a:off x="294" y="3375"/>
              <a:ext cx="369" cy="319"/>
            </a:xfrm>
            <a:custGeom>
              <a:avLst/>
              <a:gdLst>
                <a:gd name="txL" fmla="*/ 0 w 576"/>
                <a:gd name="txT" fmla="*/ 0 h 480"/>
                <a:gd name="txR" fmla="*/ 576 w 576"/>
                <a:gd name="txB" fmla="*/ 480 h 480"/>
              </a:gdLst>
              <a:ahLst/>
              <a:cxnLst>
                <a:cxn ang="0">
                  <a:pos x="62" y="62"/>
                </a:cxn>
                <a:cxn ang="0">
                  <a:pos x="57" y="37"/>
                </a:cxn>
                <a:cxn ang="0">
                  <a:pos x="36" y="13"/>
                </a:cxn>
                <a:cxn ang="0">
                  <a:pos x="0" y="0"/>
                </a:cxn>
              </a:cxnLst>
              <a:rect l="txL" t="txT" r="txR" b="txB"/>
              <a:pathLst>
                <a:path w="576" h="480">
                  <a:moveTo>
                    <a:pt x="576" y="480"/>
                  </a:moveTo>
                  <a:cubicBezTo>
                    <a:pt x="572" y="416"/>
                    <a:pt x="568" y="352"/>
                    <a:pt x="528" y="288"/>
                  </a:cubicBezTo>
                  <a:cubicBezTo>
                    <a:pt x="488" y="224"/>
                    <a:pt x="424" y="144"/>
                    <a:pt x="336" y="96"/>
                  </a:cubicBezTo>
                  <a:cubicBezTo>
                    <a:pt x="248" y="48"/>
                    <a:pt x="124" y="24"/>
                    <a:pt x="0" y="0"/>
                  </a:cubicBezTo>
                </a:path>
              </a:pathLst>
            </a:custGeom>
            <a:noFill/>
            <a:ln w="57150" cap="flat" cmpd="sng">
              <a:solidFill>
                <a:srgbClr val="00FF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4390" name="Line 41"/>
            <p:cNvSpPr/>
            <p:nvPr/>
          </p:nvSpPr>
          <p:spPr>
            <a:xfrm>
              <a:off x="658" y="3683"/>
              <a:ext cx="1385" cy="0"/>
            </a:xfrm>
            <a:prstGeom prst="line">
              <a:avLst/>
            </a:prstGeom>
            <a:ln w="57150" cap="flat" cmpd="sng">
              <a:solidFill>
                <a:srgbClr val="FFCC00"/>
              </a:solidFill>
              <a:prstDash val="solid"/>
              <a:headEnd type="none" w="med" len="med"/>
              <a:tailEnd type="none" w="med" len="med"/>
            </a:ln>
          </p:spPr>
        </p:sp>
      </p:grpSp>
      <p:graphicFrame>
        <p:nvGraphicFramePr>
          <p:cNvPr id="404522" name="Object 42"/>
          <p:cNvGraphicFramePr/>
          <p:nvPr/>
        </p:nvGraphicFramePr>
        <p:xfrm>
          <a:off x="868363" y="4827588"/>
          <a:ext cx="179387" cy="255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" name="" r:id="rId3" imgW="203200" imgH="292100" progId="Equation.3">
                  <p:embed/>
                </p:oleObj>
              </mc:Choice>
              <mc:Fallback>
                <p:oleObj name="" r:id="rId3" imgW="203200" imgH="292100" progId="Equation.3">
                  <p:embed/>
                  <p:pic>
                    <p:nvPicPr>
                      <p:cNvPr id="0" name="图片 310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68363" y="4827588"/>
                        <a:ext cx="179387" cy="2555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4523" name="Line 43"/>
          <p:cNvSpPr/>
          <p:nvPr/>
        </p:nvSpPr>
        <p:spPr>
          <a:xfrm>
            <a:off x="6169025" y="3152775"/>
            <a:ext cx="533400" cy="0"/>
          </a:xfrm>
          <a:prstGeom prst="line">
            <a:avLst/>
          </a:prstGeom>
          <a:ln w="38100" cap="flat" cmpd="sng">
            <a:solidFill>
              <a:srgbClr val="FF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404524" name="Line 44"/>
          <p:cNvSpPr/>
          <p:nvPr/>
        </p:nvSpPr>
        <p:spPr>
          <a:xfrm>
            <a:off x="798513" y="5164138"/>
            <a:ext cx="215900" cy="144462"/>
          </a:xfrm>
          <a:prstGeom prst="line">
            <a:avLst/>
          </a:prstGeom>
          <a:ln w="38100" cap="flat" cmpd="sng">
            <a:solidFill>
              <a:srgbClr val="FF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404525" name="AutoShape 45"/>
          <p:cNvSpPr/>
          <p:nvPr/>
        </p:nvSpPr>
        <p:spPr>
          <a:xfrm rot="-2025062">
            <a:off x="2085975" y="5513388"/>
            <a:ext cx="576263" cy="119062"/>
          </a:xfrm>
          <a:prstGeom prst="rightArrow">
            <a:avLst>
              <a:gd name="adj1" fmla="val 41666"/>
              <a:gd name="adj2" fmla="val 230237"/>
            </a:avLst>
          </a:prstGeom>
          <a:solidFill>
            <a:srgbClr val="CC3300"/>
          </a:solidFill>
          <a:ln w="9525" cap="flat" cmpd="sng">
            <a:solidFill>
              <a:srgbClr val="CC33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eaLnBrk="1" hangingPunct="1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404526" name="Object 46"/>
          <p:cNvGraphicFramePr/>
          <p:nvPr/>
        </p:nvGraphicFramePr>
        <p:xfrm>
          <a:off x="2581275" y="5419725"/>
          <a:ext cx="268288" cy="300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7" name="" r:id="rId4" imgW="304800" imgH="342900" progId="Equation.3">
                  <p:embed/>
                </p:oleObj>
              </mc:Choice>
              <mc:Fallback>
                <p:oleObj name="" r:id="rId4" imgW="304800" imgH="342900" progId="Equation.3">
                  <p:embed/>
                  <p:pic>
                    <p:nvPicPr>
                      <p:cNvPr id="0" name="图片 3106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581275" y="5419725"/>
                        <a:ext cx="268288" cy="3000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4527" name="Text Box 47"/>
          <p:cNvSpPr txBox="1"/>
          <p:nvPr/>
        </p:nvSpPr>
        <p:spPr>
          <a:xfrm>
            <a:off x="977900" y="4051300"/>
            <a:ext cx="855663" cy="476250"/>
          </a:xfrm>
          <a:prstGeom prst="rect">
            <a:avLst/>
          </a:prstGeom>
          <a:noFill/>
          <a:ln w="19050" cap="flat" cmpd="sng">
            <a:solidFill>
              <a:srgbClr val="FF3300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 lvl="0" eaLnBrk="1" hangingPunct="1"/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</a:rPr>
              <a:t>磁体</a:t>
            </a:r>
            <a:endParaRPr lang="zh-CN" altLang="en-US" sz="2400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404528" name="Text Box 48"/>
          <p:cNvSpPr txBox="1"/>
          <p:nvPr/>
        </p:nvSpPr>
        <p:spPr>
          <a:xfrm>
            <a:off x="2797175" y="4068763"/>
            <a:ext cx="936625" cy="476250"/>
          </a:xfrm>
          <a:prstGeom prst="rect">
            <a:avLst/>
          </a:prstGeom>
          <a:noFill/>
          <a:ln w="19050" cap="flat" cmpd="sng">
            <a:solidFill>
              <a:srgbClr val="FF3300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 lvl="0" eaLnBrk="1" hangingPunct="1"/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</a:rPr>
              <a:t>电流</a:t>
            </a:r>
            <a:endParaRPr lang="zh-CN" altLang="en-US" sz="2400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404529" name="AutoShape 49"/>
          <p:cNvSpPr/>
          <p:nvPr/>
        </p:nvSpPr>
        <p:spPr>
          <a:xfrm>
            <a:off x="1987550" y="4178300"/>
            <a:ext cx="719138" cy="287338"/>
          </a:xfrm>
          <a:prstGeom prst="rightArrow">
            <a:avLst>
              <a:gd name="adj1" fmla="val 50000"/>
              <a:gd name="adj2" fmla="val 62568"/>
            </a:avLst>
          </a:prstGeom>
          <a:solidFill>
            <a:srgbClr val="FF990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eaLnBrk="1" hangingPunct="1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04530" name="Text Box 50"/>
          <p:cNvSpPr txBox="1"/>
          <p:nvPr/>
        </p:nvSpPr>
        <p:spPr>
          <a:xfrm>
            <a:off x="4589463" y="3763963"/>
            <a:ext cx="1638300" cy="457200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>
            <a:spAutoFit/>
          </a:bodyPr>
          <a:p>
            <a:pPr lvl="0" eaLnBrk="1" hangingPunct="1">
              <a:buClr>
                <a:srgbClr val="FF9900"/>
              </a:buClr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仿宋_GB2312" pitchFamily="49" charset="-122"/>
              </a:rPr>
              <a:t> 磁现象</a:t>
            </a:r>
            <a:r>
              <a:rPr lang="en-US" altLang="zh-CN" sz="2400" dirty="0">
                <a:latin typeface="Times New Roman" panose="02020603050405020304" pitchFamily="18" charset="0"/>
                <a:ea typeface="仿宋_GB2312" pitchFamily="49" charset="-122"/>
              </a:rPr>
              <a:t>(4)</a:t>
            </a:r>
            <a:endParaRPr lang="en-US" altLang="zh-CN" sz="2400" dirty="0"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404531" name="Text Box 51"/>
          <p:cNvSpPr txBox="1"/>
          <p:nvPr/>
        </p:nvSpPr>
        <p:spPr>
          <a:xfrm>
            <a:off x="5181600" y="4294188"/>
            <a:ext cx="936625" cy="476250"/>
          </a:xfrm>
          <a:prstGeom prst="rect">
            <a:avLst/>
          </a:prstGeom>
          <a:noFill/>
          <a:ln w="19050" cap="flat" cmpd="sng">
            <a:solidFill>
              <a:srgbClr val="FF3300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 lvl="0" eaLnBrk="1" hangingPunct="1"/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</a:rPr>
              <a:t>电流</a:t>
            </a:r>
            <a:endParaRPr lang="zh-CN" altLang="en-US" sz="2400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404532" name="Text Box 52"/>
          <p:cNvSpPr txBox="1"/>
          <p:nvPr/>
        </p:nvSpPr>
        <p:spPr>
          <a:xfrm>
            <a:off x="7250113" y="4259263"/>
            <a:ext cx="936625" cy="476250"/>
          </a:xfrm>
          <a:prstGeom prst="rect">
            <a:avLst/>
          </a:prstGeom>
          <a:noFill/>
          <a:ln w="19050" cap="flat" cmpd="sng">
            <a:solidFill>
              <a:srgbClr val="FF3300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 lvl="0" eaLnBrk="1" hangingPunct="1"/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</a:rPr>
              <a:t>电流</a:t>
            </a:r>
            <a:endParaRPr lang="zh-CN" altLang="en-US" sz="2400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404533" name="AutoShape 53"/>
          <p:cNvSpPr/>
          <p:nvPr/>
        </p:nvSpPr>
        <p:spPr>
          <a:xfrm>
            <a:off x="6262688" y="4365625"/>
            <a:ext cx="863600" cy="225425"/>
          </a:xfrm>
          <a:prstGeom prst="leftRightArrow">
            <a:avLst>
              <a:gd name="adj1" fmla="val 50000"/>
              <a:gd name="adj2" fmla="val 76619"/>
            </a:avLst>
          </a:prstGeom>
          <a:solidFill>
            <a:srgbClr val="FF9900"/>
          </a:solidFill>
          <a:ln w="9525" cap="flat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eaLnBrk="1" hangingPunct="1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9" name="Group 54"/>
          <p:cNvGrpSpPr/>
          <p:nvPr/>
        </p:nvGrpSpPr>
        <p:grpSpPr>
          <a:xfrm>
            <a:off x="5037138" y="4889500"/>
            <a:ext cx="3303587" cy="557213"/>
            <a:chOff x="3197" y="3125"/>
            <a:chExt cx="2081" cy="351"/>
          </a:xfrm>
        </p:grpSpPr>
        <p:sp>
          <p:nvSpPr>
            <p:cNvPr id="14385" name="Freeform 55"/>
            <p:cNvSpPr/>
            <p:nvPr/>
          </p:nvSpPr>
          <p:spPr>
            <a:xfrm>
              <a:off x="4940" y="3125"/>
              <a:ext cx="338" cy="351"/>
            </a:xfrm>
            <a:custGeom>
              <a:avLst/>
              <a:gdLst>
                <a:gd name="txL" fmla="*/ 0 w 528"/>
                <a:gd name="txT" fmla="*/ 0 h 528"/>
                <a:gd name="txR" fmla="*/ 528 w 528"/>
                <a:gd name="txB" fmla="*/ 528 h 528"/>
              </a:gdLst>
              <a:ahLst/>
              <a:cxnLst>
                <a:cxn ang="0">
                  <a:pos x="0" y="68"/>
                </a:cxn>
                <a:cxn ang="0">
                  <a:pos x="15" y="37"/>
                </a:cxn>
                <a:cxn ang="0">
                  <a:pos x="36" y="31"/>
                </a:cxn>
                <a:cxn ang="0">
                  <a:pos x="56" y="0"/>
                </a:cxn>
              </a:cxnLst>
              <a:rect l="txL" t="txT" r="txR" b="txB"/>
              <a:pathLst>
                <a:path w="528" h="528">
                  <a:moveTo>
                    <a:pt x="0" y="528"/>
                  </a:moveTo>
                  <a:cubicBezTo>
                    <a:pt x="44" y="432"/>
                    <a:pt x="88" y="336"/>
                    <a:pt x="144" y="288"/>
                  </a:cubicBezTo>
                  <a:cubicBezTo>
                    <a:pt x="200" y="240"/>
                    <a:pt x="272" y="288"/>
                    <a:pt x="336" y="240"/>
                  </a:cubicBezTo>
                  <a:cubicBezTo>
                    <a:pt x="400" y="192"/>
                    <a:pt x="464" y="96"/>
                    <a:pt x="528" y="0"/>
                  </a:cubicBezTo>
                </a:path>
              </a:pathLst>
            </a:custGeom>
            <a:noFill/>
            <a:ln w="57150" cap="flat" cmpd="sng">
              <a:solidFill>
                <a:srgbClr val="00FF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4386" name="Freeform 56"/>
            <p:cNvSpPr/>
            <p:nvPr/>
          </p:nvSpPr>
          <p:spPr>
            <a:xfrm>
              <a:off x="3197" y="3156"/>
              <a:ext cx="369" cy="319"/>
            </a:xfrm>
            <a:custGeom>
              <a:avLst/>
              <a:gdLst>
                <a:gd name="txL" fmla="*/ 0 w 576"/>
                <a:gd name="txT" fmla="*/ 0 h 480"/>
                <a:gd name="txR" fmla="*/ 576 w 576"/>
                <a:gd name="txB" fmla="*/ 480 h 480"/>
              </a:gdLst>
              <a:ahLst/>
              <a:cxnLst>
                <a:cxn ang="0">
                  <a:pos x="62" y="62"/>
                </a:cxn>
                <a:cxn ang="0">
                  <a:pos x="57" y="37"/>
                </a:cxn>
                <a:cxn ang="0">
                  <a:pos x="36" y="13"/>
                </a:cxn>
                <a:cxn ang="0">
                  <a:pos x="0" y="0"/>
                </a:cxn>
              </a:cxnLst>
              <a:rect l="txL" t="txT" r="txR" b="txB"/>
              <a:pathLst>
                <a:path w="576" h="480">
                  <a:moveTo>
                    <a:pt x="576" y="480"/>
                  </a:moveTo>
                  <a:cubicBezTo>
                    <a:pt x="572" y="416"/>
                    <a:pt x="568" y="352"/>
                    <a:pt x="528" y="288"/>
                  </a:cubicBezTo>
                  <a:cubicBezTo>
                    <a:pt x="488" y="224"/>
                    <a:pt x="424" y="144"/>
                    <a:pt x="336" y="96"/>
                  </a:cubicBezTo>
                  <a:cubicBezTo>
                    <a:pt x="248" y="48"/>
                    <a:pt x="124" y="24"/>
                    <a:pt x="0" y="0"/>
                  </a:cubicBezTo>
                </a:path>
              </a:pathLst>
            </a:custGeom>
            <a:noFill/>
            <a:ln w="57150" cap="flat" cmpd="sng">
              <a:solidFill>
                <a:srgbClr val="00FF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4387" name="Line 57"/>
            <p:cNvSpPr/>
            <p:nvPr/>
          </p:nvSpPr>
          <p:spPr>
            <a:xfrm>
              <a:off x="3561" y="3464"/>
              <a:ext cx="1385" cy="0"/>
            </a:xfrm>
            <a:prstGeom prst="line">
              <a:avLst/>
            </a:prstGeom>
            <a:ln w="57150" cap="flat" cmpd="sng">
              <a:solidFill>
                <a:srgbClr val="FFCC00"/>
              </a:solidFill>
              <a:prstDash val="solid"/>
              <a:headEnd type="none" w="med" len="med"/>
              <a:tailEnd type="none" w="med" len="med"/>
            </a:ln>
          </p:spPr>
        </p:sp>
      </p:grpSp>
      <p:graphicFrame>
        <p:nvGraphicFramePr>
          <p:cNvPr id="404538" name="Object 58"/>
          <p:cNvGraphicFramePr/>
          <p:nvPr/>
        </p:nvGraphicFramePr>
        <p:xfrm>
          <a:off x="5943600" y="4960938"/>
          <a:ext cx="223838" cy="36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4" name="" r:id="rId6" imgW="254000" imgH="418465" progId="Equation.3">
                  <p:embed/>
                </p:oleObj>
              </mc:Choice>
              <mc:Fallback>
                <p:oleObj name="" r:id="rId6" imgW="254000" imgH="418465" progId="Equation.3">
                  <p:embed/>
                  <p:pic>
                    <p:nvPicPr>
                      <p:cNvPr id="0" name="图片 3103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943600" y="4960938"/>
                        <a:ext cx="223838" cy="3667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4539" name="Line 59"/>
          <p:cNvSpPr/>
          <p:nvPr/>
        </p:nvSpPr>
        <p:spPr>
          <a:xfrm>
            <a:off x="6227763" y="5426075"/>
            <a:ext cx="533400" cy="0"/>
          </a:xfrm>
          <a:prstGeom prst="line">
            <a:avLst/>
          </a:prstGeom>
          <a:ln w="38100" cap="flat" cmpd="sng">
            <a:solidFill>
              <a:srgbClr val="FF0000"/>
            </a:solidFill>
            <a:prstDash val="solid"/>
            <a:headEnd type="none" w="med" len="med"/>
            <a:tailEnd type="triangle" w="med" len="med"/>
          </a:ln>
        </p:spPr>
      </p:sp>
      <p:grpSp>
        <p:nvGrpSpPr>
          <p:cNvPr id="10" name="Group 60"/>
          <p:cNvGrpSpPr/>
          <p:nvPr/>
        </p:nvGrpSpPr>
        <p:grpSpPr>
          <a:xfrm>
            <a:off x="4892675" y="5346700"/>
            <a:ext cx="3303588" cy="557213"/>
            <a:chOff x="3106" y="3413"/>
            <a:chExt cx="2081" cy="351"/>
          </a:xfrm>
        </p:grpSpPr>
        <p:sp>
          <p:nvSpPr>
            <p:cNvPr id="14382" name="Freeform 61"/>
            <p:cNvSpPr/>
            <p:nvPr/>
          </p:nvSpPr>
          <p:spPr>
            <a:xfrm>
              <a:off x="4849" y="3413"/>
              <a:ext cx="338" cy="351"/>
            </a:xfrm>
            <a:custGeom>
              <a:avLst/>
              <a:gdLst>
                <a:gd name="txL" fmla="*/ 0 w 528"/>
                <a:gd name="txT" fmla="*/ 0 h 528"/>
                <a:gd name="txR" fmla="*/ 528 w 528"/>
                <a:gd name="txB" fmla="*/ 528 h 528"/>
              </a:gdLst>
              <a:ahLst/>
              <a:cxnLst>
                <a:cxn ang="0">
                  <a:pos x="0" y="68"/>
                </a:cxn>
                <a:cxn ang="0">
                  <a:pos x="15" y="37"/>
                </a:cxn>
                <a:cxn ang="0">
                  <a:pos x="36" y="31"/>
                </a:cxn>
                <a:cxn ang="0">
                  <a:pos x="56" y="0"/>
                </a:cxn>
              </a:cxnLst>
              <a:rect l="txL" t="txT" r="txR" b="txB"/>
              <a:pathLst>
                <a:path w="528" h="528">
                  <a:moveTo>
                    <a:pt x="0" y="528"/>
                  </a:moveTo>
                  <a:cubicBezTo>
                    <a:pt x="44" y="432"/>
                    <a:pt x="88" y="336"/>
                    <a:pt x="144" y="288"/>
                  </a:cubicBezTo>
                  <a:cubicBezTo>
                    <a:pt x="200" y="240"/>
                    <a:pt x="272" y="288"/>
                    <a:pt x="336" y="240"/>
                  </a:cubicBezTo>
                  <a:cubicBezTo>
                    <a:pt x="400" y="192"/>
                    <a:pt x="464" y="96"/>
                    <a:pt x="528" y="0"/>
                  </a:cubicBezTo>
                </a:path>
              </a:pathLst>
            </a:custGeom>
            <a:noFill/>
            <a:ln w="57150" cap="flat" cmpd="sng">
              <a:solidFill>
                <a:srgbClr val="00FF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4383" name="Freeform 62"/>
            <p:cNvSpPr/>
            <p:nvPr/>
          </p:nvSpPr>
          <p:spPr>
            <a:xfrm>
              <a:off x="3106" y="3444"/>
              <a:ext cx="369" cy="319"/>
            </a:xfrm>
            <a:custGeom>
              <a:avLst/>
              <a:gdLst>
                <a:gd name="txL" fmla="*/ 0 w 576"/>
                <a:gd name="txT" fmla="*/ 0 h 480"/>
                <a:gd name="txR" fmla="*/ 576 w 576"/>
                <a:gd name="txB" fmla="*/ 480 h 480"/>
              </a:gdLst>
              <a:ahLst/>
              <a:cxnLst>
                <a:cxn ang="0">
                  <a:pos x="62" y="62"/>
                </a:cxn>
                <a:cxn ang="0">
                  <a:pos x="57" y="37"/>
                </a:cxn>
                <a:cxn ang="0">
                  <a:pos x="36" y="13"/>
                </a:cxn>
                <a:cxn ang="0">
                  <a:pos x="0" y="0"/>
                </a:cxn>
              </a:cxnLst>
              <a:rect l="txL" t="txT" r="txR" b="txB"/>
              <a:pathLst>
                <a:path w="576" h="480">
                  <a:moveTo>
                    <a:pt x="576" y="480"/>
                  </a:moveTo>
                  <a:cubicBezTo>
                    <a:pt x="572" y="416"/>
                    <a:pt x="568" y="352"/>
                    <a:pt x="528" y="288"/>
                  </a:cubicBezTo>
                  <a:cubicBezTo>
                    <a:pt x="488" y="224"/>
                    <a:pt x="424" y="144"/>
                    <a:pt x="336" y="96"/>
                  </a:cubicBezTo>
                  <a:cubicBezTo>
                    <a:pt x="248" y="48"/>
                    <a:pt x="124" y="24"/>
                    <a:pt x="0" y="0"/>
                  </a:cubicBezTo>
                </a:path>
              </a:pathLst>
            </a:custGeom>
            <a:noFill/>
            <a:ln w="57150" cap="flat" cmpd="sng">
              <a:solidFill>
                <a:srgbClr val="00FF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4384" name="Line 63"/>
            <p:cNvSpPr/>
            <p:nvPr/>
          </p:nvSpPr>
          <p:spPr>
            <a:xfrm>
              <a:off x="3470" y="3752"/>
              <a:ext cx="1385" cy="0"/>
            </a:xfrm>
            <a:prstGeom prst="line">
              <a:avLst/>
            </a:prstGeom>
            <a:ln w="57150" cap="flat" cmpd="sng">
              <a:solidFill>
                <a:srgbClr val="FFCC00"/>
              </a:solidFill>
              <a:prstDash val="solid"/>
              <a:headEnd type="none" w="med" len="med"/>
              <a:tailEnd type="none" w="med" len="med"/>
            </a:ln>
          </p:spPr>
        </p:sp>
      </p:grpSp>
      <p:graphicFrame>
        <p:nvGraphicFramePr>
          <p:cNvPr id="404544" name="Object 64"/>
          <p:cNvGraphicFramePr/>
          <p:nvPr/>
        </p:nvGraphicFramePr>
        <p:xfrm>
          <a:off x="6748463" y="5959475"/>
          <a:ext cx="268287" cy="366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5" name="" r:id="rId8" imgW="304800" imgH="418465" progId="Equation.3">
                  <p:embed/>
                </p:oleObj>
              </mc:Choice>
              <mc:Fallback>
                <p:oleObj name="" r:id="rId8" imgW="304800" imgH="418465" progId="Equation.3">
                  <p:embed/>
                  <p:pic>
                    <p:nvPicPr>
                      <p:cNvPr id="0" name="图片 3104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748463" y="5959475"/>
                        <a:ext cx="268287" cy="3667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4545" name="Line 65"/>
          <p:cNvSpPr/>
          <p:nvPr/>
        </p:nvSpPr>
        <p:spPr>
          <a:xfrm flipH="1">
            <a:off x="6111875" y="5888038"/>
            <a:ext cx="481013" cy="0"/>
          </a:xfrm>
          <a:prstGeom prst="line">
            <a:avLst/>
          </a:prstGeom>
          <a:ln w="38100" cap="flat" cmpd="sng">
            <a:solidFill>
              <a:srgbClr val="FF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404546" name="AutoShape 66"/>
          <p:cNvSpPr/>
          <p:nvPr/>
        </p:nvSpPr>
        <p:spPr>
          <a:xfrm rot="-2025062">
            <a:off x="6762750" y="5153025"/>
            <a:ext cx="508000" cy="142875"/>
          </a:xfrm>
          <a:prstGeom prst="rightArrow">
            <a:avLst>
              <a:gd name="adj1" fmla="val 41666"/>
              <a:gd name="adj2" fmla="val 169135"/>
            </a:avLst>
          </a:prstGeom>
          <a:solidFill>
            <a:srgbClr val="CC3300"/>
          </a:solidFill>
          <a:ln w="9525" cap="flat" cmpd="sng">
            <a:solidFill>
              <a:srgbClr val="CC33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eaLnBrk="1" hangingPunct="1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04547" name="AutoShape 67"/>
          <p:cNvSpPr/>
          <p:nvPr/>
        </p:nvSpPr>
        <p:spPr>
          <a:xfrm rot="8654365">
            <a:off x="5688013" y="6018213"/>
            <a:ext cx="508000" cy="158750"/>
          </a:xfrm>
          <a:prstGeom prst="rightArrow">
            <a:avLst>
              <a:gd name="adj1" fmla="val 41666"/>
              <a:gd name="adj2" fmla="val 152222"/>
            </a:avLst>
          </a:prstGeom>
          <a:solidFill>
            <a:srgbClr val="CC3300"/>
          </a:solidFill>
          <a:ln w="9525" cap="flat" cmpd="sng">
            <a:solidFill>
              <a:srgbClr val="CC33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eaLnBrk="1" hangingPunct="1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404548" name="Object 68"/>
          <p:cNvGraphicFramePr/>
          <p:nvPr/>
        </p:nvGraphicFramePr>
        <p:xfrm>
          <a:off x="7197725" y="4857750"/>
          <a:ext cx="268288" cy="300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1" name="" r:id="rId10" imgW="304800" imgH="342900" progId="Equation.3">
                  <p:embed/>
                </p:oleObj>
              </mc:Choice>
              <mc:Fallback>
                <p:oleObj name="" r:id="rId10" imgW="304800" imgH="342900" progId="Equation.3">
                  <p:embed/>
                  <p:pic>
                    <p:nvPicPr>
                      <p:cNvPr id="0" name="图片 3100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7197725" y="4857750"/>
                        <a:ext cx="268288" cy="3000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4549" name="Object 69"/>
          <p:cNvGraphicFramePr/>
          <p:nvPr/>
        </p:nvGraphicFramePr>
        <p:xfrm>
          <a:off x="5418138" y="6081713"/>
          <a:ext cx="268287" cy="300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" name="" r:id="rId12" imgW="304800" imgH="342900" progId="Equation.3">
                  <p:embed/>
                </p:oleObj>
              </mc:Choice>
              <mc:Fallback>
                <p:oleObj name="" r:id="rId12" imgW="304800" imgH="342900" progId="Equation.3">
                  <p:embed/>
                  <p:pic>
                    <p:nvPicPr>
                      <p:cNvPr id="0" name="图片 310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418138" y="6081713"/>
                        <a:ext cx="268287" cy="3000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81" name="Rectangle 70"/>
          <p:cNvSpPr/>
          <p:nvPr/>
        </p:nvSpPr>
        <p:spPr>
          <a:xfrm>
            <a:off x="2700338" y="404813"/>
            <a:ext cx="4248150" cy="579437"/>
          </a:xfrm>
          <a:prstGeom prst="rect">
            <a:avLst/>
          </a:prstGeom>
          <a:noFill/>
          <a:ln w="25400">
            <a:noFill/>
          </a:ln>
        </p:spPr>
        <p:txBody>
          <a:bodyPr wrap="none">
            <a:spAutoFit/>
          </a:bodyPr>
          <a:p>
            <a:pPr lvl="0" algn="ctr" eaLnBrk="1" hangingPunct="1"/>
            <a:r>
              <a:rPr lang="en-US" altLang="zh-CN" sz="3200" dirty="0">
                <a:latin typeface="Times New Roman" panose="02020603050405020304" pitchFamily="18" charset="0"/>
                <a:ea typeface="楷体_GB2312" pitchFamily="49" charset="-122"/>
              </a:rPr>
              <a:t>§2</a:t>
            </a:r>
            <a:r>
              <a:rPr lang="en-US" altLang="zh-CN" sz="3200" dirty="0"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sz="3200" dirty="0">
                <a:latin typeface="楷体_GB2312" pitchFamily="49" charset="-122"/>
                <a:ea typeface="楷体_GB2312" pitchFamily="49" charset="-122"/>
              </a:rPr>
              <a:t>磁场 磁感应强度</a:t>
            </a:r>
            <a:endParaRPr lang="zh-CN" altLang="en-US" sz="3200" dirty="0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4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4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404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404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404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04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404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404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000"/>
                            </p:stCondLst>
                            <p:childTnLst>
                              <p:par>
                                <p:cTn id="70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04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2" dur="500"/>
                                        <p:tgtEl>
                                          <p:spTgt spid="404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404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404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404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404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0" dur="500"/>
                                        <p:tgtEl>
                                          <p:spTgt spid="404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500"/>
                            </p:stCondLst>
                            <p:childTnLst>
                              <p:par>
                                <p:cTn id="1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404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404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500"/>
                            </p:stCondLst>
                            <p:childTnLst>
                              <p:par>
                                <p:cTn id="1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404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404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3" dur="500"/>
                                        <p:tgtEl>
                                          <p:spTgt spid="404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404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404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6" dur="500"/>
                                        <p:tgtEl>
                                          <p:spTgt spid="404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500"/>
                            </p:stCondLst>
                            <p:childTnLst>
                              <p:par>
                                <p:cTn id="1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0" dur="500"/>
                                        <p:tgtEl>
                                          <p:spTgt spid="404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5" dur="500"/>
                                        <p:tgtEl>
                                          <p:spTgt spid="404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500"/>
                            </p:stCondLst>
                            <p:childTnLst>
                              <p:par>
                                <p:cTn id="16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9" dur="500"/>
                                        <p:tgtEl>
                                          <p:spTgt spid="404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4" dur="500"/>
                                        <p:tgtEl>
                                          <p:spTgt spid="404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500"/>
                            </p:stCondLst>
                            <p:childTnLst>
                              <p:par>
                                <p:cTn id="17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8" dur="500"/>
                                        <p:tgtEl>
                                          <p:spTgt spid="404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3" dur="500"/>
                                        <p:tgtEl>
                                          <p:spTgt spid="404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500"/>
                            </p:stCondLst>
                            <p:childTnLst>
                              <p:par>
                                <p:cTn id="18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7" dur="500"/>
                                        <p:tgtEl>
                                          <p:spTgt spid="404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2" dur="500"/>
                                        <p:tgtEl>
                                          <p:spTgt spid="404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7" dur="500"/>
                                        <p:tgtEl>
                                          <p:spTgt spid="404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02" dur="500"/>
                                        <p:tgtEl>
                                          <p:spTgt spid="404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4491" grpId="0"/>
      <p:bldP spid="404492" grpId="0" animBg="1"/>
      <p:bldP spid="404493" grpId="0" animBg="1"/>
      <p:bldP spid="404494" grpId="0" animBg="1"/>
      <p:bldP spid="404495" grpId="0"/>
      <p:bldP spid="404496" grpId="0" animBg="1"/>
      <p:bldP spid="404497" grpId="0" animBg="1"/>
      <p:bldP spid="404511" grpId="0" animBg="1"/>
      <p:bldP spid="404515" grpId="0"/>
      <p:bldP spid="404516" grpId="0" animBg="1"/>
      <p:bldP spid="404517" grpId="0" animBg="1"/>
      <p:bldP spid="404525" grpId="0" animBg="1"/>
      <p:bldP spid="404527" grpId="0" animBg="1"/>
      <p:bldP spid="404528" grpId="0" animBg="1"/>
      <p:bldP spid="404529" grpId="0" animBg="1"/>
      <p:bldP spid="404530" grpId="0"/>
      <p:bldP spid="404531" grpId="0" animBg="1"/>
      <p:bldP spid="404532" grpId="0" animBg="1"/>
      <p:bldP spid="404533" grpId="0" animBg="1"/>
      <p:bldP spid="404546" grpId="0" animBg="1"/>
      <p:bldP spid="40454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3426" name="Text Box 2"/>
          <p:cNvSpPr txBox="1"/>
          <p:nvPr/>
        </p:nvSpPr>
        <p:spPr>
          <a:xfrm>
            <a:off x="441325" y="763588"/>
            <a:ext cx="454025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/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二、 磁场   磁感应强度</a:t>
            </a:r>
            <a:endParaRPr lang="zh-CN" altLang="en-US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03427" name="Text Box 3"/>
          <p:cNvSpPr txBox="1"/>
          <p:nvPr/>
        </p:nvSpPr>
        <p:spPr>
          <a:xfrm>
            <a:off x="1065213" y="1835150"/>
            <a:ext cx="1563687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 eaLnBrk="1" hangingPunct="1"/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安培提出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:</a:t>
            </a:r>
            <a:endParaRPr lang="en-US" altLang="zh-CN" sz="2400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03428" name="Text Box 4"/>
          <p:cNvSpPr txBox="1"/>
          <p:nvPr/>
        </p:nvSpPr>
        <p:spPr>
          <a:xfrm>
            <a:off x="2535238" y="1817688"/>
            <a:ext cx="4918075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/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一切磁现象起源于电荷运动</a:t>
            </a:r>
            <a:endParaRPr lang="zh-CN" altLang="en-US" sz="2400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03429" name="Rectangle 5"/>
          <p:cNvSpPr/>
          <p:nvPr/>
        </p:nvSpPr>
        <p:spPr>
          <a:xfrm>
            <a:off x="2195513" y="2524125"/>
            <a:ext cx="1512887" cy="1473200"/>
          </a:xfrm>
          <a:prstGeom prst="rect">
            <a:avLst/>
          </a:prstGeom>
          <a:noFill/>
          <a:ln w="9525" cap="flat" cmpd="sng">
            <a:solidFill>
              <a:srgbClr val="808080">
                <a:alpha val="50195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 lvl="0" eaLnBrk="1" hangingPunct="1">
              <a:lnSpc>
                <a:spcPct val="125000"/>
              </a:lnSpc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运动电荷</a:t>
            </a:r>
            <a:endParaRPr lang="zh-CN" altLang="en-US" sz="2400" dirty="0">
              <a:latin typeface="楷体_GB2312" pitchFamily="49" charset="-122"/>
              <a:ea typeface="楷体_GB2312" pitchFamily="49" charset="-122"/>
            </a:endParaRPr>
          </a:p>
          <a:p>
            <a:pPr lvl="0" eaLnBrk="1" hangingPunct="1">
              <a:lnSpc>
                <a:spcPct val="125000"/>
              </a:lnSpc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载流导线</a:t>
            </a:r>
            <a:endParaRPr lang="zh-CN" altLang="en-US" sz="2400" dirty="0">
              <a:latin typeface="楷体_GB2312" pitchFamily="49" charset="-122"/>
              <a:ea typeface="楷体_GB2312" pitchFamily="49" charset="-122"/>
            </a:endParaRPr>
          </a:p>
          <a:p>
            <a:pPr lvl="0" eaLnBrk="1" hangingPunct="1">
              <a:lnSpc>
                <a:spcPct val="125000"/>
              </a:lnSpc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磁    体</a:t>
            </a:r>
            <a:endParaRPr lang="zh-CN" altLang="en-US" sz="2400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03430" name="Rectangle 6"/>
          <p:cNvSpPr/>
          <p:nvPr/>
        </p:nvSpPr>
        <p:spPr>
          <a:xfrm>
            <a:off x="4860925" y="2524125"/>
            <a:ext cx="552450" cy="1562100"/>
          </a:xfrm>
          <a:prstGeom prst="rect">
            <a:avLst/>
          </a:prstGeom>
          <a:noFill/>
          <a:ln w="9525" cap="flat" cmpd="sng">
            <a:solidFill>
              <a:srgbClr val="808080">
                <a:alpha val="47842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 lvl="0" eaLnBrk="1" hangingPunct="1"/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磁</a:t>
            </a:r>
            <a:endParaRPr lang="zh-CN" altLang="en-US" sz="2400" dirty="0">
              <a:latin typeface="楷体_GB2312" pitchFamily="49" charset="-122"/>
              <a:ea typeface="楷体_GB2312" pitchFamily="49" charset="-122"/>
            </a:endParaRPr>
          </a:p>
          <a:p>
            <a:pPr lvl="0" eaLnBrk="1" hangingPunct="1"/>
            <a:endParaRPr lang="zh-CN" altLang="en-US" sz="2400" dirty="0">
              <a:latin typeface="楷体_GB2312" pitchFamily="49" charset="-122"/>
              <a:ea typeface="楷体_GB2312" pitchFamily="49" charset="-122"/>
            </a:endParaRPr>
          </a:p>
          <a:p>
            <a:pPr lvl="0" eaLnBrk="1" hangingPunct="1"/>
            <a:endParaRPr lang="zh-CN" altLang="en-US" sz="2400" dirty="0">
              <a:latin typeface="楷体_GB2312" pitchFamily="49" charset="-122"/>
              <a:ea typeface="楷体_GB2312" pitchFamily="49" charset="-122"/>
            </a:endParaRPr>
          </a:p>
          <a:p>
            <a:pPr lvl="0" eaLnBrk="1" hangingPunct="1"/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场</a:t>
            </a:r>
            <a:endParaRPr lang="zh-CN" altLang="en-US" sz="2400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03431" name="Text Box 7"/>
          <p:cNvSpPr txBox="1"/>
          <p:nvPr/>
        </p:nvSpPr>
        <p:spPr>
          <a:xfrm>
            <a:off x="1038225" y="2914650"/>
            <a:ext cx="3606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>
              <a:buClr>
                <a:srgbClr val="FF9900"/>
              </a:buClr>
              <a:buFont typeface="Wingdings" panose="05000000000000000000" pitchFamily="2" charset="2"/>
              <a:buNone/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本质</a:t>
            </a:r>
            <a:endParaRPr lang="zh-CN" altLang="en-US" sz="2400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03432" name="Text Box 8"/>
          <p:cNvSpPr txBox="1"/>
          <p:nvPr/>
        </p:nvSpPr>
        <p:spPr>
          <a:xfrm>
            <a:off x="798513" y="4148138"/>
            <a:ext cx="2601912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/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磁场的性质</a:t>
            </a:r>
            <a:endParaRPr lang="zh-CN" altLang="en-US" sz="2400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03433" name="Text Box 9"/>
          <p:cNvSpPr txBox="1"/>
          <p:nvPr/>
        </p:nvSpPr>
        <p:spPr>
          <a:xfrm>
            <a:off x="752475" y="4733925"/>
            <a:ext cx="5522913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/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(1) 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对运动电荷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或电流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有力的作用</a:t>
            </a:r>
            <a:endParaRPr lang="zh-CN" altLang="en-US" sz="2400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03434" name="Text Box 10"/>
          <p:cNvSpPr txBox="1"/>
          <p:nvPr/>
        </p:nvSpPr>
        <p:spPr>
          <a:xfrm>
            <a:off x="752475" y="5203825"/>
            <a:ext cx="3649663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/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(2)  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磁场有能量</a:t>
            </a:r>
            <a:endParaRPr lang="zh-CN" altLang="en-US" sz="2400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03435" name="Text Box 11"/>
          <p:cNvSpPr txBox="1"/>
          <p:nvPr/>
        </p:nvSpPr>
        <p:spPr>
          <a:xfrm>
            <a:off x="795338" y="1387475"/>
            <a:ext cx="1590675" cy="457200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>
            <a:spAutoFit/>
          </a:bodyPr>
          <a:p>
            <a:pPr lvl="0" eaLnBrk="1" hangingPunct="1"/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1. 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磁场</a:t>
            </a:r>
            <a:endParaRPr lang="zh-CN" altLang="en-US" sz="2400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03436" name="AutoShape 12"/>
          <p:cNvSpPr/>
          <p:nvPr/>
        </p:nvSpPr>
        <p:spPr>
          <a:xfrm>
            <a:off x="3852863" y="3100388"/>
            <a:ext cx="865187" cy="342900"/>
          </a:xfrm>
          <a:prstGeom prst="leftRightArrow">
            <a:avLst>
              <a:gd name="adj1" fmla="val 50000"/>
              <a:gd name="adj2" fmla="val 50462"/>
            </a:avLst>
          </a:prstGeom>
          <a:solidFill>
            <a:srgbClr val="FF990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eaLnBrk="1" hangingPunct="1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3437" name="AutoShape 13"/>
          <p:cNvSpPr/>
          <p:nvPr/>
        </p:nvSpPr>
        <p:spPr>
          <a:xfrm>
            <a:off x="5561013" y="3121025"/>
            <a:ext cx="865187" cy="342900"/>
          </a:xfrm>
          <a:prstGeom prst="leftRightArrow">
            <a:avLst>
              <a:gd name="adj1" fmla="val 50000"/>
              <a:gd name="adj2" fmla="val 50462"/>
            </a:avLst>
          </a:prstGeom>
          <a:solidFill>
            <a:srgbClr val="FF990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eaLnBrk="1" hangingPunct="1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3438" name="Rectangle 14"/>
          <p:cNvSpPr/>
          <p:nvPr/>
        </p:nvSpPr>
        <p:spPr>
          <a:xfrm>
            <a:off x="6588125" y="2524125"/>
            <a:ext cx="1512888" cy="1473200"/>
          </a:xfrm>
          <a:prstGeom prst="rect">
            <a:avLst/>
          </a:prstGeom>
          <a:noFill/>
          <a:ln w="9525" cap="flat" cmpd="sng">
            <a:solidFill>
              <a:srgbClr val="808080">
                <a:alpha val="47842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 lvl="0" eaLnBrk="1" hangingPunct="1">
              <a:lnSpc>
                <a:spcPct val="125000"/>
              </a:lnSpc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运动电荷</a:t>
            </a:r>
            <a:endParaRPr lang="zh-CN" altLang="en-US" sz="2400" dirty="0">
              <a:latin typeface="楷体_GB2312" pitchFamily="49" charset="-122"/>
              <a:ea typeface="楷体_GB2312" pitchFamily="49" charset="-122"/>
            </a:endParaRPr>
          </a:p>
          <a:p>
            <a:pPr lvl="0" eaLnBrk="1" hangingPunct="1">
              <a:lnSpc>
                <a:spcPct val="125000"/>
              </a:lnSpc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载流导线</a:t>
            </a:r>
            <a:endParaRPr lang="zh-CN" altLang="en-US" sz="2400" dirty="0">
              <a:latin typeface="楷体_GB2312" pitchFamily="49" charset="-122"/>
              <a:ea typeface="楷体_GB2312" pitchFamily="49" charset="-122"/>
            </a:endParaRPr>
          </a:p>
          <a:p>
            <a:pPr lvl="0" eaLnBrk="1" hangingPunct="1">
              <a:lnSpc>
                <a:spcPct val="125000"/>
              </a:lnSpc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磁    体</a:t>
            </a:r>
            <a:endParaRPr lang="zh-CN" altLang="en-US" sz="2400" dirty="0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3874" name="Rectangle 2"/>
          <p:cNvSpPr/>
          <p:nvPr/>
        </p:nvSpPr>
        <p:spPr>
          <a:xfrm>
            <a:off x="665163" y="1249363"/>
            <a:ext cx="1103312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 eaLnBrk="1" hangingPunct="1"/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实验：</a:t>
            </a:r>
            <a:endParaRPr lang="zh-CN" altLang="en-US" sz="2400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63875" name="Text Box 3"/>
          <p:cNvSpPr txBox="1"/>
          <p:nvPr/>
        </p:nvSpPr>
        <p:spPr>
          <a:xfrm>
            <a:off x="444500" y="1676400"/>
            <a:ext cx="4848225" cy="8223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/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）点电荷</a:t>
            </a:r>
            <a:r>
              <a:rPr lang="en-US" altLang="zh-CN" sz="2400" i="1" dirty="0">
                <a:latin typeface="Times New Roman" panose="02020603050405020304" pitchFamily="18" charset="0"/>
                <a:ea typeface="楷体_GB2312" pitchFamily="49" charset="-122"/>
              </a:rPr>
              <a:t>q</a:t>
            </a:r>
            <a:r>
              <a:rPr lang="en-US" altLang="zh-CN" sz="2400" baseline="-25000" dirty="0">
                <a:latin typeface="Times New Roman" panose="02020603050405020304" pitchFamily="18" charset="0"/>
                <a:ea typeface="楷体_GB2312" pitchFamily="49" charset="-122"/>
              </a:rPr>
              <a:t>0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以同一速率</a:t>
            </a:r>
            <a:r>
              <a:rPr lang="en-US" altLang="zh-CN" sz="2400" i="1" dirty="0">
                <a:latin typeface="Times New Roman" panose="02020603050405020304" pitchFamily="18" charset="0"/>
                <a:ea typeface="楷体_GB2312" pitchFamily="49" charset="-122"/>
              </a:rPr>
              <a:t>v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沿不同方向运动。</a:t>
            </a:r>
            <a:endParaRPr lang="zh-CN" altLang="en-US" sz="2400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63876" name="Rectangle 4"/>
          <p:cNvSpPr/>
          <p:nvPr/>
        </p:nvSpPr>
        <p:spPr>
          <a:xfrm>
            <a:off x="703263" y="2617788"/>
            <a:ext cx="1716087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 eaLnBrk="1" hangingPunct="1"/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实验结果：</a:t>
            </a:r>
            <a:endParaRPr lang="zh-CN" altLang="en-US" sz="2400" dirty="0"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463877" name="Object 5"/>
          <p:cNvGraphicFramePr/>
          <p:nvPr/>
        </p:nvGraphicFramePr>
        <p:xfrm>
          <a:off x="828675" y="3143250"/>
          <a:ext cx="1439863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8" name="" r:id="rId1" imgW="647700" imgH="228600" progId="Equation.3">
                  <p:embed/>
                </p:oleObj>
              </mc:Choice>
              <mc:Fallback>
                <p:oleObj name="" r:id="rId1" imgW="647700" imgH="228600" progId="Equation.3">
                  <p:embed/>
                  <p:pic>
                    <p:nvPicPr>
                      <p:cNvPr id="0" name="图片 310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28675" y="3143250"/>
                        <a:ext cx="1439863" cy="50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3878" name="Object 6"/>
          <p:cNvGraphicFramePr/>
          <p:nvPr/>
        </p:nvGraphicFramePr>
        <p:xfrm>
          <a:off x="795338" y="3765550"/>
          <a:ext cx="3489325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9" name="" r:id="rId3" imgW="1587500" imgH="228600" progId="Equation.3">
                  <p:embed/>
                </p:oleObj>
              </mc:Choice>
              <mc:Fallback>
                <p:oleObj name="" r:id="rId3" imgW="1587500" imgH="228600" progId="Equation.3">
                  <p:embed/>
                  <p:pic>
                    <p:nvPicPr>
                      <p:cNvPr id="0" name="图片 310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95338" y="3765550"/>
                        <a:ext cx="3489325" cy="5016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74" name="Text Box 7"/>
          <p:cNvSpPr txBox="1"/>
          <p:nvPr/>
        </p:nvSpPr>
        <p:spPr>
          <a:xfrm>
            <a:off x="757238" y="5041900"/>
            <a:ext cx="449580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 eaLnBrk="1" hangingPunct="1"/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4.  </a:t>
            </a: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</a:rPr>
              <a:t>电荷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lang="en-US" altLang="zh-CN" sz="24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</a:rPr>
              <a:t>垂直磁场方向运动时，</a:t>
            </a:r>
            <a:endParaRPr lang="zh-CN" altLang="en-US" sz="2400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15364" name="Object 8"/>
          <p:cNvGraphicFramePr/>
          <p:nvPr/>
        </p:nvGraphicFramePr>
        <p:xfrm>
          <a:off x="5005388" y="5019675"/>
          <a:ext cx="1150937" cy="49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0" name="" r:id="rId5" imgW="558800" imgH="241300" progId="Equation.3">
                  <p:embed/>
                </p:oleObj>
              </mc:Choice>
              <mc:Fallback>
                <p:oleObj name="" r:id="rId5" imgW="558800" imgH="241300" progId="Equation.3">
                  <p:embed/>
                  <p:pic>
                    <p:nvPicPr>
                      <p:cNvPr id="0" name="图片 310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005388" y="5019675"/>
                        <a:ext cx="1150937" cy="4968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75" name="Rectangle 9"/>
          <p:cNvSpPr/>
          <p:nvPr/>
        </p:nvSpPr>
        <p:spPr>
          <a:xfrm>
            <a:off x="755650" y="4443413"/>
            <a:ext cx="4270375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 eaLnBrk="1" hangingPunct="1"/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3. 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电荷</a:t>
            </a:r>
            <a:r>
              <a:rPr lang="en-US" altLang="zh-CN" sz="2400" i="1" dirty="0">
                <a:latin typeface="Times New Roman" panose="02020603050405020304" pitchFamily="18" charset="0"/>
                <a:ea typeface="楷体_GB2312" pitchFamily="49" charset="-122"/>
              </a:rPr>
              <a:t>q</a:t>
            </a:r>
            <a:r>
              <a:rPr lang="en-US" altLang="zh-CN" sz="2400" baseline="-25000" dirty="0">
                <a:latin typeface="Times New Roman" panose="02020603050405020304" pitchFamily="18" charset="0"/>
                <a:ea typeface="楷体_GB2312" pitchFamily="49" charset="-122"/>
              </a:rPr>
              <a:t>0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沿磁场方向运动时，</a:t>
            </a:r>
            <a:endParaRPr lang="zh-CN" altLang="en-US" sz="2400" dirty="0"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15365" name="Object 10"/>
          <p:cNvGraphicFramePr/>
          <p:nvPr/>
        </p:nvGraphicFramePr>
        <p:xfrm>
          <a:off x="5075238" y="4445000"/>
          <a:ext cx="792162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1" name="" r:id="rId7" imgW="393065" imgH="203200" progId="Equation.3">
                  <p:embed/>
                </p:oleObj>
              </mc:Choice>
              <mc:Fallback>
                <p:oleObj name="" r:id="rId7" imgW="393065" imgH="203200" progId="Equation.3">
                  <p:embed/>
                  <p:pic>
                    <p:nvPicPr>
                      <p:cNvPr id="0" name="图片 311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075238" y="4445000"/>
                        <a:ext cx="792162" cy="4079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1"/>
          <p:cNvGrpSpPr/>
          <p:nvPr/>
        </p:nvGrpSpPr>
        <p:grpSpPr>
          <a:xfrm>
            <a:off x="4643438" y="905510"/>
            <a:ext cx="4176712" cy="2852738"/>
            <a:chOff x="2835" y="346"/>
            <a:chExt cx="2631" cy="1797"/>
          </a:xfrm>
        </p:grpSpPr>
        <p:sp>
          <p:nvSpPr>
            <p:cNvPr id="15378" name="Rectangle 12"/>
            <p:cNvSpPr/>
            <p:nvPr/>
          </p:nvSpPr>
          <p:spPr>
            <a:xfrm>
              <a:off x="2835" y="346"/>
              <a:ext cx="2631" cy="179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379" name="Freeform 13"/>
            <p:cNvSpPr/>
            <p:nvPr/>
          </p:nvSpPr>
          <p:spPr>
            <a:xfrm>
              <a:off x="2971" y="1100"/>
              <a:ext cx="2359" cy="862"/>
            </a:xfrm>
            <a:custGeom>
              <a:avLst/>
              <a:gdLst>
                <a:gd name="txL" fmla="*/ 0 w 2359"/>
                <a:gd name="txT" fmla="*/ 0 h 862"/>
                <a:gd name="txR" fmla="*/ 2359 w 2359"/>
                <a:gd name="txB" fmla="*/ 862 h 862"/>
              </a:gdLst>
              <a:ahLst/>
              <a:cxnLst>
                <a:cxn ang="0">
                  <a:pos x="771" y="0"/>
                </a:cxn>
                <a:cxn ang="0">
                  <a:pos x="0" y="862"/>
                </a:cxn>
                <a:cxn ang="0">
                  <a:pos x="1633" y="862"/>
                </a:cxn>
                <a:cxn ang="0">
                  <a:pos x="2359" y="0"/>
                </a:cxn>
                <a:cxn ang="0">
                  <a:pos x="771" y="0"/>
                </a:cxn>
              </a:cxnLst>
              <a:rect l="txL" t="txT" r="txR" b="txB"/>
              <a:pathLst>
                <a:path w="2359" h="862">
                  <a:moveTo>
                    <a:pt x="771" y="0"/>
                  </a:moveTo>
                  <a:lnTo>
                    <a:pt x="0" y="862"/>
                  </a:lnTo>
                  <a:lnTo>
                    <a:pt x="1633" y="862"/>
                  </a:lnTo>
                  <a:lnTo>
                    <a:pt x="2359" y="0"/>
                  </a:lnTo>
                  <a:lnTo>
                    <a:pt x="771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380" name="Freeform 14"/>
            <p:cNvSpPr/>
            <p:nvPr/>
          </p:nvSpPr>
          <p:spPr>
            <a:xfrm>
              <a:off x="3742" y="465"/>
              <a:ext cx="726" cy="1497"/>
            </a:xfrm>
            <a:custGeom>
              <a:avLst/>
              <a:gdLst>
                <a:gd name="txL" fmla="*/ 0 w 726"/>
                <a:gd name="txT" fmla="*/ 0 h 1497"/>
                <a:gd name="txR" fmla="*/ 726 w 726"/>
                <a:gd name="txB" fmla="*/ 1497 h 1497"/>
              </a:gdLst>
              <a:ahLst/>
              <a:cxnLst>
                <a:cxn ang="0">
                  <a:pos x="0" y="1497"/>
                </a:cxn>
                <a:cxn ang="0">
                  <a:pos x="726" y="635"/>
                </a:cxn>
                <a:cxn ang="0">
                  <a:pos x="726" y="0"/>
                </a:cxn>
                <a:cxn ang="0">
                  <a:pos x="0" y="862"/>
                </a:cxn>
                <a:cxn ang="0">
                  <a:pos x="0" y="1497"/>
                </a:cxn>
              </a:cxnLst>
              <a:rect l="txL" t="txT" r="txR" b="txB"/>
              <a:pathLst>
                <a:path w="726" h="1497">
                  <a:moveTo>
                    <a:pt x="0" y="1497"/>
                  </a:moveTo>
                  <a:lnTo>
                    <a:pt x="726" y="635"/>
                  </a:lnTo>
                  <a:lnTo>
                    <a:pt x="726" y="0"/>
                  </a:lnTo>
                  <a:lnTo>
                    <a:pt x="0" y="862"/>
                  </a:lnTo>
                  <a:lnTo>
                    <a:pt x="0" y="1497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63887" name="Oval 15"/>
            <p:cNvSpPr>
              <a:spLocks noChangeArrowheads="1"/>
            </p:cNvSpPr>
            <p:nvPr/>
          </p:nvSpPr>
          <p:spPr bwMode="auto">
            <a:xfrm>
              <a:off x="4105" y="1417"/>
              <a:ext cx="91" cy="91"/>
            </a:xfrm>
            <a:prstGeom prst="ellipse">
              <a:avLst/>
            </a:prstGeom>
            <a:gradFill rotWithShape="1">
              <a:gsLst>
                <a:gs pos="0">
                  <a:schemeClr val="tx1"/>
                </a:gs>
                <a:gs pos="100000">
                  <a:schemeClr val="tx1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382" name="Line 16"/>
            <p:cNvSpPr/>
            <p:nvPr/>
          </p:nvSpPr>
          <p:spPr>
            <a:xfrm>
              <a:off x="4205" y="1463"/>
              <a:ext cx="499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stealth" w="med" len="lg"/>
            </a:ln>
          </p:spPr>
        </p:sp>
        <p:graphicFrame>
          <p:nvGraphicFramePr>
            <p:cNvPr id="15366" name="Object 17"/>
            <p:cNvGraphicFramePr/>
            <p:nvPr/>
          </p:nvGraphicFramePr>
          <p:xfrm>
            <a:off x="4677" y="1245"/>
            <a:ext cx="240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2" name="" r:id="rId9" imgW="152400" imgH="190500" progId="Equation.3">
                    <p:embed/>
                  </p:oleObj>
                </mc:Choice>
                <mc:Fallback>
                  <p:oleObj name="" r:id="rId9" imgW="152400" imgH="190500" progId="Equation.3">
                    <p:embed/>
                    <p:pic>
                      <p:nvPicPr>
                        <p:cNvPr id="0" name="图片 3111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4677" y="1245"/>
                          <a:ext cx="240" cy="27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383" name="Line 18"/>
            <p:cNvSpPr/>
            <p:nvPr/>
          </p:nvSpPr>
          <p:spPr>
            <a:xfrm>
              <a:off x="4169" y="1508"/>
              <a:ext cx="247" cy="301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stealth" w="med" len="lg"/>
            </a:ln>
          </p:spPr>
        </p:sp>
        <p:sp>
          <p:nvSpPr>
            <p:cNvPr id="15384" name="Freeform 19"/>
            <p:cNvSpPr>
              <a:spLocks noChangeAspect="1"/>
            </p:cNvSpPr>
            <p:nvPr/>
          </p:nvSpPr>
          <p:spPr>
            <a:xfrm>
              <a:off x="3887" y="1463"/>
              <a:ext cx="807" cy="340"/>
            </a:xfrm>
            <a:custGeom>
              <a:avLst/>
              <a:gdLst>
                <a:gd name="txL" fmla="*/ 0 w 862"/>
                <a:gd name="txT" fmla="*/ 0 h 363"/>
                <a:gd name="txR" fmla="*/ 862 w 862"/>
                <a:gd name="txB" fmla="*/ 363 h 363"/>
              </a:gdLst>
              <a:ahLst/>
              <a:cxnLst>
                <a:cxn ang="0">
                  <a:pos x="621" y="0"/>
                </a:cxn>
                <a:cxn ang="0">
                  <a:pos x="391" y="261"/>
                </a:cxn>
                <a:cxn ang="0">
                  <a:pos x="0" y="261"/>
                </a:cxn>
              </a:cxnLst>
              <a:rect l="txL" t="txT" r="txR" b="txB"/>
              <a:pathLst>
                <a:path w="862" h="363">
                  <a:moveTo>
                    <a:pt x="862" y="0"/>
                  </a:moveTo>
                  <a:lnTo>
                    <a:pt x="545" y="363"/>
                  </a:lnTo>
                  <a:lnTo>
                    <a:pt x="0" y="363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/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15367" name="Object 20"/>
            <p:cNvGraphicFramePr/>
            <p:nvPr/>
          </p:nvGraphicFramePr>
          <p:xfrm>
            <a:off x="4423" y="1654"/>
            <a:ext cx="202" cy="2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3" name="" r:id="rId11" imgW="127000" imgH="164465" progId="Equation.3">
                    <p:embed/>
                  </p:oleObj>
                </mc:Choice>
                <mc:Fallback>
                  <p:oleObj name="" r:id="rId11" imgW="127000" imgH="164465" progId="Equation.3">
                    <p:embed/>
                    <p:pic>
                      <p:nvPicPr>
                        <p:cNvPr id="0" name="图片 3112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4423" y="1654"/>
                          <a:ext cx="202" cy="26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385" name="Line 21"/>
            <p:cNvSpPr/>
            <p:nvPr/>
          </p:nvSpPr>
          <p:spPr>
            <a:xfrm flipV="1">
              <a:off x="4151" y="1100"/>
              <a:ext cx="0" cy="317"/>
            </a:xfrm>
            <a:prstGeom prst="line">
              <a:avLst/>
            </a:prstGeom>
            <a:ln w="28575" cap="flat" cmpd="sng">
              <a:solidFill>
                <a:srgbClr val="FF5050"/>
              </a:solidFill>
              <a:prstDash val="solid"/>
              <a:headEnd type="none" w="med" len="med"/>
              <a:tailEnd type="stealth" w="med" len="lg"/>
            </a:ln>
          </p:spPr>
        </p:sp>
        <p:graphicFrame>
          <p:nvGraphicFramePr>
            <p:cNvPr id="15368" name="Object 22"/>
            <p:cNvGraphicFramePr/>
            <p:nvPr/>
          </p:nvGraphicFramePr>
          <p:xfrm>
            <a:off x="4151" y="918"/>
            <a:ext cx="249" cy="2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4" name="" r:id="rId13" imgW="165100" imgH="190500" progId="Equation.3">
                    <p:embed/>
                  </p:oleObj>
                </mc:Choice>
                <mc:Fallback>
                  <p:oleObj name="" r:id="rId13" imgW="165100" imgH="190500" progId="Equation.3">
                    <p:embed/>
                    <p:pic>
                      <p:nvPicPr>
                        <p:cNvPr id="0" name="图片 3113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4151" y="918"/>
                          <a:ext cx="249" cy="28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386" name="Arc 23"/>
            <p:cNvSpPr/>
            <p:nvPr/>
          </p:nvSpPr>
          <p:spPr>
            <a:xfrm>
              <a:off x="4106" y="1418"/>
              <a:ext cx="221" cy="178"/>
            </a:xfrm>
            <a:custGeom>
              <a:avLst/>
              <a:gdLst>
                <a:gd name="txL" fmla="*/ 0 w 21059"/>
                <a:gd name="txT" fmla="*/ 0 h 16934"/>
                <a:gd name="txR" fmla="*/ 21059 w 21059"/>
                <a:gd name="txB" fmla="*/ 16934 h 16934"/>
              </a:gdLst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txL" t="txT" r="txR" b="txB"/>
              <a:pathLst>
                <a:path w="21059" h="16934" fill="none">
                  <a:moveTo>
                    <a:pt x="21059" y="4802"/>
                  </a:moveTo>
                  <a:cubicBezTo>
                    <a:pt x="19965" y="9599"/>
                    <a:pt x="17266" y="13879"/>
                    <a:pt x="13408" y="16933"/>
                  </a:cubicBezTo>
                </a:path>
                <a:path w="21059" h="16934" stroke="0">
                  <a:moveTo>
                    <a:pt x="21059" y="4802"/>
                  </a:moveTo>
                  <a:cubicBezTo>
                    <a:pt x="19965" y="9599"/>
                    <a:pt x="17266" y="13879"/>
                    <a:pt x="13408" y="16933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15369" name="Object 24"/>
            <p:cNvGraphicFramePr/>
            <p:nvPr/>
          </p:nvGraphicFramePr>
          <p:xfrm>
            <a:off x="4287" y="1436"/>
            <a:ext cx="169" cy="2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5" name="" r:id="rId15" imgW="127000" imgH="177165" progId="Equation.3">
                    <p:embed/>
                  </p:oleObj>
                </mc:Choice>
                <mc:Fallback>
                  <p:oleObj name="" r:id="rId15" imgW="127000" imgH="177165" progId="Equation.3">
                    <p:embed/>
                    <p:pic>
                      <p:nvPicPr>
                        <p:cNvPr id="0" name="图片 3114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4287" y="1436"/>
                          <a:ext cx="169" cy="23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70" name="Object 25"/>
            <p:cNvGraphicFramePr/>
            <p:nvPr/>
          </p:nvGraphicFramePr>
          <p:xfrm>
            <a:off x="3769" y="1280"/>
            <a:ext cx="360" cy="2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6" name="" r:id="rId17" imgW="279400" imgH="228600" progId="Equation.3">
                    <p:embed/>
                  </p:oleObj>
                </mc:Choice>
                <mc:Fallback>
                  <p:oleObj name="" r:id="rId17" imgW="279400" imgH="228600" progId="Equation.3">
                    <p:embed/>
                    <p:pic>
                      <p:nvPicPr>
                        <p:cNvPr id="0" name="图片 3115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3769" y="1280"/>
                          <a:ext cx="360" cy="29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63898" name="Text Box 26"/>
          <p:cNvSpPr txBox="1"/>
          <p:nvPr/>
        </p:nvSpPr>
        <p:spPr>
          <a:xfrm>
            <a:off x="395288" y="698500"/>
            <a:ext cx="3025775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/>
            <a:r>
              <a:rPr lang="en-US" altLang="zh-CN" sz="2400" dirty="0">
                <a:latin typeface="仿宋_GB2312" pitchFamily="49" charset="-122"/>
                <a:ea typeface="仿宋_GB2312" pitchFamily="49" charset="-122"/>
              </a:rPr>
              <a:t>2.</a:t>
            </a:r>
            <a:r>
              <a:rPr lang="zh-CN" altLang="en-US" sz="2400" dirty="0">
                <a:latin typeface="仿宋_GB2312" pitchFamily="49" charset="-122"/>
                <a:ea typeface="仿宋_GB2312" pitchFamily="49" charset="-122"/>
              </a:rPr>
              <a:t>磁感应强度</a:t>
            </a:r>
            <a:endParaRPr lang="zh-CN" altLang="en-US" sz="2400" dirty="0">
              <a:latin typeface="仿宋_GB2312" pitchFamily="49" charset="-122"/>
              <a:ea typeface="仿宋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638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638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638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638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63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63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63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63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3874" grpId="0"/>
      <p:bldP spid="463875" grpId="0"/>
      <p:bldP spid="463876" grpId="0"/>
      <p:bldP spid="46389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9" name="Text Box 2"/>
          <p:cNvSpPr txBox="1"/>
          <p:nvPr/>
        </p:nvSpPr>
        <p:spPr>
          <a:xfrm>
            <a:off x="349250" y="660400"/>
            <a:ext cx="8686800" cy="968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>
              <a:lnSpc>
                <a:spcPct val="120000"/>
              </a:lnSpc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）在垂直于磁场方向改变运动电荷的速率</a:t>
            </a:r>
            <a:r>
              <a:rPr lang="en-US" altLang="zh-CN" sz="2400" i="1" dirty="0">
                <a:latin typeface="Times New Roman" panose="02020603050405020304" pitchFamily="18" charset="0"/>
                <a:ea typeface="楷体_GB2312" pitchFamily="49" charset="-122"/>
              </a:rPr>
              <a:t>v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，改变点电荷的电量</a:t>
            </a:r>
            <a:r>
              <a:rPr lang="en-US" altLang="zh-CN" sz="2400" i="1" dirty="0">
                <a:latin typeface="Times New Roman" panose="02020603050405020304" pitchFamily="18" charset="0"/>
                <a:ea typeface="楷体_GB2312" pitchFamily="49" charset="-122"/>
              </a:rPr>
              <a:t>q</a:t>
            </a:r>
            <a:r>
              <a:rPr lang="en-US" altLang="zh-CN" sz="2400" baseline="-25000" dirty="0">
                <a:latin typeface="Times New Roman" panose="02020603050405020304" pitchFamily="18" charset="0"/>
                <a:ea typeface="楷体_GB2312" pitchFamily="49" charset="-122"/>
              </a:rPr>
              <a:t>0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。</a:t>
            </a:r>
            <a:endParaRPr lang="zh-CN" altLang="en-US" sz="2400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64899" name="Text Box 3"/>
          <p:cNvSpPr txBox="1"/>
          <p:nvPr/>
        </p:nvSpPr>
        <p:spPr>
          <a:xfrm>
            <a:off x="1042988" y="1989138"/>
            <a:ext cx="6624637" cy="10414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342900" lvl="0" indent="-342900" eaLnBrk="1" hangingPunct="1">
              <a:lnSpc>
                <a:spcPct val="130000"/>
              </a:lnSpc>
              <a:buAutoNum type="arabicPeriod"/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 在磁场中同一场点，</a:t>
            </a:r>
            <a:r>
              <a:rPr lang="en-US" altLang="zh-CN" sz="2400" i="1" dirty="0">
                <a:latin typeface="Times New Roman" panose="02020603050405020304" pitchFamily="18" charset="0"/>
                <a:ea typeface="楷体_GB2312" pitchFamily="49" charset="-122"/>
              </a:rPr>
              <a:t>F</a:t>
            </a:r>
            <a:r>
              <a:rPr lang="en-US" altLang="zh-CN" sz="2400" baseline="-25000" dirty="0">
                <a:latin typeface="Times New Roman" panose="02020603050405020304" pitchFamily="18" charset="0"/>
                <a:ea typeface="楷体_GB2312" pitchFamily="49" charset="-122"/>
              </a:rPr>
              <a:t>max</a:t>
            </a: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</a:rPr>
              <a:t>/</a:t>
            </a:r>
            <a:r>
              <a:rPr lang="en-US" altLang="zh-CN" sz="2400" i="1" dirty="0">
                <a:latin typeface="Times New Roman" panose="02020603050405020304" pitchFamily="18" charset="0"/>
                <a:ea typeface="楷体_GB2312" pitchFamily="49" charset="-122"/>
              </a:rPr>
              <a:t>q</a:t>
            </a:r>
            <a:r>
              <a:rPr lang="en-US" altLang="zh-CN" sz="2400" baseline="-25000" dirty="0">
                <a:latin typeface="Times New Roman" panose="02020603050405020304" pitchFamily="18" charset="0"/>
                <a:ea typeface="楷体_GB2312" pitchFamily="49" charset="-122"/>
              </a:rPr>
              <a:t>0</a:t>
            </a:r>
            <a:r>
              <a:rPr lang="en-US" altLang="zh-CN" sz="2400" i="1" dirty="0">
                <a:latin typeface="Times New Roman" panose="02020603050405020304" pitchFamily="18" charset="0"/>
                <a:ea typeface="楷体_GB2312" pitchFamily="49" charset="-122"/>
              </a:rPr>
              <a:t>v </a:t>
            </a:r>
            <a:r>
              <a:rPr lang="zh-CN" altLang="zh-CN" sz="2400" dirty="0">
                <a:latin typeface="楷体_GB2312" pitchFamily="49" charset="-122"/>
                <a:ea typeface="楷体_GB2312" pitchFamily="49" charset="-122"/>
              </a:rPr>
              <a:t>为一恒量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；</a:t>
            </a:r>
            <a:endParaRPr lang="zh-CN" altLang="en-US" sz="2400" dirty="0">
              <a:latin typeface="楷体_GB2312" pitchFamily="49" charset="-122"/>
              <a:ea typeface="楷体_GB2312" pitchFamily="49" charset="-122"/>
            </a:endParaRPr>
          </a:p>
          <a:p>
            <a:pPr marL="342900" lvl="0" indent="-342900" eaLnBrk="1" hangingPunct="1">
              <a:lnSpc>
                <a:spcPct val="130000"/>
              </a:lnSpc>
              <a:buAutoNum type="arabicPeriod"/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zh-CN" sz="2400" dirty="0">
                <a:latin typeface="楷体_GB2312" pitchFamily="49" charset="-122"/>
                <a:ea typeface="楷体_GB2312" pitchFamily="49" charset="-122"/>
              </a:rPr>
              <a:t>在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磁场中</a:t>
            </a:r>
            <a:r>
              <a:rPr lang="zh-CN" altLang="zh-CN" sz="2400" dirty="0">
                <a:latin typeface="楷体_GB2312" pitchFamily="49" charset="-122"/>
                <a:ea typeface="楷体_GB2312" pitchFamily="49" charset="-122"/>
              </a:rPr>
              <a:t>不同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场</a:t>
            </a:r>
            <a:r>
              <a:rPr lang="zh-CN" altLang="zh-CN" sz="2400" dirty="0">
                <a:latin typeface="楷体_GB2312" pitchFamily="49" charset="-122"/>
                <a:ea typeface="楷体_GB2312" pitchFamily="49" charset="-122"/>
              </a:rPr>
              <a:t>点，</a:t>
            </a:r>
            <a:r>
              <a:rPr lang="en-US" altLang="zh-CN" sz="2400" i="1" dirty="0">
                <a:latin typeface="Times New Roman" panose="02020603050405020304" pitchFamily="18" charset="0"/>
                <a:ea typeface="楷体_GB2312" pitchFamily="49" charset="-122"/>
              </a:rPr>
              <a:t>F</a:t>
            </a:r>
            <a:r>
              <a:rPr lang="en-US" altLang="zh-CN" sz="2400" baseline="-25000" dirty="0">
                <a:latin typeface="Times New Roman" panose="02020603050405020304" pitchFamily="18" charset="0"/>
                <a:ea typeface="楷体_GB2312" pitchFamily="49" charset="-122"/>
              </a:rPr>
              <a:t>max</a:t>
            </a: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</a:rPr>
              <a:t>/</a:t>
            </a:r>
            <a:r>
              <a:rPr lang="en-US" altLang="zh-CN" sz="2400" i="1" dirty="0">
                <a:latin typeface="Times New Roman" panose="02020603050405020304" pitchFamily="18" charset="0"/>
                <a:ea typeface="楷体_GB2312" pitchFamily="49" charset="-122"/>
              </a:rPr>
              <a:t>q</a:t>
            </a:r>
            <a:r>
              <a:rPr lang="en-US" altLang="zh-CN" sz="2400" baseline="-25000" dirty="0">
                <a:latin typeface="Times New Roman" panose="02020603050405020304" pitchFamily="18" charset="0"/>
                <a:ea typeface="楷体_GB2312" pitchFamily="49" charset="-122"/>
              </a:rPr>
              <a:t>0</a:t>
            </a:r>
            <a:r>
              <a:rPr lang="en-US" altLang="zh-CN" sz="2400" i="1" dirty="0">
                <a:latin typeface="Times New Roman" panose="02020603050405020304" pitchFamily="18" charset="0"/>
                <a:ea typeface="楷体_GB2312" pitchFamily="49" charset="-122"/>
              </a:rPr>
              <a:t>v 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的量值不同。</a:t>
            </a:r>
            <a:endParaRPr lang="zh-CN" altLang="en-US" sz="2400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64900" name="Rectangle 4"/>
          <p:cNvSpPr/>
          <p:nvPr/>
        </p:nvSpPr>
        <p:spPr>
          <a:xfrm>
            <a:off x="919163" y="1557338"/>
            <a:ext cx="17081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 eaLnBrk="1" hangingPunct="1"/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实验结果：</a:t>
            </a:r>
            <a:endParaRPr lang="zh-CN" altLang="en-US" sz="2400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6392" name="Text Box 5"/>
          <p:cNvSpPr txBox="1"/>
          <p:nvPr/>
        </p:nvSpPr>
        <p:spPr>
          <a:xfrm>
            <a:off x="468313" y="3141663"/>
            <a:ext cx="4800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定义磁感应强度  的大小：</a:t>
            </a:r>
            <a:endParaRPr lang="zh-CN" altLang="en-US" sz="2400" dirty="0"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16386" name="Object 6"/>
          <p:cNvGraphicFramePr/>
          <p:nvPr/>
        </p:nvGraphicFramePr>
        <p:xfrm>
          <a:off x="2627313" y="3141663"/>
          <a:ext cx="417512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8" name="" r:id="rId1" imgW="152400" imgH="190500" progId="Equation.3">
                  <p:embed/>
                </p:oleObj>
              </mc:Choice>
              <mc:Fallback>
                <p:oleObj name="" r:id="rId1" imgW="152400" imgH="190500" progId="Equation.3">
                  <p:embed/>
                  <p:pic>
                    <p:nvPicPr>
                      <p:cNvPr id="0" name="图片 311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627313" y="3141663"/>
                        <a:ext cx="417512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4904" name="Object 8"/>
          <p:cNvGraphicFramePr/>
          <p:nvPr/>
        </p:nvGraphicFramePr>
        <p:xfrm>
          <a:off x="6084888" y="4797425"/>
          <a:ext cx="1582737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9" name="" r:id="rId3" imgW="710565" imgH="203200" progId="Equation.3">
                  <p:embed/>
                </p:oleObj>
              </mc:Choice>
              <mc:Fallback>
                <p:oleObj name="" r:id="rId3" imgW="710565" imgH="203200" progId="Equation.3">
                  <p:embed/>
                  <p:pic>
                    <p:nvPicPr>
                      <p:cNvPr id="0" name="图片 311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084888" y="4797425"/>
                        <a:ext cx="1582737" cy="4476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4905" name="Rectangle 9"/>
          <p:cNvSpPr/>
          <p:nvPr/>
        </p:nvSpPr>
        <p:spPr>
          <a:xfrm>
            <a:off x="3922713" y="3675063"/>
            <a:ext cx="33845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 eaLnBrk="1" hangingPunct="1"/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国际单位：特斯拉（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T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）</a:t>
            </a:r>
            <a:endParaRPr lang="zh-CN" altLang="en-US" sz="2400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64906" name="Rectangle 10"/>
          <p:cNvSpPr/>
          <p:nvPr/>
        </p:nvSpPr>
        <p:spPr>
          <a:xfrm>
            <a:off x="3922713" y="4322763"/>
            <a:ext cx="30797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 eaLnBrk="1" hangingPunct="1"/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常用单位：高斯（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）</a:t>
            </a:r>
            <a:endParaRPr lang="zh-CN" altLang="en-US" sz="2400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64907" name="Text Box 11"/>
          <p:cNvSpPr txBox="1"/>
          <p:nvPr/>
        </p:nvSpPr>
        <p:spPr>
          <a:xfrm>
            <a:off x="684213" y="5256213"/>
            <a:ext cx="8326437" cy="10064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>
              <a:lnSpc>
                <a:spcPct val="125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</a:rPr>
              <a:t>        磁感应强度有各种定义方法，除上述方法外，我们还可以用电流元在磁场中的受力来定义。</a:t>
            </a:r>
            <a:endParaRPr lang="zh-CN" altLang="en-US" sz="2400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464908" name="Text Box 12"/>
          <p:cNvSpPr txBox="1"/>
          <p:nvPr/>
        </p:nvSpPr>
        <p:spPr>
          <a:xfrm>
            <a:off x="350838" y="4941888"/>
            <a:ext cx="2205037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>
              <a:buClr>
                <a:srgbClr val="FFCC00"/>
              </a:buClr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 说明</a:t>
            </a:r>
            <a:endParaRPr lang="zh-CN" altLang="en-US" sz="2400" dirty="0"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1877980" y="3675180"/>
          <a:ext cx="1460074" cy="10789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5" imgW="1459865" imgH="1078865" progId="Equation.KSEE3">
                  <p:embed/>
                </p:oleObj>
              </mc:Choice>
              <mc:Fallback>
                <p:oleObj name="" r:id="rId5" imgW="1459865" imgH="1078865" progId="Equation.KSEE3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877980" y="3675180"/>
                        <a:ext cx="1460074" cy="10789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64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" dur="500"/>
                                        <p:tgtEl>
                                          <p:spTgt spid="464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6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464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64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8" dur="500"/>
                                        <p:tgtEl>
                                          <p:spTgt spid="464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64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64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4899" grpId="0"/>
      <p:bldP spid="464900" grpId="0"/>
      <p:bldP spid="464905" grpId="0"/>
      <p:bldP spid="464906" grpId="0"/>
      <p:bldP spid="464907" grpId="0"/>
      <p:bldP spid="464908" grpId="0"/>
      <p:bldP spid="1639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3635" name="Text Box 3"/>
          <p:cNvSpPr txBox="1"/>
          <p:nvPr/>
        </p:nvSpPr>
        <p:spPr>
          <a:xfrm>
            <a:off x="900113" y="5564188"/>
            <a:ext cx="2892425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 eaLnBrk="1" hangingPunct="1"/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单位：库仑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/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秒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=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安培</a:t>
            </a:r>
            <a:endParaRPr lang="zh-CN" altLang="en-US" sz="2400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453636" name="Object 4"/>
          <p:cNvGraphicFramePr/>
          <p:nvPr/>
        </p:nvGraphicFramePr>
        <p:xfrm>
          <a:off x="4427538" y="5548313"/>
          <a:ext cx="1790700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1" imgW="761365" imgH="203200" progId="Equation.3">
                  <p:embed/>
                </p:oleObj>
              </mc:Choice>
              <mc:Fallback>
                <p:oleObj name="" r:id="rId1" imgW="761365" imgH="203200" progId="Equation.3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427538" y="5548313"/>
                        <a:ext cx="1790700" cy="4730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3637" name="Text Box 5"/>
          <p:cNvSpPr txBox="1"/>
          <p:nvPr/>
        </p:nvSpPr>
        <p:spPr>
          <a:xfrm>
            <a:off x="657225" y="5976938"/>
            <a:ext cx="3630613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 eaLnBrk="1" hangingPunct="1"/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它是国际单位中的基本量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.</a:t>
            </a: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453638" name="Text Box 6"/>
          <p:cNvSpPr txBox="1"/>
          <p:nvPr/>
        </p:nvSpPr>
        <p:spPr>
          <a:xfrm>
            <a:off x="4800600" y="5949950"/>
            <a:ext cx="3554413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 eaLnBrk="1" hangingPunct="1"/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常用毫安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mA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)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、微安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A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)</a:t>
            </a: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032" name="Text Box 7"/>
          <p:cNvSpPr txBox="1"/>
          <p:nvPr/>
        </p:nvSpPr>
        <p:spPr>
          <a:xfrm>
            <a:off x="323850" y="822325"/>
            <a:ext cx="4670425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0" hangingPunct="0">
              <a:buFont typeface="Wingdings" panose="05000000000000000000" pitchFamily="2" charset="2"/>
              <a:buNone/>
            </a:pP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一、电流强度（复习）</a:t>
            </a:r>
            <a:endParaRPr lang="zh-CN" altLang="en-US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033" name="Text Box 8"/>
          <p:cNvSpPr txBox="1"/>
          <p:nvPr/>
        </p:nvSpPr>
        <p:spPr>
          <a:xfrm>
            <a:off x="3132138" y="333375"/>
            <a:ext cx="316865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0" hangingPunct="0">
              <a:spcBef>
                <a:spcPct val="50000"/>
              </a:spcBef>
            </a:pPr>
            <a:r>
              <a:rPr lang="en-US" altLang="zh-CN" sz="3200" dirty="0">
                <a:latin typeface="Times New Roman" panose="02020603050405020304" pitchFamily="18" charset="0"/>
                <a:ea typeface="楷体_GB2312" pitchFamily="49" charset="-122"/>
              </a:rPr>
              <a:t>§1  </a:t>
            </a:r>
            <a:r>
              <a:rPr lang="zh-CN" altLang="en-US" sz="3200" dirty="0">
                <a:latin typeface="Times New Roman" panose="02020603050405020304" pitchFamily="18" charset="0"/>
                <a:ea typeface="楷体_GB2312" pitchFamily="49" charset="-122"/>
              </a:rPr>
              <a:t>稳恒电流</a:t>
            </a:r>
            <a:endParaRPr lang="zh-CN" altLang="en-US" sz="3200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pSp>
        <p:nvGrpSpPr>
          <p:cNvPr id="2" name="Group 9"/>
          <p:cNvGrpSpPr/>
          <p:nvPr/>
        </p:nvGrpSpPr>
        <p:grpSpPr>
          <a:xfrm>
            <a:off x="5219700" y="1341438"/>
            <a:ext cx="3289300" cy="1800225"/>
            <a:chOff x="3470" y="2024"/>
            <a:chExt cx="2072" cy="1134"/>
          </a:xfrm>
        </p:grpSpPr>
        <p:grpSp>
          <p:nvGrpSpPr>
            <p:cNvPr id="1042" name="Group 10"/>
            <p:cNvGrpSpPr>
              <a:grpSpLocks noChangeAspect="1"/>
            </p:cNvGrpSpPr>
            <p:nvPr/>
          </p:nvGrpSpPr>
          <p:grpSpPr>
            <a:xfrm>
              <a:off x="3470" y="2024"/>
              <a:ext cx="2072" cy="1134"/>
              <a:chOff x="3696" y="1979"/>
              <a:chExt cx="1906" cy="1043"/>
            </a:xfrm>
          </p:grpSpPr>
          <p:sp>
            <p:nvSpPr>
              <p:cNvPr id="1043" name="Rectangle 11"/>
              <p:cNvSpPr>
                <a:spLocks noChangeAspect="1"/>
              </p:cNvSpPr>
              <p:nvPr/>
            </p:nvSpPr>
            <p:spPr>
              <a:xfrm>
                <a:off x="3696" y="1979"/>
                <a:ext cx="1906" cy="1043"/>
              </a:xfrm>
              <a:prstGeom prst="rect">
                <a:avLst/>
              </a:prstGeom>
              <a:solidFill>
                <a:srgbClr val="006600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lvl="0" eaLnBrk="1" hangingPunct="1"/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grpSp>
            <p:nvGrpSpPr>
              <p:cNvPr id="1044" name="Group 12"/>
              <p:cNvGrpSpPr>
                <a:grpSpLocks noChangeAspect="1"/>
              </p:cNvGrpSpPr>
              <p:nvPr/>
            </p:nvGrpSpPr>
            <p:grpSpPr>
              <a:xfrm>
                <a:off x="3833" y="1979"/>
                <a:ext cx="1598" cy="941"/>
                <a:chOff x="1388" y="9961"/>
                <a:chExt cx="2652" cy="1560"/>
              </a:xfrm>
            </p:grpSpPr>
            <p:sp>
              <p:nvSpPr>
                <p:cNvPr id="1045" name="AutoShape 13"/>
                <p:cNvSpPr>
                  <a:spLocks noChangeAspect="1"/>
                </p:cNvSpPr>
                <p:nvPr/>
              </p:nvSpPr>
              <p:spPr>
                <a:xfrm>
                  <a:off x="1388" y="9961"/>
                  <a:ext cx="2652" cy="156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p>
                  <a:pPr lvl="0" eaLnBrk="1" hangingPunct="1"/>
                  <a:endPara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46" name="AutoShape 14"/>
                <p:cNvSpPr>
                  <a:spLocks noChangeAspect="1"/>
                </p:cNvSpPr>
                <p:nvPr/>
              </p:nvSpPr>
              <p:spPr>
                <a:xfrm rot="5400000">
                  <a:off x="2136" y="9492"/>
                  <a:ext cx="1155" cy="2652"/>
                </a:xfrm>
                <a:prstGeom prst="can">
                  <a:avLst>
                    <a:gd name="adj" fmla="val 42296"/>
                  </a:avLst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rgbClr val="666699"/>
                    </a:gs>
                  </a:gsLst>
                  <a:lin ang="0" scaled="1"/>
                  <a:tileRect/>
                </a:gradFill>
                <a:ln w="9525" cap="flat" cmpd="sng">
                  <a:solidFill>
                    <a:srgbClr val="333399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rot="10800000" vert="eaVert"/>
                <a:p>
                  <a:pPr lvl="0" eaLnBrk="1" hangingPunct="1"/>
                  <a:endPara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47" name="Oval 15"/>
                <p:cNvSpPr>
                  <a:spLocks noChangeAspect="1"/>
                </p:cNvSpPr>
                <p:nvPr/>
              </p:nvSpPr>
              <p:spPr>
                <a:xfrm>
                  <a:off x="2543" y="10273"/>
                  <a:ext cx="525" cy="1092"/>
                </a:xfrm>
                <a:prstGeom prst="ellipse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dash"/>
                  <a:headEnd type="none" w="med" len="med"/>
                  <a:tailEnd type="none" w="med" len="med"/>
                </a:ln>
              </p:spPr>
              <p:txBody>
                <a:bodyPr/>
                <a:p>
                  <a:pPr lvl="0" eaLnBrk="1" hangingPunct="1"/>
                  <a:endPara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48" name="Oval 16"/>
                <p:cNvSpPr>
                  <a:spLocks noChangeAspect="1"/>
                </p:cNvSpPr>
                <p:nvPr/>
              </p:nvSpPr>
              <p:spPr>
                <a:xfrm>
                  <a:off x="1808" y="10429"/>
                  <a:ext cx="153" cy="153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rgbClr val="993366"/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 w="9525" cap="flat" cmpd="sng">
                  <a:solidFill>
                    <a:srgbClr val="80008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p>
                  <a:pPr lvl="0" eaLnBrk="1" hangingPunct="1"/>
                  <a:endPara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49" name="Oval 17"/>
                <p:cNvSpPr>
                  <a:spLocks noChangeAspect="1"/>
                </p:cNvSpPr>
                <p:nvPr/>
              </p:nvSpPr>
              <p:spPr>
                <a:xfrm>
                  <a:off x="1703" y="10741"/>
                  <a:ext cx="153" cy="153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rgbClr val="993366"/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 w="9525" cap="flat" cmpd="sng">
                  <a:solidFill>
                    <a:srgbClr val="80008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p>
                  <a:pPr lvl="0" eaLnBrk="1" hangingPunct="1"/>
                  <a:endPara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50" name="Oval 18"/>
                <p:cNvSpPr>
                  <a:spLocks noChangeAspect="1"/>
                </p:cNvSpPr>
                <p:nvPr/>
              </p:nvSpPr>
              <p:spPr>
                <a:xfrm>
                  <a:off x="2228" y="10897"/>
                  <a:ext cx="153" cy="153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rgbClr val="993366"/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 w="9525" cap="flat" cmpd="sng">
                  <a:solidFill>
                    <a:srgbClr val="80008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p>
                  <a:pPr lvl="0" eaLnBrk="1" hangingPunct="1"/>
                  <a:endPara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51" name="Oval 19"/>
                <p:cNvSpPr>
                  <a:spLocks noChangeAspect="1"/>
                </p:cNvSpPr>
                <p:nvPr/>
              </p:nvSpPr>
              <p:spPr>
                <a:xfrm>
                  <a:off x="1913" y="11053"/>
                  <a:ext cx="153" cy="153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rgbClr val="993366"/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 w="9525" cap="flat" cmpd="sng">
                  <a:solidFill>
                    <a:srgbClr val="80008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p>
                  <a:pPr lvl="0" eaLnBrk="1" hangingPunct="1"/>
                  <a:endPara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52" name="Oval 20"/>
                <p:cNvSpPr>
                  <a:spLocks noChangeAspect="1"/>
                </p:cNvSpPr>
                <p:nvPr/>
              </p:nvSpPr>
              <p:spPr>
                <a:xfrm>
                  <a:off x="2123" y="10585"/>
                  <a:ext cx="153" cy="153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rgbClr val="993366"/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 w="9525" cap="flat" cmpd="sng">
                  <a:solidFill>
                    <a:srgbClr val="80008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p>
                  <a:pPr lvl="0" eaLnBrk="1" hangingPunct="1"/>
                  <a:endPara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53" name="Oval 21"/>
                <p:cNvSpPr>
                  <a:spLocks noChangeAspect="1"/>
                </p:cNvSpPr>
                <p:nvPr/>
              </p:nvSpPr>
              <p:spPr>
                <a:xfrm>
                  <a:off x="3068" y="10429"/>
                  <a:ext cx="153" cy="153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rgbClr val="993366"/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 w="9525" cap="flat" cmpd="sng">
                  <a:solidFill>
                    <a:srgbClr val="80008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p>
                  <a:pPr lvl="0" eaLnBrk="1" hangingPunct="1"/>
                  <a:endPara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54" name="Oval 22"/>
                <p:cNvSpPr>
                  <a:spLocks noChangeAspect="1"/>
                </p:cNvSpPr>
                <p:nvPr/>
              </p:nvSpPr>
              <p:spPr>
                <a:xfrm>
                  <a:off x="3173" y="11056"/>
                  <a:ext cx="153" cy="153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rgbClr val="993366"/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 w="9525" cap="flat" cmpd="sng">
                  <a:solidFill>
                    <a:srgbClr val="80008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p>
                  <a:pPr lvl="0" eaLnBrk="1" hangingPunct="1"/>
                  <a:endPara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55" name="Oval 23"/>
                <p:cNvSpPr>
                  <a:spLocks noChangeAspect="1"/>
                </p:cNvSpPr>
                <p:nvPr/>
              </p:nvSpPr>
              <p:spPr>
                <a:xfrm>
                  <a:off x="3278" y="10744"/>
                  <a:ext cx="153" cy="153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rgbClr val="993366"/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 w="9525" cap="flat" cmpd="sng">
                  <a:solidFill>
                    <a:srgbClr val="80008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p>
                  <a:pPr lvl="0" eaLnBrk="1" hangingPunct="1"/>
                  <a:endPara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56" name="Oval 24"/>
                <p:cNvSpPr>
                  <a:spLocks noChangeAspect="1"/>
                </p:cNvSpPr>
                <p:nvPr/>
              </p:nvSpPr>
              <p:spPr>
                <a:xfrm>
                  <a:off x="2753" y="10897"/>
                  <a:ext cx="153" cy="153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rgbClr val="993366"/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 w="9525" cap="flat" cmpd="sng">
                  <a:solidFill>
                    <a:srgbClr val="80008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p>
                  <a:pPr lvl="0" eaLnBrk="1" hangingPunct="1"/>
                  <a:endPara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graphicFrame>
              <p:nvGraphicFramePr>
                <p:cNvPr id="1057" name="Picture 25"/>
                <p:cNvGraphicFramePr>
                  <a:graphicFrameLocks noChangeAspect="1"/>
                </p:cNvGraphicFramePr>
                <p:nvPr/>
              </p:nvGraphicFramePr>
              <p:xfrm>
                <a:off x="1797" y="10428"/>
                <a:ext cx="165" cy="16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079" name="" r:id="rId3" imgW="139700" imgH="139700" progId="Equation.3">
                        <p:embed/>
                      </p:oleObj>
                    </mc:Choice>
                    <mc:Fallback>
                      <p:oleObj name="" r:id="rId3" imgW="139700" imgH="139700" progId="Equation.3">
                        <p:embed/>
                        <p:pic>
                          <p:nvPicPr>
                            <p:cNvPr id="0" name="图片 3078"/>
                            <p:cNvPicPr/>
                            <p:nvPr/>
                          </p:nvPicPr>
                          <p:blipFill>
                            <a:blip r:embed="rId4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1797" y="10428"/>
                              <a:ext cx="165" cy="165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058" name="Picture 26"/>
                <p:cNvGraphicFramePr>
                  <a:graphicFrameLocks noChangeAspect="1"/>
                </p:cNvGraphicFramePr>
                <p:nvPr/>
              </p:nvGraphicFramePr>
              <p:xfrm>
                <a:off x="2123" y="10585"/>
                <a:ext cx="165" cy="16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080" name="" r:id="rId5" imgW="139700" imgH="139700" progId="Equation.3">
                        <p:embed/>
                      </p:oleObj>
                    </mc:Choice>
                    <mc:Fallback>
                      <p:oleObj name="" r:id="rId5" imgW="139700" imgH="139700" progId="Equation.3">
                        <p:embed/>
                        <p:pic>
                          <p:nvPicPr>
                            <p:cNvPr id="0" name="图片 3079"/>
                            <p:cNvPicPr/>
                            <p:nvPr/>
                          </p:nvPicPr>
                          <p:blipFill>
                            <a:blip r:embed="rId4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2123" y="10585"/>
                              <a:ext cx="165" cy="165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059" name="Picture 27"/>
                <p:cNvGraphicFramePr>
                  <a:graphicFrameLocks noChangeAspect="1"/>
                </p:cNvGraphicFramePr>
                <p:nvPr/>
              </p:nvGraphicFramePr>
              <p:xfrm>
                <a:off x="1703" y="10741"/>
                <a:ext cx="165" cy="16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081" name="" r:id="rId6" imgW="139700" imgH="139700" progId="Equation.3">
                        <p:embed/>
                      </p:oleObj>
                    </mc:Choice>
                    <mc:Fallback>
                      <p:oleObj name="" r:id="rId6" imgW="139700" imgH="139700" progId="Equation.3">
                        <p:embed/>
                        <p:pic>
                          <p:nvPicPr>
                            <p:cNvPr id="0" name="图片 3080"/>
                            <p:cNvPicPr/>
                            <p:nvPr/>
                          </p:nvPicPr>
                          <p:blipFill>
                            <a:blip r:embed="rId4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1703" y="10741"/>
                              <a:ext cx="165" cy="165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060" name="Picture 28"/>
                <p:cNvGraphicFramePr>
                  <a:graphicFrameLocks noChangeAspect="1"/>
                </p:cNvGraphicFramePr>
                <p:nvPr/>
              </p:nvGraphicFramePr>
              <p:xfrm>
                <a:off x="1913" y="11053"/>
                <a:ext cx="165" cy="16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082" name="" r:id="rId7" imgW="139700" imgH="139700" progId="Equation.3">
                        <p:embed/>
                      </p:oleObj>
                    </mc:Choice>
                    <mc:Fallback>
                      <p:oleObj name="" r:id="rId7" imgW="139700" imgH="139700" progId="Equation.3">
                        <p:embed/>
                        <p:pic>
                          <p:nvPicPr>
                            <p:cNvPr id="0" name="图片 3081"/>
                            <p:cNvPicPr/>
                            <p:nvPr/>
                          </p:nvPicPr>
                          <p:blipFill>
                            <a:blip r:embed="rId4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1913" y="11053"/>
                              <a:ext cx="165" cy="165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061" name="Picture 29"/>
                <p:cNvGraphicFramePr>
                  <a:graphicFrameLocks noChangeAspect="1"/>
                </p:cNvGraphicFramePr>
                <p:nvPr/>
              </p:nvGraphicFramePr>
              <p:xfrm>
                <a:off x="2228" y="10897"/>
                <a:ext cx="165" cy="16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083" name="" r:id="rId8" imgW="139700" imgH="139700" progId="Equation.3">
                        <p:embed/>
                      </p:oleObj>
                    </mc:Choice>
                    <mc:Fallback>
                      <p:oleObj name="" r:id="rId8" imgW="139700" imgH="139700" progId="Equation.3">
                        <p:embed/>
                        <p:pic>
                          <p:nvPicPr>
                            <p:cNvPr id="0" name="图片 3082"/>
                            <p:cNvPicPr/>
                            <p:nvPr/>
                          </p:nvPicPr>
                          <p:blipFill>
                            <a:blip r:embed="rId4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2228" y="10897"/>
                              <a:ext cx="165" cy="165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062" name="Picture 30"/>
                <p:cNvGraphicFramePr>
                  <a:graphicFrameLocks noChangeAspect="1"/>
                </p:cNvGraphicFramePr>
                <p:nvPr/>
              </p:nvGraphicFramePr>
              <p:xfrm>
                <a:off x="3068" y="10429"/>
                <a:ext cx="165" cy="16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084" name="" r:id="rId9" imgW="139700" imgH="139700" progId="Equation.3">
                        <p:embed/>
                      </p:oleObj>
                    </mc:Choice>
                    <mc:Fallback>
                      <p:oleObj name="" r:id="rId9" imgW="139700" imgH="139700" progId="Equation.3">
                        <p:embed/>
                        <p:pic>
                          <p:nvPicPr>
                            <p:cNvPr id="0" name="图片 3083"/>
                            <p:cNvPicPr/>
                            <p:nvPr/>
                          </p:nvPicPr>
                          <p:blipFill>
                            <a:blip r:embed="rId4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3068" y="10429"/>
                              <a:ext cx="165" cy="165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063" name="Picture 31"/>
                <p:cNvGraphicFramePr>
                  <a:graphicFrameLocks noChangeAspect="1"/>
                </p:cNvGraphicFramePr>
                <p:nvPr/>
              </p:nvGraphicFramePr>
              <p:xfrm>
                <a:off x="2753" y="10897"/>
                <a:ext cx="165" cy="16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085" name="" r:id="rId10" imgW="139700" imgH="139700" progId="Equation.3">
                        <p:embed/>
                      </p:oleObj>
                    </mc:Choice>
                    <mc:Fallback>
                      <p:oleObj name="" r:id="rId10" imgW="139700" imgH="139700" progId="Equation.3">
                        <p:embed/>
                        <p:pic>
                          <p:nvPicPr>
                            <p:cNvPr id="0" name="图片 3084"/>
                            <p:cNvPicPr/>
                            <p:nvPr/>
                          </p:nvPicPr>
                          <p:blipFill>
                            <a:blip r:embed="rId4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2753" y="10897"/>
                              <a:ext cx="165" cy="165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064" name="Picture 32"/>
                <p:cNvGraphicFramePr>
                  <a:graphicFrameLocks noChangeAspect="1"/>
                </p:cNvGraphicFramePr>
                <p:nvPr/>
              </p:nvGraphicFramePr>
              <p:xfrm>
                <a:off x="3278" y="10741"/>
                <a:ext cx="165" cy="16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086" name="" r:id="rId11" imgW="139700" imgH="139700" progId="Equation.3">
                        <p:embed/>
                      </p:oleObj>
                    </mc:Choice>
                    <mc:Fallback>
                      <p:oleObj name="" r:id="rId11" imgW="139700" imgH="139700" progId="Equation.3">
                        <p:embed/>
                        <p:pic>
                          <p:nvPicPr>
                            <p:cNvPr id="0" name="图片 3085"/>
                            <p:cNvPicPr/>
                            <p:nvPr/>
                          </p:nvPicPr>
                          <p:blipFill>
                            <a:blip r:embed="rId4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3278" y="10741"/>
                              <a:ext cx="165" cy="165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065" name="Picture 33"/>
                <p:cNvGraphicFramePr>
                  <a:graphicFrameLocks noChangeAspect="1"/>
                </p:cNvGraphicFramePr>
                <p:nvPr/>
              </p:nvGraphicFramePr>
              <p:xfrm>
                <a:off x="3173" y="11053"/>
                <a:ext cx="165" cy="16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087" name="" r:id="rId12" imgW="139700" imgH="139700" progId="Equation.3">
                        <p:embed/>
                      </p:oleObj>
                    </mc:Choice>
                    <mc:Fallback>
                      <p:oleObj name="" r:id="rId12" imgW="139700" imgH="139700" progId="Equation.3">
                        <p:embed/>
                        <p:pic>
                          <p:nvPicPr>
                            <p:cNvPr id="0" name="图片 3086"/>
                            <p:cNvPicPr/>
                            <p:nvPr/>
                          </p:nvPicPr>
                          <p:blipFill>
                            <a:blip r:embed="rId4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3173" y="11053"/>
                              <a:ext cx="165" cy="165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1066" name="Line 34"/>
                <p:cNvSpPr>
                  <a:spLocks noChangeAspect="1"/>
                </p:cNvSpPr>
                <p:nvPr/>
              </p:nvSpPr>
              <p:spPr>
                <a:xfrm>
                  <a:off x="1973" y="10504"/>
                  <a:ext cx="210" cy="1"/>
                </a:xfrm>
                <a:prstGeom prst="line">
                  <a:avLst/>
                </a:prstGeom>
                <a:ln w="12700" cap="flat" cmpd="sng">
                  <a:solidFill>
                    <a:srgbClr val="FF0000"/>
                  </a:solidFill>
                  <a:prstDash val="solid"/>
                  <a:headEnd type="none" w="med" len="med"/>
                  <a:tailEnd type="stealth" w="sm" len="med"/>
                </a:ln>
              </p:spPr>
            </p:sp>
            <p:sp>
              <p:nvSpPr>
                <p:cNvPr id="1067" name="Line 35"/>
                <p:cNvSpPr>
                  <a:spLocks noChangeAspect="1"/>
                </p:cNvSpPr>
                <p:nvPr/>
              </p:nvSpPr>
              <p:spPr>
                <a:xfrm>
                  <a:off x="1868" y="10816"/>
                  <a:ext cx="210" cy="1"/>
                </a:xfrm>
                <a:prstGeom prst="line">
                  <a:avLst/>
                </a:prstGeom>
                <a:ln w="12700" cap="flat" cmpd="sng">
                  <a:solidFill>
                    <a:srgbClr val="FF0000"/>
                  </a:solidFill>
                  <a:prstDash val="solid"/>
                  <a:headEnd type="none" w="med" len="med"/>
                  <a:tailEnd type="stealth" w="sm" len="med"/>
                </a:ln>
              </p:spPr>
            </p:sp>
            <p:sp>
              <p:nvSpPr>
                <p:cNvPr id="1068" name="Line 36"/>
                <p:cNvSpPr>
                  <a:spLocks noChangeAspect="1"/>
                </p:cNvSpPr>
                <p:nvPr/>
              </p:nvSpPr>
              <p:spPr>
                <a:xfrm>
                  <a:off x="2288" y="10666"/>
                  <a:ext cx="210" cy="1"/>
                </a:xfrm>
                <a:prstGeom prst="line">
                  <a:avLst/>
                </a:prstGeom>
                <a:ln w="12700" cap="flat" cmpd="sng">
                  <a:solidFill>
                    <a:srgbClr val="FF0000"/>
                  </a:solidFill>
                  <a:prstDash val="solid"/>
                  <a:headEnd type="none" w="med" len="med"/>
                  <a:tailEnd type="stealth" w="sm" len="med"/>
                </a:ln>
              </p:spPr>
            </p:sp>
            <p:sp>
              <p:nvSpPr>
                <p:cNvPr id="1069" name="Line 37"/>
                <p:cNvSpPr>
                  <a:spLocks noChangeAspect="1"/>
                </p:cNvSpPr>
                <p:nvPr/>
              </p:nvSpPr>
              <p:spPr>
                <a:xfrm>
                  <a:off x="2393" y="10963"/>
                  <a:ext cx="210" cy="1"/>
                </a:xfrm>
                <a:prstGeom prst="line">
                  <a:avLst/>
                </a:prstGeom>
                <a:ln w="12700" cap="flat" cmpd="sng">
                  <a:solidFill>
                    <a:srgbClr val="FF0000"/>
                  </a:solidFill>
                  <a:prstDash val="solid"/>
                  <a:headEnd type="none" w="med" len="med"/>
                  <a:tailEnd type="stealth" w="sm" len="med"/>
                </a:ln>
              </p:spPr>
            </p:sp>
            <p:sp>
              <p:nvSpPr>
                <p:cNvPr id="1070" name="Line 38"/>
                <p:cNvSpPr>
                  <a:spLocks noChangeAspect="1"/>
                </p:cNvSpPr>
                <p:nvPr/>
              </p:nvSpPr>
              <p:spPr>
                <a:xfrm>
                  <a:off x="2078" y="11134"/>
                  <a:ext cx="210" cy="1"/>
                </a:xfrm>
                <a:prstGeom prst="line">
                  <a:avLst/>
                </a:prstGeom>
                <a:ln w="12700" cap="flat" cmpd="sng">
                  <a:solidFill>
                    <a:srgbClr val="FF0000"/>
                  </a:solidFill>
                  <a:prstDash val="solid"/>
                  <a:headEnd type="none" w="med" len="med"/>
                  <a:tailEnd type="stealth" w="sm" len="med"/>
                </a:ln>
              </p:spPr>
            </p:sp>
            <p:sp>
              <p:nvSpPr>
                <p:cNvPr id="1071" name="Line 39"/>
                <p:cNvSpPr>
                  <a:spLocks noChangeAspect="1"/>
                </p:cNvSpPr>
                <p:nvPr/>
              </p:nvSpPr>
              <p:spPr>
                <a:xfrm>
                  <a:off x="3218" y="10510"/>
                  <a:ext cx="210" cy="1"/>
                </a:xfrm>
                <a:prstGeom prst="line">
                  <a:avLst/>
                </a:prstGeom>
                <a:ln w="12700" cap="flat" cmpd="sng">
                  <a:solidFill>
                    <a:srgbClr val="FF0000"/>
                  </a:solidFill>
                  <a:prstDash val="solid"/>
                  <a:headEnd type="none" w="med" len="med"/>
                  <a:tailEnd type="stealth" w="sm" len="med"/>
                </a:ln>
              </p:spPr>
            </p:sp>
            <p:sp>
              <p:nvSpPr>
                <p:cNvPr id="1072" name="Line 40"/>
                <p:cNvSpPr>
                  <a:spLocks noChangeAspect="1"/>
                </p:cNvSpPr>
                <p:nvPr/>
              </p:nvSpPr>
              <p:spPr>
                <a:xfrm>
                  <a:off x="2918" y="10972"/>
                  <a:ext cx="210" cy="1"/>
                </a:xfrm>
                <a:prstGeom prst="line">
                  <a:avLst/>
                </a:prstGeom>
                <a:ln w="12700" cap="flat" cmpd="sng">
                  <a:solidFill>
                    <a:srgbClr val="FF0000"/>
                  </a:solidFill>
                  <a:prstDash val="solid"/>
                  <a:headEnd type="none" w="med" len="med"/>
                  <a:tailEnd type="stealth" w="sm" len="med"/>
                </a:ln>
              </p:spPr>
            </p:sp>
            <p:sp>
              <p:nvSpPr>
                <p:cNvPr id="1073" name="Line 41"/>
                <p:cNvSpPr>
                  <a:spLocks noChangeAspect="1"/>
                </p:cNvSpPr>
                <p:nvPr/>
              </p:nvSpPr>
              <p:spPr>
                <a:xfrm>
                  <a:off x="3353" y="11134"/>
                  <a:ext cx="210" cy="1"/>
                </a:xfrm>
                <a:prstGeom prst="line">
                  <a:avLst/>
                </a:prstGeom>
                <a:ln w="12700" cap="flat" cmpd="sng">
                  <a:solidFill>
                    <a:srgbClr val="FF0000"/>
                  </a:solidFill>
                  <a:prstDash val="solid"/>
                  <a:headEnd type="none" w="med" len="med"/>
                  <a:tailEnd type="stealth" w="sm" len="med"/>
                </a:ln>
              </p:spPr>
            </p:sp>
            <p:sp>
              <p:nvSpPr>
                <p:cNvPr id="1074" name="Line 42"/>
                <p:cNvSpPr>
                  <a:spLocks noChangeAspect="1"/>
                </p:cNvSpPr>
                <p:nvPr/>
              </p:nvSpPr>
              <p:spPr>
                <a:xfrm>
                  <a:off x="3443" y="10822"/>
                  <a:ext cx="210" cy="1"/>
                </a:xfrm>
                <a:prstGeom prst="line">
                  <a:avLst/>
                </a:prstGeom>
                <a:ln w="12700" cap="flat" cmpd="sng">
                  <a:solidFill>
                    <a:srgbClr val="FF0000"/>
                  </a:solidFill>
                  <a:prstDash val="solid"/>
                  <a:headEnd type="none" w="med" len="med"/>
                  <a:tailEnd type="stealth" w="sm" len="med"/>
                </a:ln>
              </p:spPr>
            </p:sp>
            <p:sp>
              <p:nvSpPr>
                <p:cNvPr id="1075" name="Text Box 43"/>
                <p:cNvSpPr txBox="1">
                  <a:spLocks noChangeAspect="1"/>
                </p:cNvSpPr>
                <p:nvPr/>
              </p:nvSpPr>
              <p:spPr>
                <a:xfrm>
                  <a:off x="2573" y="10288"/>
                  <a:ext cx="630" cy="62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p>
                  <a:pPr lvl="0" algn="just" eaLnBrk="1" hangingPunct="1"/>
                  <a:r>
                    <a:rPr lang="en-US" altLang="zh-CN" sz="1000" i="1" dirty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S</a:t>
                  </a:r>
                  <a:endParaRPr lang="en-US" altLang="zh-CN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</p:grpSp>
        <p:graphicFrame>
          <p:nvGraphicFramePr>
            <p:cNvPr id="1028" name="Object 44"/>
            <p:cNvGraphicFramePr/>
            <p:nvPr/>
          </p:nvGraphicFramePr>
          <p:xfrm>
            <a:off x="4468" y="2460"/>
            <a:ext cx="178" cy="2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8" name="" r:id="rId13" imgW="139700" imgH="177800" progId="Equation.3">
                    <p:embed/>
                  </p:oleObj>
                </mc:Choice>
                <mc:Fallback>
                  <p:oleObj name="" r:id="rId13" imgW="139700" imgH="177800" progId="Equation.3">
                    <p:embed/>
                    <p:pic>
                      <p:nvPicPr>
                        <p:cNvPr id="0" name="图片 3077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4468" y="2460"/>
                          <a:ext cx="178" cy="22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53677" name="Text Box 45"/>
          <p:cNvSpPr txBox="1"/>
          <p:nvPr/>
        </p:nvSpPr>
        <p:spPr>
          <a:xfrm>
            <a:off x="468313" y="1341438"/>
            <a:ext cx="446405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电流 ：大量电荷的定向运动。</a:t>
            </a:r>
            <a:endParaRPr lang="zh-CN" altLang="en-US" sz="2400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53678" name="Text Box 46"/>
          <p:cNvSpPr txBox="1"/>
          <p:nvPr/>
        </p:nvSpPr>
        <p:spPr>
          <a:xfrm>
            <a:off x="468313" y="2349500"/>
            <a:ext cx="3959225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</a:pP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⑴ 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导体中存在自由电荷；</a:t>
            </a:r>
            <a:endParaRPr lang="zh-CN" altLang="en-US" sz="2400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53679" name="Rectangle 47"/>
          <p:cNvSpPr/>
          <p:nvPr/>
        </p:nvSpPr>
        <p:spPr>
          <a:xfrm>
            <a:off x="395288" y="1844675"/>
            <a:ext cx="4105275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/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形成电流的两个基本条件：</a:t>
            </a:r>
            <a:endParaRPr lang="zh-CN" altLang="en-US" sz="2400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53680" name="Rectangle 48"/>
          <p:cNvSpPr/>
          <p:nvPr/>
        </p:nvSpPr>
        <p:spPr>
          <a:xfrm>
            <a:off x="468313" y="2852738"/>
            <a:ext cx="446405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</a:pP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⑵ 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导体中要维持一定的电场。</a:t>
            </a:r>
            <a:endParaRPr lang="zh-CN" altLang="en-US" sz="2400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53681" name="Text Box 49"/>
          <p:cNvSpPr txBox="1"/>
          <p:nvPr/>
        </p:nvSpPr>
        <p:spPr>
          <a:xfrm>
            <a:off x="323850" y="3357563"/>
            <a:ext cx="8351838" cy="8223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</a:pPr>
            <a:r>
              <a:rPr lang="zh-CN" altLang="en-US" sz="2400" dirty="0">
                <a:latin typeface="黑体" panose="02010609060101010101" pitchFamily="2" charset="-122"/>
                <a:ea typeface="楷体_GB2312" pitchFamily="49" charset="-122"/>
              </a:rPr>
              <a:t>    载流子：</a:t>
            </a: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</a:rPr>
              <a:t>导体中承载电荷的粒子（例如，导体中的自由电子或正负离子）。</a:t>
            </a:r>
            <a:endParaRPr lang="zh-CN" altLang="en-US" sz="2400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453682" name="Text Box 50"/>
          <p:cNvSpPr txBox="1"/>
          <p:nvPr/>
        </p:nvSpPr>
        <p:spPr>
          <a:xfrm>
            <a:off x="5076825" y="4581525"/>
            <a:ext cx="2447925" cy="8223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/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</a:rPr>
              <a:t>规定正电荷流动的方向为正方向</a:t>
            </a: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</a:rPr>
              <a:t>.</a:t>
            </a:r>
            <a:endParaRPr lang="en-US" altLang="zh-CN" sz="2400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453683" name="Rectangle 51"/>
          <p:cNvSpPr/>
          <p:nvPr/>
        </p:nvSpPr>
        <p:spPr>
          <a:xfrm>
            <a:off x="611188" y="4267200"/>
            <a:ext cx="2447925" cy="457200"/>
          </a:xfrm>
          <a:prstGeom prst="rect">
            <a:avLst/>
          </a:prstGeom>
          <a:noFill/>
          <a:ln w="25400">
            <a:noFill/>
          </a:ln>
        </p:spPr>
        <p:txBody>
          <a:bodyPr wrap="none">
            <a:spAutoFit/>
          </a:bodyPr>
          <a:p>
            <a:pPr lvl="0" algn="ctr" eaLnBrk="1" hangingPunct="1"/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电流强度</a:t>
            </a: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</a:rPr>
              <a:t>（</a:t>
            </a:r>
            <a:r>
              <a:rPr lang="en-US" altLang="zh-CN" sz="2400" i="1" dirty="0"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</a:rPr>
              <a:t>）：</a:t>
            </a:r>
            <a:endParaRPr lang="zh-CN" altLang="en-US" sz="2400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1904358" y="4485240"/>
          <a:ext cx="2821099" cy="101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15" imgW="2825115" imgH="1015365" progId="Equation.KSEE3">
                  <p:embed/>
                </p:oleObj>
              </mc:Choice>
              <mc:Fallback>
                <p:oleObj name="" r:id="rId15" imgW="2825115" imgH="1015365" progId="Equation.KSEE3">
                  <p:embed/>
                  <p:pic>
                    <p:nvPicPr>
                      <p:cNvPr id="0" name="图片 3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904358" y="4485240"/>
                        <a:ext cx="2821099" cy="1015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3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53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53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53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53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53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82">
                                            <p:txEl>
                                              <p:charRg st="0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53682">
                                            <p:txEl>
                                              <p:charRg st="0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35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53635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53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37">
                                            <p:txEl>
                                              <p:charRg st="0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53637">
                                            <p:txEl>
                                              <p:charRg st="0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38">
                                            <p:txEl>
                                              <p:charRg st="0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53638">
                                            <p:txEl>
                                              <p:charRg st="0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3635" grpId="0" build="p"/>
      <p:bldP spid="453637" grpId="0" build="p"/>
      <p:bldP spid="453638" grpId="0" build="p"/>
      <p:bldP spid="453677" grpId="0"/>
      <p:bldP spid="453678" grpId="0"/>
      <p:bldP spid="453679" grpId="0"/>
      <p:bldP spid="453680" grpId="0"/>
      <p:bldP spid="453681" grpId="0"/>
      <p:bldP spid="453682" grpId="0" build="p"/>
      <p:bldP spid="45368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13" name="Rectangle 3"/>
          <p:cNvSpPr/>
          <p:nvPr/>
        </p:nvSpPr>
        <p:spPr>
          <a:xfrm>
            <a:off x="6011863" y="1484313"/>
            <a:ext cx="2592387" cy="3671887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lvl="0" eaLnBrk="1" hangingPunct="1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78212" name="Rectangle 4"/>
          <p:cNvSpPr>
            <a:spLocks noChangeArrowheads="1"/>
          </p:cNvSpPr>
          <p:nvPr/>
        </p:nvSpPr>
        <p:spPr bwMode="auto">
          <a:xfrm>
            <a:off x="7235825" y="1700213"/>
            <a:ext cx="144463" cy="3311525"/>
          </a:xfrm>
          <a:prstGeom prst="rect">
            <a:avLst/>
          </a:prstGeom>
          <a:gradFill rotWithShape="1">
            <a:gsLst>
              <a:gs pos="0">
                <a:schemeClr val="accent5">
                  <a:lumMod val="75000"/>
                </a:schemeClr>
              </a:gs>
              <a:gs pos="100000">
                <a:schemeClr val="tx1"/>
              </a:gs>
            </a:gsLst>
            <a:lin ang="0" scaled="0"/>
          </a:gra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415" name="Arc 5"/>
          <p:cNvSpPr/>
          <p:nvPr/>
        </p:nvSpPr>
        <p:spPr>
          <a:xfrm>
            <a:off x="6234113" y="2646363"/>
            <a:ext cx="2159000" cy="1152525"/>
          </a:xfrm>
          <a:custGeom>
            <a:avLst/>
            <a:gdLst>
              <a:gd name="txL" fmla="*/ 0 w 43200"/>
              <a:gd name="txT" fmla="*/ 0 h 43153"/>
              <a:gd name="txR" fmla="*/ 43200 w 43200"/>
              <a:gd name="txB" fmla="*/ 43153 h 43153"/>
            </a:gdLst>
            <a:ahLst/>
            <a:cxnLst>
              <a:cxn ang="0">
                <a:pos x="2147483647" y="0"/>
              </a:cxn>
              <a:cxn ang="0">
                <a:pos x="2147483647" y="37149214"/>
              </a:cxn>
              <a:cxn ang="0">
                <a:pos x="2147483647" y="2147483647"/>
              </a:cxn>
            </a:cxnLst>
            <a:rect l="txL" t="txT" r="txR" b="txB"/>
            <a:pathLst>
              <a:path w="43200" h="43153" fill="none">
                <a:moveTo>
                  <a:pt x="23026" y="0"/>
                </a:moveTo>
                <a:cubicBezTo>
                  <a:pt x="34377" y="751"/>
                  <a:pt x="43200" y="10177"/>
                  <a:pt x="43200" y="21553"/>
                </a:cubicBezTo>
                <a:cubicBezTo>
                  <a:pt x="43200" y="33482"/>
                  <a:pt x="33529" y="43153"/>
                  <a:pt x="21600" y="43153"/>
                </a:cubicBezTo>
                <a:cubicBezTo>
                  <a:pt x="9670" y="43153"/>
                  <a:pt x="0" y="33482"/>
                  <a:pt x="0" y="21553"/>
                </a:cubicBezTo>
                <a:cubicBezTo>
                  <a:pt x="-1" y="10502"/>
                  <a:pt x="8340" y="1234"/>
                  <a:pt x="19328" y="72"/>
                </a:cubicBezTo>
              </a:path>
              <a:path w="43200" h="43153" stroke="0">
                <a:moveTo>
                  <a:pt x="23026" y="0"/>
                </a:moveTo>
                <a:cubicBezTo>
                  <a:pt x="34377" y="751"/>
                  <a:pt x="43200" y="10177"/>
                  <a:pt x="43200" y="21553"/>
                </a:cubicBezTo>
                <a:cubicBezTo>
                  <a:pt x="43200" y="33482"/>
                  <a:pt x="33529" y="43153"/>
                  <a:pt x="21600" y="43153"/>
                </a:cubicBezTo>
                <a:cubicBezTo>
                  <a:pt x="9670" y="43153"/>
                  <a:pt x="0" y="33482"/>
                  <a:pt x="0" y="21553"/>
                </a:cubicBezTo>
                <a:cubicBezTo>
                  <a:pt x="-1" y="10502"/>
                  <a:pt x="8340" y="1234"/>
                  <a:pt x="19328" y="72"/>
                </a:cubicBezTo>
                <a:lnTo>
                  <a:pt x="21600" y="21553"/>
                </a:lnTo>
                <a:close/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p>
            <a:pPr lvl="0" eaLnBrk="1" hangingPunct="1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416" name="Line 6"/>
          <p:cNvSpPr/>
          <p:nvPr/>
        </p:nvSpPr>
        <p:spPr>
          <a:xfrm>
            <a:off x="7307263" y="2060575"/>
            <a:ext cx="1587" cy="1154113"/>
          </a:xfrm>
          <a:prstGeom prst="line">
            <a:avLst/>
          </a:prstGeom>
          <a:ln w="28575" cap="flat" cmpd="sng">
            <a:solidFill>
              <a:srgbClr val="FF5050"/>
            </a:solidFill>
            <a:prstDash val="solid"/>
            <a:headEnd type="none" w="med" len="med"/>
            <a:tailEnd type="stealth" w="med" len="lg"/>
          </a:ln>
        </p:spPr>
      </p:sp>
      <p:sp>
        <p:nvSpPr>
          <p:cNvPr id="17417" name="Line 7"/>
          <p:cNvSpPr/>
          <p:nvPr/>
        </p:nvSpPr>
        <p:spPr>
          <a:xfrm>
            <a:off x="7307263" y="3211513"/>
            <a:ext cx="1008062" cy="217487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stealth" w="med" len="lg"/>
          </a:ln>
        </p:spPr>
      </p:sp>
      <p:sp>
        <p:nvSpPr>
          <p:cNvPr id="17418" name="Line 8"/>
          <p:cNvSpPr/>
          <p:nvPr/>
        </p:nvSpPr>
        <p:spPr>
          <a:xfrm flipH="1">
            <a:off x="7954963" y="3443288"/>
            <a:ext cx="360362" cy="358775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stealth" w="med" len="lg"/>
          </a:ln>
        </p:spPr>
      </p:sp>
      <p:graphicFrame>
        <p:nvGraphicFramePr>
          <p:cNvPr id="17410" name="Object 9"/>
          <p:cNvGraphicFramePr>
            <a:graphicFrameLocks noGrp="1"/>
          </p:cNvGraphicFramePr>
          <p:nvPr>
            <p:ph idx="1"/>
          </p:nvPr>
        </p:nvGraphicFramePr>
        <p:xfrm>
          <a:off x="8104188" y="3521075"/>
          <a:ext cx="346075" cy="43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0" name="" r:id="rId1" imgW="152400" imgH="190500" progId="Equation.3">
                  <p:embed/>
                </p:oleObj>
              </mc:Choice>
              <mc:Fallback>
                <p:oleObj name="" r:id="rId1" imgW="152400" imgH="190500" progId="Equation.3">
                  <p:embed/>
                  <p:pic>
                    <p:nvPicPr>
                      <p:cNvPr id="0" name="图片 312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104188" y="3521075"/>
                        <a:ext cx="346075" cy="436563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1" name="Object 10"/>
          <p:cNvGraphicFramePr/>
          <p:nvPr/>
        </p:nvGraphicFramePr>
        <p:xfrm>
          <a:off x="7739063" y="3024188"/>
          <a:ext cx="360362" cy="334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1" name="" r:id="rId3" imgW="114300" imgH="127000" progId="Equation.3">
                  <p:embed/>
                </p:oleObj>
              </mc:Choice>
              <mc:Fallback>
                <p:oleObj name="" r:id="rId3" imgW="114300" imgH="127000" progId="Equation.3">
                  <p:embed/>
                  <p:pic>
                    <p:nvPicPr>
                      <p:cNvPr id="0" name="图片 313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739063" y="3024188"/>
                        <a:ext cx="360362" cy="3349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9" name="Text Box 11"/>
          <p:cNvSpPr txBox="1"/>
          <p:nvPr/>
        </p:nvSpPr>
        <p:spPr>
          <a:xfrm>
            <a:off x="7337425" y="2203450"/>
            <a:ext cx="503238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</a:pP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endParaRPr lang="en-US" altLang="zh-CN" sz="2400" i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78220" name="Text Box 12"/>
          <p:cNvSpPr txBox="1"/>
          <p:nvPr/>
        </p:nvSpPr>
        <p:spPr>
          <a:xfrm>
            <a:off x="611188" y="2205038"/>
            <a:ext cx="5400675" cy="14065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</a:rPr>
              <a:t>1820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年，毕奥和萨伐尔用实验的方法证明：长直载流导线周围的磁感应强度与距离成反比与电流强度成正比。 </a:t>
            </a:r>
            <a:endParaRPr lang="zh-CN" altLang="en-US" sz="2400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7421" name="Rectangle 37"/>
          <p:cNvSpPr/>
          <p:nvPr/>
        </p:nvSpPr>
        <p:spPr>
          <a:xfrm>
            <a:off x="539750" y="1557338"/>
            <a:ext cx="6264275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0" hangingPunct="0">
              <a:spcBef>
                <a:spcPct val="50000"/>
              </a:spcBef>
            </a:pPr>
            <a:r>
              <a:rPr lang="zh-CN" altLang="en-US" dirty="0">
                <a:solidFill>
                  <a:srgbClr val="660066"/>
                </a:solidFill>
                <a:latin typeface="楷体_GB2312" pitchFamily="49" charset="-122"/>
                <a:ea typeface="楷体_GB2312" pitchFamily="49" charset="-122"/>
              </a:rPr>
              <a:t>一、 毕奥</a:t>
            </a:r>
            <a:r>
              <a:rPr lang="en-US" altLang="zh-CN" dirty="0">
                <a:solidFill>
                  <a:srgbClr val="660066"/>
                </a:solidFill>
                <a:latin typeface="楷体_GB2312" pitchFamily="49" charset="-122"/>
                <a:ea typeface="楷体_GB2312" pitchFamily="49" charset="-122"/>
              </a:rPr>
              <a:t>-</a:t>
            </a:r>
            <a:r>
              <a:rPr lang="zh-CN" altLang="en-US" dirty="0">
                <a:solidFill>
                  <a:srgbClr val="660066"/>
                </a:solidFill>
                <a:latin typeface="楷体_GB2312" pitchFamily="49" charset="-122"/>
                <a:ea typeface="楷体_GB2312" pitchFamily="49" charset="-122"/>
              </a:rPr>
              <a:t>萨伐尔－拉普拉斯定律</a:t>
            </a:r>
            <a:endParaRPr lang="zh-CN" altLang="en-US" dirty="0">
              <a:solidFill>
                <a:srgbClr val="660066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7422" name="Rectangle 45"/>
          <p:cNvSpPr/>
          <p:nvPr/>
        </p:nvSpPr>
        <p:spPr>
          <a:xfrm>
            <a:off x="1187450" y="627063"/>
            <a:ext cx="72009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0" hangingPunct="0"/>
            <a:r>
              <a:rPr lang="en-US" altLang="zh-CN" sz="3600" dirty="0">
                <a:solidFill>
                  <a:srgbClr val="660066"/>
                </a:solidFill>
                <a:latin typeface="Times New Roman" panose="02020603050405020304" pitchFamily="18" charset="0"/>
                <a:ea typeface="隶书" pitchFamily="49" charset="-122"/>
              </a:rPr>
              <a:t>§3  </a:t>
            </a:r>
            <a:r>
              <a:rPr lang="zh-CN" altLang="en-US" sz="3600" dirty="0">
                <a:solidFill>
                  <a:srgbClr val="660066"/>
                </a:solidFill>
                <a:latin typeface="Times New Roman" panose="02020603050405020304" pitchFamily="18" charset="0"/>
                <a:ea typeface="隶书" pitchFamily="49" charset="-122"/>
              </a:rPr>
              <a:t>毕奥－萨伐尔－拉普拉斯定律</a:t>
            </a:r>
            <a:endParaRPr lang="zh-CN" altLang="en-US" sz="3600" dirty="0">
              <a:solidFill>
                <a:srgbClr val="660066"/>
              </a:solidFill>
              <a:latin typeface="Times New Roman" panose="02020603050405020304" pitchFamily="18" charset="0"/>
              <a:ea typeface="隶书" pitchFamily="49" charset="-122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2473265" y="3564988"/>
          <a:ext cx="1676400" cy="15728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5" imgW="838200" imgH="786765" progId="Equation.KSEE3">
                  <p:embed/>
                </p:oleObj>
              </mc:Choice>
              <mc:Fallback>
                <p:oleObj name="" r:id="rId5" imgW="838200" imgH="786765" progId="Equation.KSEE3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473265" y="3564988"/>
                        <a:ext cx="1676400" cy="15728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78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822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8443" name="Group 14"/>
          <p:cNvGrpSpPr/>
          <p:nvPr/>
        </p:nvGrpSpPr>
        <p:grpSpPr>
          <a:xfrm>
            <a:off x="107950" y="666750"/>
            <a:ext cx="6119813" cy="530225"/>
            <a:chOff x="295" y="1682"/>
            <a:chExt cx="3855" cy="334"/>
          </a:xfrm>
        </p:grpSpPr>
        <p:sp>
          <p:nvSpPr>
            <p:cNvPr id="18463" name="Text Box 15"/>
            <p:cNvSpPr txBox="1"/>
            <p:nvPr/>
          </p:nvSpPr>
          <p:spPr>
            <a:xfrm>
              <a:off x="295" y="1682"/>
              <a:ext cx="3719" cy="334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eaLnBrk="1" hangingPunct="1">
                <a:lnSpc>
                  <a:spcPct val="120000"/>
                </a:lnSpc>
                <a:spcBef>
                  <a:spcPct val="50000"/>
                </a:spcBef>
              </a:pPr>
              <a:r>
                <a:rPr lang="zh-CN" altLang="en-US" sz="2400" dirty="0">
                  <a:latin typeface="楷体_GB2312" pitchFamily="49" charset="-122"/>
                  <a:ea typeface="楷体_GB2312" pitchFamily="49" charset="-122"/>
                </a:rPr>
                <a:t>    后经拉普拉斯分析总结，得出电流元</a:t>
              </a:r>
              <a:endParaRPr lang="zh-CN" altLang="en-US" sz="2400" dirty="0">
                <a:latin typeface="楷体_GB2312" pitchFamily="49" charset="-122"/>
                <a:ea typeface="楷体_GB2312" pitchFamily="49" charset="-122"/>
              </a:endParaRPr>
            </a:p>
          </p:txBody>
        </p:sp>
        <p:graphicFrame>
          <p:nvGraphicFramePr>
            <p:cNvPr id="18442" name="Object 16"/>
            <p:cNvGraphicFramePr/>
            <p:nvPr/>
          </p:nvGraphicFramePr>
          <p:xfrm>
            <a:off x="3832" y="1706"/>
            <a:ext cx="318" cy="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3" name="" r:id="rId1" imgW="254000" imgH="215900" progId="Equation.DSMT4">
                    <p:embed/>
                  </p:oleObj>
                </mc:Choice>
                <mc:Fallback>
                  <p:oleObj name="" r:id="rId1" imgW="254000" imgH="215900" progId="Equation.DSMT4">
                    <p:embed/>
                    <p:pic>
                      <p:nvPicPr>
                        <p:cNvPr id="0" name="图片 3132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3832" y="1706"/>
                          <a:ext cx="318" cy="27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05873" name="Rectangle 17"/>
          <p:cNvSpPr/>
          <p:nvPr/>
        </p:nvSpPr>
        <p:spPr>
          <a:xfrm>
            <a:off x="6084888" y="738188"/>
            <a:ext cx="2843212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/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产生的磁感应强度</a:t>
            </a:r>
            <a:endParaRPr lang="en-US" altLang="zh-CN" sz="2400" dirty="0"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505874" name="Object 18"/>
          <p:cNvGraphicFramePr/>
          <p:nvPr/>
        </p:nvGraphicFramePr>
        <p:xfrm>
          <a:off x="2484438" y="1341597"/>
          <a:ext cx="2232025" cy="10680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4" name="" r:id="rId3" imgW="901065" imgH="431800" progId="Equation.DSMT4">
                  <p:embed/>
                </p:oleObj>
              </mc:Choice>
              <mc:Fallback>
                <p:oleObj name="" r:id="rId3" imgW="901065" imgH="431800" progId="Equation.DSMT4">
                  <p:embed/>
                  <p:pic>
                    <p:nvPicPr>
                      <p:cNvPr id="0" name="图片 313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84438" y="1341597"/>
                        <a:ext cx="2232025" cy="106807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19"/>
          <p:cNvGrpSpPr/>
          <p:nvPr/>
        </p:nvGrpSpPr>
        <p:grpSpPr>
          <a:xfrm>
            <a:off x="5969000" y="2406650"/>
            <a:ext cx="3175000" cy="1447800"/>
            <a:chOff x="3760" y="1776"/>
            <a:chExt cx="2000" cy="912"/>
          </a:xfrm>
        </p:grpSpPr>
        <p:sp>
          <p:nvSpPr>
            <p:cNvPr id="18460" name="Freeform 20"/>
            <p:cNvSpPr/>
            <p:nvPr/>
          </p:nvSpPr>
          <p:spPr>
            <a:xfrm rot="3167596" flipH="1">
              <a:off x="4576" y="959"/>
              <a:ext cx="367" cy="2000"/>
            </a:xfrm>
            <a:custGeom>
              <a:avLst/>
              <a:gdLst>
                <a:gd name="txL" fmla="*/ 0 w 200"/>
                <a:gd name="txT" fmla="*/ 0 h 1152"/>
                <a:gd name="txR" fmla="*/ 200 w 200"/>
                <a:gd name="txB" fmla="*/ 1152 h 1152"/>
              </a:gdLst>
              <a:ahLst/>
              <a:cxnLst>
                <a:cxn ang="0">
                  <a:pos x="888" y="0"/>
                </a:cxn>
                <a:cxn ang="0">
                  <a:pos x="295" y="1757"/>
                </a:cxn>
                <a:cxn ang="0">
                  <a:pos x="1185" y="4271"/>
                </a:cxn>
                <a:cxn ang="0">
                  <a:pos x="0" y="6028"/>
                </a:cxn>
              </a:cxnLst>
              <a:rect l="txL" t="txT" r="txR" b="txB"/>
              <a:pathLst>
                <a:path w="200" h="1152">
                  <a:moveTo>
                    <a:pt x="144" y="0"/>
                  </a:moveTo>
                  <a:cubicBezTo>
                    <a:pt x="92" y="100"/>
                    <a:pt x="40" y="200"/>
                    <a:pt x="48" y="336"/>
                  </a:cubicBezTo>
                  <a:cubicBezTo>
                    <a:pt x="56" y="472"/>
                    <a:pt x="200" y="680"/>
                    <a:pt x="192" y="816"/>
                  </a:cubicBezTo>
                  <a:cubicBezTo>
                    <a:pt x="184" y="952"/>
                    <a:pt x="92" y="1052"/>
                    <a:pt x="0" y="1152"/>
                  </a:cubicBezTo>
                </a:path>
              </a:pathLst>
            </a:custGeom>
            <a:noFill/>
            <a:ln w="38100" cap="flat" cmpd="sng">
              <a:solidFill>
                <a:srgbClr val="00669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8461" name="Text Box 21"/>
            <p:cNvSpPr txBox="1"/>
            <p:nvPr/>
          </p:nvSpPr>
          <p:spPr>
            <a:xfrm>
              <a:off x="4192" y="2208"/>
              <a:ext cx="28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eaLnBrk="1" hangingPunct="1">
                <a:spcBef>
                  <a:spcPct val="50000"/>
                </a:spcBef>
              </a:pPr>
              <a:r>
                <a:rPr lang="en-US" altLang="zh-CN" sz="2400" i="1" dirty="0">
                  <a:latin typeface="Times New Roman" panose="02020603050405020304" pitchFamily="18" charset="0"/>
                  <a:ea typeface="仿宋_GB2312" pitchFamily="49" charset="-122"/>
                </a:rPr>
                <a:t>I</a:t>
              </a:r>
              <a:endParaRPr lang="en-US" altLang="zh-CN" sz="2400" dirty="0"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18462" name="Freeform 22"/>
            <p:cNvSpPr/>
            <p:nvPr/>
          </p:nvSpPr>
          <p:spPr>
            <a:xfrm>
              <a:off x="4096" y="2112"/>
              <a:ext cx="192" cy="576"/>
            </a:xfrm>
            <a:custGeom>
              <a:avLst/>
              <a:gdLst>
                <a:gd name="txL" fmla="*/ 0 w 192"/>
                <a:gd name="txT" fmla="*/ 0 h 576"/>
                <a:gd name="txR" fmla="*/ 192 w 192"/>
                <a:gd name="txB" fmla="*/ 576 h 576"/>
              </a:gdLst>
              <a:ahLst/>
              <a:cxnLst>
                <a:cxn ang="0">
                  <a:pos x="0" y="576"/>
                </a:cxn>
                <a:cxn ang="0">
                  <a:pos x="48" y="240"/>
                </a:cxn>
                <a:cxn ang="0">
                  <a:pos x="192" y="0"/>
                </a:cxn>
              </a:cxnLst>
              <a:rect l="txL" t="txT" r="txR" b="txB"/>
              <a:pathLst>
                <a:path w="192" h="576">
                  <a:moveTo>
                    <a:pt x="0" y="576"/>
                  </a:moveTo>
                  <a:cubicBezTo>
                    <a:pt x="8" y="456"/>
                    <a:pt x="16" y="336"/>
                    <a:pt x="48" y="240"/>
                  </a:cubicBezTo>
                  <a:cubicBezTo>
                    <a:pt x="80" y="144"/>
                    <a:pt x="136" y="72"/>
                    <a:pt x="192" y="0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wrap="none" anchor="ctr"/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505879" name="AutoShape 23"/>
          <p:cNvSpPr/>
          <p:nvPr/>
        </p:nvSpPr>
        <p:spPr>
          <a:xfrm rot="-991154" flipH="1">
            <a:off x="5588000" y="2178050"/>
            <a:ext cx="2819400" cy="609600"/>
          </a:xfrm>
          <a:prstGeom prst="parallelogram">
            <a:avLst>
              <a:gd name="adj" fmla="val 115625"/>
            </a:avLst>
          </a:prstGeom>
          <a:solidFill>
            <a:srgbClr val="C9DDCC">
              <a:alpha val="50195"/>
            </a:srgbClr>
          </a:solidFill>
          <a:ln w="9525" cap="flat" cmpd="sng">
            <a:solidFill>
              <a:srgbClr val="00808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eaLnBrk="1" hangingPunct="1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05880" name="AutoShape 24"/>
          <p:cNvSpPr/>
          <p:nvPr/>
        </p:nvSpPr>
        <p:spPr>
          <a:xfrm rot="-971587">
            <a:off x="5438775" y="1728788"/>
            <a:ext cx="2263775" cy="561975"/>
          </a:xfrm>
          <a:prstGeom prst="parallelogram">
            <a:avLst>
              <a:gd name="adj" fmla="val 27359"/>
            </a:avLst>
          </a:prstGeom>
          <a:solidFill>
            <a:srgbClr val="C9DDCC">
              <a:alpha val="50195"/>
            </a:srgbClr>
          </a:solidFill>
          <a:ln w="9525">
            <a:noFill/>
          </a:ln>
        </p:spPr>
        <p:txBody>
          <a:bodyPr wrap="none" anchor="ctr"/>
          <a:p>
            <a:pPr lvl="0" eaLnBrk="1" hangingPunct="1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4" name="Group 25"/>
          <p:cNvGrpSpPr/>
          <p:nvPr/>
        </p:nvGrpSpPr>
        <p:grpSpPr>
          <a:xfrm>
            <a:off x="6119813" y="1720850"/>
            <a:ext cx="717550" cy="682625"/>
            <a:chOff x="3868" y="1344"/>
            <a:chExt cx="452" cy="430"/>
          </a:xfrm>
        </p:grpSpPr>
        <p:sp>
          <p:nvSpPr>
            <p:cNvPr id="18459" name="Line 26"/>
            <p:cNvSpPr/>
            <p:nvPr/>
          </p:nvSpPr>
          <p:spPr>
            <a:xfrm rot="1332492" flipH="1" flipV="1">
              <a:off x="3868" y="1388"/>
              <a:ext cx="154" cy="386"/>
            </a:xfrm>
            <a:prstGeom prst="line">
              <a:avLst/>
            </a:prstGeom>
            <a:ln w="38100" cap="flat" cmpd="sng">
              <a:solidFill>
                <a:srgbClr val="006699"/>
              </a:solidFill>
              <a:prstDash val="solid"/>
              <a:headEnd type="none" w="med" len="med"/>
              <a:tailEnd type="triangle" w="med" len="med"/>
            </a:ln>
          </p:spPr>
        </p:sp>
        <p:graphicFrame>
          <p:nvGraphicFramePr>
            <p:cNvPr id="18441" name="Object 27"/>
            <p:cNvGraphicFramePr/>
            <p:nvPr/>
          </p:nvGraphicFramePr>
          <p:xfrm>
            <a:off x="4012" y="1344"/>
            <a:ext cx="308" cy="3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2" name="" r:id="rId5" imgW="215900" imgH="215900" progId="Equation.3">
                    <p:embed/>
                  </p:oleObj>
                </mc:Choice>
                <mc:Fallback>
                  <p:oleObj name="" r:id="rId5" imgW="215900" imgH="215900" progId="Equation.3">
                    <p:embed/>
                    <p:pic>
                      <p:nvPicPr>
                        <p:cNvPr id="0" name="图片 3121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4012" y="1344"/>
                          <a:ext cx="308" cy="30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05884" name="Text Box 28"/>
          <p:cNvSpPr txBox="1"/>
          <p:nvPr/>
        </p:nvSpPr>
        <p:spPr>
          <a:xfrm>
            <a:off x="7183438" y="2133600"/>
            <a:ext cx="652462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</a:pPr>
            <a:r>
              <a:rPr lang="zh-CN" altLang="en-US" sz="2400" dirty="0"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</a:t>
            </a:r>
            <a:endParaRPr lang="zh-CN" altLang="en-US" sz="2400" dirty="0"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505885" name="Freeform 29"/>
          <p:cNvSpPr/>
          <p:nvPr/>
        </p:nvSpPr>
        <p:spPr>
          <a:xfrm rot="-3403919" flipH="1">
            <a:off x="7251700" y="2395538"/>
            <a:ext cx="180975" cy="387350"/>
          </a:xfrm>
          <a:custGeom>
            <a:avLst/>
            <a:gdLst>
              <a:gd name="txL" fmla="*/ 0 w 56"/>
              <a:gd name="txT" fmla="*/ 0 h 336"/>
              <a:gd name="txR" fmla="*/ 56 w 56"/>
              <a:gd name="txB" fmla="*/ 336 h 336"/>
            </a:gdLst>
            <a:ahLst/>
            <a:cxnLst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rect l="txL" t="txT" r="txR" b="txB"/>
            <a:pathLst>
              <a:path w="56" h="336">
                <a:moveTo>
                  <a:pt x="56" y="0"/>
                </a:moveTo>
                <a:cubicBezTo>
                  <a:pt x="36" y="44"/>
                  <a:pt x="16" y="88"/>
                  <a:pt x="8" y="144"/>
                </a:cubicBezTo>
                <a:cubicBezTo>
                  <a:pt x="0" y="200"/>
                  <a:pt x="4" y="268"/>
                  <a:pt x="8" y="336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p>
            <a:pPr lvl="0" eaLnBrk="1" hangingPunct="1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05886" name="Text Box 30"/>
          <p:cNvSpPr txBox="1"/>
          <p:nvPr/>
        </p:nvSpPr>
        <p:spPr>
          <a:xfrm>
            <a:off x="5969000" y="2406650"/>
            <a:ext cx="471488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</a:pPr>
            <a:r>
              <a:rPr lang="en-US" altLang="zh-CN" sz="2400" i="1" dirty="0">
                <a:latin typeface="Times New Roman" panose="02020603050405020304" pitchFamily="18" charset="0"/>
                <a:ea typeface="仿宋_GB2312" pitchFamily="49" charset="-122"/>
              </a:rPr>
              <a:t>P</a:t>
            </a:r>
            <a:endParaRPr lang="en-US" altLang="zh-CN" sz="2400" dirty="0"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505887" name="Line 31"/>
          <p:cNvSpPr/>
          <p:nvPr/>
        </p:nvSpPr>
        <p:spPr>
          <a:xfrm rot="1332492" flipH="1">
            <a:off x="6203950" y="2433638"/>
            <a:ext cx="1155700" cy="192087"/>
          </a:xfrm>
          <a:prstGeom prst="line">
            <a:avLst/>
          </a:prstGeom>
          <a:ln w="28575" cap="flat" cmpd="sng">
            <a:solidFill>
              <a:srgbClr val="006699"/>
            </a:solidFill>
            <a:prstDash val="solid"/>
            <a:headEnd type="none" w="med" len="med"/>
            <a:tailEnd type="triangle" w="med" len="med"/>
          </a:ln>
        </p:spPr>
      </p:sp>
      <p:graphicFrame>
        <p:nvGraphicFramePr>
          <p:cNvPr id="505888" name="Object 32"/>
          <p:cNvGraphicFramePr/>
          <p:nvPr/>
        </p:nvGraphicFramePr>
        <p:xfrm>
          <a:off x="6502400" y="2482850"/>
          <a:ext cx="285750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3" name="" r:id="rId7" imgW="127000" imgH="164465" progId="Equation.3">
                  <p:embed/>
                </p:oleObj>
              </mc:Choice>
              <mc:Fallback>
                <p:oleObj name="" r:id="rId7" imgW="127000" imgH="164465" progId="Equation.3">
                  <p:embed/>
                  <p:pic>
                    <p:nvPicPr>
                      <p:cNvPr id="0" name="图片 312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502400" y="2482850"/>
                        <a:ext cx="285750" cy="3714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5889" name="Object 33"/>
          <p:cNvGraphicFramePr/>
          <p:nvPr/>
        </p:nvGraphicFramePr>
        <p:xfrm>
          <a:off x="7375525" y="2559050"/>
          <a:ext cx="574675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4" name="" r:id="rId9" imgW="253365" imgH="215900" progId="Equation.3">
                  <p:embed/>
                </p:oleObj>
              </mc:Choice>
              <mc:Fallback>
                <p:oleObj name="" r:id="rId9" imgW="253365" imgH="215900" progId="Equation.3">
                  <p:embed/>
                  <p:pic>
                    <p:nvPicPr>
                      <p:cNvPr id="0" name="图片 3123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375525" y="2559050"/>
                        <a:ext cx="574675" cy="4873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5890" name="Line 34"/>
          <p:cNvSpPr/>
          <p:nvPr/>
        </p:nvSpPr>
        <p:spPr>
          <a:xfrm rot="511637" flipV="1">
            <a:off x="7416800" y="2528888"/>
            <a:ext cx="381000" cy="152400"/>
          </a:xfrm>
          <a:prstGeom prst="line">
            <a:avLst/>
          </a:prstGeom>
          <a:ln w="19050" cap="flat" cmpd="sng">
            <a:solidFill>
              <a:srgbClr val="A5002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505891" name="Oval 35"/>
          <p:cNvSpPr/>
          <p:nvPr/>
        </p:nvSpPr>
        <p:spPr>
          <a:xfrm>
            <a:off x="6194425" y="2330450"/>
            <a:ext cx="76200" cy="76200"/>
          </a:xfrm>
          <a:prstGeom prst="ellipse">
            <a:avLst/>
          </a:prstGeom>
          <a:solidFill>
            <a:srgbClr val="A50021"/>
          </a:solidFill>
          <a:ln w="9525">
            <a:noFill/>
          </a:ln>
        </p:spPr>
        <p:txBody>
          <a:bodyPr wrap="none" anchor="ctr"/>
          <a:p>
            <a:pPr lvl="0" eaLnBrk="1" hangingPunct="1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05892" name="Rectangle 36"/>
          <p:cNvSpPr/>
          <p:nvPr/>
        </p:nvSpPr>
        <p:spPr>
          <a:xfrm rot="-852581">
            <a:off x="7253288" y="2632075"/>
            <a:ext cx="228600" cy="76200"/>
          </a:xfrm>
          <a:prstGeom prst="rect">
            <a:avLst/>
          </a:prstGeom>
          <a:solidFill>
            <a:srgbClr val="006699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eaLnBrk="1" hangingPunct="1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05894" name="Text Box 38"/>
          <p:cNvSpPr txBox="1"/>
          <p:nvPr/>
        </p:nvSpPr>
        <p:spPr>
          <a:xfrm>
            <a:off x="900113" y="2636838"/>
            <a:ext cx="1512887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</a:pPr>
            <a:r>
              <a:rPr lang="zh-CN" altLang="en-US" sz="2400" dirty="0">
                <a:solidFill>
                  <a:srgbClr val="A50021"/>
                </a:solidFill>
                <a:latin typeface="楷体_GB2312" pitchFamily="49" charset="-122"/>
                <a:ea typeface="楷体_GB2312" pitchFamily="49" charset="-122"/>
              </a:rPr>
              <a:t>大小：</a:t>
            </a:r>
            <a:endParaRPr lang="zh-CN" altLang="en-US" sz="2400" dirty="0">
              <a:solidFill>
                <a:srgbClr val="A50021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505895" name="Object 39"/>
          <p:cNvGraphicFramePr/>
          <p:nvPr/>
        </p:nvGraphicFramePr>
        <p:xfrm>
          <a:off x="2339817" y="2420938"/>
          <a:ext cx="2554605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5" name="" r:id="rId11" imgW="1091565" imgH="393700" progId="Equation.DSMT4">
                  <p:embed/>
                </p:oleObj>
              </mc:Choice>
              <mc:Fallback>
                <p:oleObj name="" r:id="rId11" imgW="1091565" imgH="393700" progId="Equation.DSMT4">
                  <p:embed/>
                  <p:pic>
                    <p:nvPicPr>
                      <p:cNvPr id="0" name="图片 3124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339817" y="2420938"/>
                        <a:ext cx="2554605" cy="9207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40"/>
          <p:cNvGrpSpPr/>
          <p:nvPr/>
        </p:nvGrpSpPr>
        <p:grpSpPr>
          <a:xfrm>
            <a:off x="2700338" y="3716338"/>
            <a:ext cx="2143125" cy="1885950"/>
            <a:chOff x="3981" y="3013"/>
            <a:chExt cx="1350" cy="1188"/>
          </a:xfrm>
        </p:grpSpPr>
        <p:graphicFrame>
          <p:nvGraphicFramePr>
            <p:cNvPr id="18438" name="Object 41"/>
            <p:cNvGraphicFramePr/>
            <p:nvPr/>
          </p:nvGraphicFramePr>
          <p:xfrm>
            <a:off x="4422" y="3022"/>
            <a:ext cx="217" cy="2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6" name="" r:id="rId13" imgW="152400" imgH="203200" progId="Equation.3">
                    <p:embed/>
                  </p:oleObj>
                </mc:Choice>
                <mc:Fallback>
                  <p:oleObj name="" r:id="rId13" imgW="152400" imgH="203200" progId="Equation.3">
                    <p:embed/>
                    <p:pic>
                      <p:nvPicPr>
                        <p:cNvPr id="0" name="图片 3125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4422" y="3022"/>
                          <a:ext cx="217" cy="28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39" name="Object 42"/>
            <p:cNvGraphicFramePr/>
            <p:nvPr/>
          </p:nvGraphicFramePr>
          <p:xfrm>
            <a:off x="3981" y="3013"/>
            <a:ext cx="1350" cy="11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7" name="" r:id="rId15" imgW="2143125" imgH="1885950" progId="PBrush">
                    <p:embed/>
                  </p:oleObj>
                </mc:Choice>
                <mc:Fallback>
                  <p:oleObj name="" r:id="rId15" imgW="2143125" imgH="1885950" progId="PBrush">
                    <p:embed/>
                    <p:pic>
                      <p:nvPicPr>
                        <p:cNvPr id="0" name="图片 3126"/>
                        <p:cNvPicPr/>
                        <p:nvPr/>
                      </p:nvPicPr>
                      <p:blipFill>
                        <a:blip r:embed="rId16">
                          <a:clrChange>
                            <a:clrFrom>
                              <a:srgbClr val="FFFFFF"/>
                            </a:clrFrom>
                            <a:clrTo>
                              <a:srgbClr val="FFFFFF">
                                <a:alpha val="0"/>
                              </a:srgbClr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981" y="3013"/>
                          <a:ext cx="1350" cy="118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40" name="Object 43"/>
            <p:cNvGraphicFramePr/>
            <p:nvPr/>
          </p:nvGraphicFramePr>
          <p:xfrm>
            <a:off x="4845" y="3877"/>
            <a:ext cx="362" cy="3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8" name="" r:id="rId17" imgW="253365" imgH="215900" progId="Equation.3">
                    <p:embed/>
                  </p:oleObj>
                </mc:Choice>
                <mc:Fallback>
                  <p:oleObj name="" r:id="rId17" imgW="253365" imgH="215900" progId="Equation.3">
                    <p:embed/>
                    <p:pic>
                      <p:nvPicPr>
                        <p:cNvPr id="0" name="图片 3127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4845" y="3877"/>
                          <a:ext cx="362" cy="30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05900" name="Text Box 44"/>
          <p:cNvSpPr txBox="1"/>
          <p:nvPr/>
        </p:nvSpPr>
        <p:spPr>
          <a:xfrm>
            <a:off x="827088" y="3573463"/>
            <a:ext cx="1295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</a:pPr>
            <a:r>
              <a:rPr lang="zh-CN" altLang="en-US" sz="2400" dirty="0">
                <a:solidFill>
                  <a:srgbClr val="A50021"/>
                </a:solidFill>
                <a:latin typeface="Times New Roman" panose="02020603050405020304" pitchFamily="18" charset="0"/>
                <a:ea typeface="楷体_GB2312" pitchFamily="49" charset="-122"/>
              </a:rPr>
              <a:t>方向：</a:t>
            </a:r>
            <a:endParaRPr lang="zh-CN" altLang="en-US" sz="2400" dirty="0">
              <a:solidFill>
                <a:srgbClr val="A50021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05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5" dur="500"/>
                                        <p:tgtEl>
                                          <p:spTgt spid="505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505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05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05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505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05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05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05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505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0" dur="500"/>
                                        <p:tgtEl>
                                          <p:spTgt spid="505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505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505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505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505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900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505900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5873" grpId="0"/>
      <p:bldP spid="505879" grpId="0" animBg="1"/>
      <p:bldP spid="505880" grpId="0" animBg="1"/>
      <p:bldP spid="505884" grpId="0"/>
      <p:bldP spid="505885" grpId="0" animBg="1"/>
      <p:bldP spid="505886" grpId="0"/>
      <p:bldP spid="505891" grpId="0" animBg="1"/>
      <p:bldP spid="505892" grpId="0" animBg="1"/>
      <p:bldP spid="505894" grpId="0"/>
      <p:bldP spid="505900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9458" name="Object 2"/>
          <p:cNvGraphicFramePr/>
          <p:nvPr/>
        </p:nvGraphicFramePr>
        <p:xfrm>
          <a:off x="2063750" y="673100"/>
          <a:ext cx="1700213" cy="95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1" name="" r:id="rId1" imgW="494665" imgH="405765" progId="Equation.3">
                  <p:embed/>
                </p:oleObj>
              </mc:Choice>
              <mc:Fallback>
                <p:oleObj name="" r:id="rId1" imgW="494665" imgH="405765" progId="Equation.3">
                  <p:embed/>
                  <p:pic>
                    <p:nvPicPr>
                      <p:cNvPr id="0" name="图片 312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063750" y="673100"/>
                        <a:ext cx="1700213" cy="9556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7" name="Rectangle 3"/>
          <p:cNvSpPr/>
          <p:nvPr/>
        </p:nvSpPr>
        <p:spPr>
          <a:xfrm>
            <a:off x="539750" y="909638"/>
            <a:ext cx="2819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/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在</a:t>
            </a: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</a:rPr>
              <a:t>SI</a:t>
            </a:r>
            <a:r>
              <a:rPr lang="zh-CN" altLang="zh-CN" sz="2400" dirty="0">
                <a:latin typeface="楷体_GB2312" pitchFamily="49" charset="-122"/>
                <a:ea typeface="楷体_GB2312" pitchFamily="49" charset="-122"/>
              </a:rPr>
              <a:t>制中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:</a:t>
            </a:r>
            <a:endParaRPr lang="en-US" altLang="zh-CN" sz="2400" baseline="-25000" dirty="0">
              <a:latin typeface="楷体_GB2312" pitchFamily="49" charset="-122"/>
              <a:ea typeface="楷体_GB2312" pitchFamily="49" charset="-122"/>
              <a:sym typeface="Symbol" panose="05050102010706020507" pitchFamily="18" charset="2"/>
            </a:endParaRPr>
          </a:p>
        </p:txBody>
      </p:sp>
      <p:graphicFrame>
        <p:nvGraphicFramePr>
          <p:cNvPr id="19459" name="Object 4"/>
          <p:cNvGraphicFramePr/>
          <p:nvPr/>
        </p:nvGraphicFramePr>
        <p:xfrm>
          <a:off x="4284663" y="935038"/>
          <a:ext cx="2447925" cy="477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0" name="" r:id="rId3" imgW="1320165" imgH="241300" progId="Equation.3">
                  <p:embed/>
                </p:oleObj>
              </mc:Choice>
              <mc:Fallback>
                <p:oleObj name="" r:id="rId3" imgW="1320165" imgH="241300" progId="Equation.3">
                  <p:embed/>
                  <p:pic>
                    <p:nvPicPr>
                      <p:cNvPr id="0" name="图片 311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284663" y="935038"/>
                        <a:ext cx="2447925" cy="4778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0" name="Object 6"/>
          <p:cNvGraphicFramePr/>
          <p:nvPr/>
        </p:nvGraphicFramePr>
        <p:xfrm>
          <a:off x="6587967" y="188596"/>
          <a:ext cx="2087880" cy="10007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9" name="" r:id="rId5" imgW="901065" imgH="431800" progId="Equation.DSMT4">
                  <p:embed/>
                </p:oleObj>
              </mc:Choice>
              <mc:Fallback>
                <p:oleObj name="" r:id="rId5" imgW="901065" imgH="431800" progId="Equation.DSMT4">
                  <p:embed/>
                  <p:pic>
                    <p:nvPicPr>
                      <p:cNvPr id="0" name="图片 312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587967" y="188596"/>
                        <a:ext cx="2087880" cy="100076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9239" name="Rectangle 7"/>
          <p:cNvSpPr/>
          <p:nvPr/>
        </p:nvSpPr>
        <p:spPr>
          <a:xfrm>
            <a:off x="809625" y="4721225"/>
            <a:ext cx="2743200" cy="838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lvl="0" algn="ctr" eaLnBrk="1" hangingPunct="1"/>
            <a:endParaRPr lang="zh-CN" altLang="en-US" sz="2400" dirty="0">
              <a:solidFill>
                <a:srgbClr val="A50021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479240" name="Rectangle 8"/>
          <p:cNvSpPr/>
          <p:nvPr/>
        </p:nvSpPr>
        <p:spPr>
          <a:xfrm>
            <a:off x="527050" y="3213100"/>
            <a:ext cx="3533775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/>
            <a:r>
              <a:rPr lang="zh-CN" altLang="en-US" sz="2400" dirty="0">
                <a:solidFill>
                  <a:srgbClr val="A50021"/>
                </a:solidFill>
                <a:latin typeface="楷体_GB2312" pitchFamily="49" charset="-122"/>
                <a:ea typeface="楷体_GB2312" pitchFamily="49" charset="-122"/>
              </a:rPr>
              <a:t>一段载流导线</a:t>
            </a:r>
            <a:r>
              <a:rPr lang="en-US" altLang="zh-CN" sz="2400" i="1" dirty="0">
                <a:solidFill>
                  <a:srgbClr val="A50021"/>
                </a:solidFill>
                <a:latin typeface="Times New Roman" panose="02020603050405020304" pitchFamily="18" charset="0"/>
                <a:ea typeface="楷体_GB2312" pitchFamily="49" charset="-122"/>
              </a:rPr>
              <a:t>L</a:t>
            </a:r>
            <a:r>
              <a:rPr lang="zh-CN" altLang="en-US" sz="2400" dirty="0">
                <a:solidFill>
                  <a:srgbClr val="A50021"/>
                </a:solidFill>
                <a:latin typeface="楷体_GB2312" pitchFamily="49" charset="-122"/>
                <a:ea typeface="楷体_GB2312" pitchFamily="49" charset="-122"/>
              </a:rPr>
              <a:t>的磁场</a:t>
            </a:r>
            <a:r>
              <a:rPr lang="zh-CN" altLang="en-US" sz="2400" baseline="-25000" dirty="0">
                <a:solidFill>
                  <a:srgbClr val="A50021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 </a:t>
            </a:r>
            <a:endParaRPr lang="zh-CN" altLang="en-US" sz="2400" baseline="-25000" dirty="0">
              <a:solidFill>
                <a:srgbClr val="A50021"/>
              </a:solidFill>
              <a:latin typeface="楷体_GB2312" pitchFamily="49" charset="-122"/>
              <a:ea typeface="楷体_GB2312" pitchFamily="49" charset="-122"/>
              <a:sym typeface="Symbol" panose="05050102010706020507" pitchFamily="18" charset="2"/>
            </a:endParaRPr>
          </a:p>
        </p:txBody>
      </p:sp>
      <p:sp>
        <p:nvSpPr>
          <p:cNvPr id="19470" name="Rectangle 10"/>
          <p:cNvSpPr/>
          <p:nvPr/>
        </p:nvSpPr>
        <p:spPr>
          <a:xfrm>
            <a:off x="395288" y="2673350"/>
            <a:ext cx="3525837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/>
            <a:r>
              <a:rPr lang="en-US" altLang="zh-CN" sz="2400" i="1" dirty="0">
                <a:latin typeface="Times New Roman" panose="02020603050405020304" pitchFamily="18" charset="0"/>
                <a:ea typeface="楷体_GB2312" pitchFamily="49" charset="-122"/>
              </a:rPr>
              <a:t>B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的单位 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: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特斯拉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ea typeface="仿宋_GB2312" pitchFamily="49" charset="-122"/>
              </a:rPr>
              <a:t>T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)</a:t>
            </a:r>
            <a:endParaRPr lang="en-US" altLang="zh-CN" sz="2400" i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19462" name="Object 11"/>
          <p:cNvGraphicFramePr/>
          <p:nvPr/>
        </p:nvGraphicFramePr>
        <p:xfrm>
          <a:off x="3708400" y="2636838"/>
          <a:ext cx="1727200" cy="452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6" name="" r:id="rId7" imgW="939800" imgH="228600" progId="Equation.3">
                  <p:embed/>
                </p:oleObj>
              </mc:Choice>
              <mc:Fallback>
                <p:oleObj name="" r:id="rId7" imgW="939800" imgH="228600" progId="Equation.3">
                  <p:embed/>
                  <p:pic>
                    <p:nvPicPr>
                      <p:cNvPr id="0" name="图片 313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708400" y="2636838"/>
                        <a:ext cx="1727200" cy="4524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9244" name="Text Box 12"/>
          <p:cNvSpPr txBox="1"/>
          <p:nvPr/>
        </p:nvSpPr>
        <p:spPr>
          <a:xfrm>
            <a:off x="539750" y="3789363"/>
            <a:ext cx="2162175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</a:pP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</a:rPr>
              <a:t>由叠加原理：</a:t>
            </a:r>
            <a:endParaRPr lang="zh-CN" altLang="en-US" sz="2400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pSp>
        <p:nvGrpSpPr>
          <p:cNvPr id="2" name="Group 13"/>
          <p:cNvGrpSpPr/>
          <p:nvPr/>
        </p:nvGrpSpPr>
        <p:grpSpPr>
          <a:xfrm>
            <a:off x="684213" y="5229225"/>
            <a:ext cx="1690687" cy="1081088"/>
            <a:chOff x="681" y="3021"/>
            <a:chExt cx="1065" cy="681"/>
          </a:xfrm>
        </p:grpSpPr>
        <p:sp>
          <p:nvSpPr>
            <p:cNvPr id="19480" name="Oval 14"/>
            <p:cNvSpPr/>
            <p:nvPr/>
          </p:nvSpPr>
          <p:spPr>
            <a:xfrm>
              <a:off x="681" y="3021"/>
              <a:ext cx="1065" cy="681"/>
            </a:xfrm>
            <a:prstGeom prst="ellipse">
              <a:avLst/>
            </a:prstGeom>
            <a:solidFill>
              <a:srgbClr val="FFFF99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9481" name="Text Box 15"/>
            <p:cNvSpPr txBox="1"/>
            <p:nvPr/>
          </p:nvSpPr>
          <p:spPr>
            <a:xfrm>
              <a:off x="772" y="3112"/>
              <a:ext cx="952" cy="51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eaLnBrk="1" hangingPunct="1"/>
              <a:r>
                <a:rPr lang="zh-CN" altLang="en-US" sz="2400" dirty="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毕一萨一拉定律</a:t>
              </a:r>
              <a:endPara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grpSp>
        <p:nvGrpSpPr>
          <p:cNvPr id="3" name="Group 16"/>
          <p:cNvGrpSpPr/>
          <p:nvPr/>
        </p:nvGrpSpPr>
        <p:grpSpPr>
          <a:xfrm>
            <a:off x="2949575" y="5303838"/>
            <a:ext cx="1693863" cy="935037"/>
            <a:chOff x="2108" y="3068"/>
            <a:chExt cx="1044" cy="589"/>
          </a:xfrm>
        </p:grpSpPr>
        <p:sp>
          <p:nvSpPr>
            <p:cNvPr id="19478" name="Oval 17"/>
            <p:cNvSpPr/>
            <p:nvPr/>
          </p:nvSpPr>
          <p:spPr>
            <a:xfrm>
              <a:off x="2108" y="3068"/>
              <a:ext cx="1044" cy="589"/>
            </a:xfrm>
            <a:prstGeom prst="ellipse">
              <a:avLst/>
            </a:prstGeom>
            <a:solidFill>
              <a:srgbClr val="FFFF99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9479" name="Text Box 18"/>
            <p:cNvSpPr txBox="1"/>
            <p:nvPr/>
          </p:nvSpPr>
          <p:spPr>
            <a:xfrm>
              <a:off x="2173" y="3203"/>
              <a:ext cx="888" cy="288"/>
            </a:xfrm>
            <a:prstGeom prst="rect">
              <a:avLst/>
            </a:prstGeom>
            <a:solidFill>
              <a:srgbClr val="FFFF99"/>
            </a:solidFill>
            <a:ln w="9525">
              <a:noFill/>
            </a:ln>
          </p:spPr>
          <p:txBody>
            <a:bodyPr>
              <a:spAutoFit/>
            </a:bodyPr>
            <a:p>
              <a:pPr lvl="0" eaLnBrk="1" hangingPunct="1"/>
              <a:r>
                <a:rPr lang="zh-CN" altLang="en-US" sz="2400" dirty="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叠加原理</a:t>
              </a:r>
              <a:endPara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sp>
        <p:nvSpPr>
          <p:cNvPr id="479251" name="Text Box 19"/>
          <p:cNvSpPr txBox="1"/>
          <p:nvPr/>
        </p:nvSpPr>
        <p:spPr>
          <a:xfrm>
            <a:off x="6046788" y="5375275"/>
            <a:ext cx="2449512" cy="831850"/>
          </a:xfrm>
          <a:prstGeom prst="rect">
            <a:avLst/>
          </a:prstGeom>
          <a:solidFill>
            <a:srgbClr val="FFFF99"/>
          </a:solidFill>
          <a:ln w="9525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 lvl="0" eaLnBrk="1" hangingPunct="1"/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原则上可以求得</a:t>
            </a:r>
            <a:endParaRPr lang="zh-CN" altLang="en-US" sz="2400" dirty="0">
              <a:solidFill>
                <a:srgbClr val="0000FF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lvl="0" eaLnBrk="1" hangingPunct="1"/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任意电流的磁场</a:t>
            </a:r>
            <a:endParaRPr lang="zh-CN" altLang="en-US" sz="2400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479252" name="Text Box 20"/>
          <p:cNvSpPr txBox="1"/>
          <p:nvPr/>
        </p:nvSpPr>
        <p:spPr>
          <a:xfrm>
            <a:off x="2446338" y="5505450"/>
            <a:ext cx="38735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 eaLnBrk="1" hangingPunct="1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+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79253" name="AutoShape 21"/>
          <p:cNvSpPr/>
          <p:nvPr/>
        </p:nvSpPr>
        <p:spPr>
          <a:xfrm>
            <a:off x="4860925" y="5519738"/>
            <a:ext cx="976313" cy="485775"/>
          </a:xfrm>
          <a:prstGeom prst="rightArrow">
            <a:avLst>
              <a:gd name="adj1" fmla="val 50000"/>
              <a:gd name="adj2" fmla="val 50245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eaLnBrk="1" hangingPunct="1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479254" name="Object 22"/>
          <p:cNvGraphicFramePr/>
          <p:nvPr/>
        </p:nvGraphicFramePr>
        <p:xfrm>
          <a:off x="6950075" y="3282950"/>
          <a:ext cx="1295400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7" name="" r:id="rId9" imgW="1295400" imgH="508000" progId="Equation.3">
                  <p:embed/>
                </p:oleObj>
              </mc:Choice>
              <mc:Fallback>
                <p:oleObj name="" r:id="rId9" imgW="1295400" imgH="508000" progId="Equation.3">
                  <p:embed/>
                  <p:pic>
                    <p:nvPicPr>
                      <p:cNvPr id="0" name="图片 3136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950075" y="3282950"/>
                        <a:ext cx="1295400" cy="5064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9255" name="Object 23"/>
          <p:cNvGraphicFramePr/>
          <p:nvPr/>
        </p:nvGraphicFramePr>
        <p:xfrm>
          <a:off x="6950075" y="3930650"/>
          <a:ext cx="1308100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8" name="" r:id="rId11" imgW="1308100" imgH="508000" progId="Equation.3">
                  <p:embed/>
                </p:oleObj>
              </mc:Choice>
              <mc:Fallback>
                <p:oleObj name="" r:id="rId11" imgW="1308100" imgH="508000" progId="Equation.3">
                  <p:embed/>
                  <p:pic>
                    <p:nvPicPr>
                      <p:cNvPr id="0" name="图片 3137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950075" y="3930650"/>
                        <a:ext cx="1308100" cy="5064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9256" name="AutoShape 24"/>
          <p:cNvSpPr/>
          <p:nvPr/>
        </p:nvSpPr>
        <p:spPr>
          <a:xfrm>
            <a:off x="6516688" y="3532188"/>
            <a:ext cx="287337" cy="1235075"/>
          </a:xfrm>
          <a:prstGeom prst="leftBrace">
            <a:avLst>
              <a:gd name="adj1" fmla="val 35819"/>
              <a:gd name="adj2" fmla="val 50000"/>
            </a:avLst>
          </a:prstGeom>
          <a:noFill/>
          <a:ln w="19050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 lvl="0" eaLnBrk="1" hangingPunct="1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479257" name="Object 25"/>
          <p:cNvGraphicFramePr/>
          <p:nvPr/>
        </p:nvGraphicFramePr>
        <p:xfrm>
          <a:off x="6950075" y="4578350"/>
          <a:ext cx="1281113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9" name="" r:id="rId13" imgW="1282700" imgH="508000" progId="Equation.3">
                  <p:embed/>
                </p:oleObj>
              </mc:Choice>
              <mc:Fallback>
                <p:oleObj name="" r:id="rId13" imgW="1282700" imgH="508000" progId="Equation.3">
                  <p:embed/>
                  <p:pic>
                    <p:nvPicPr>
                      <p:cNvPr id="0" name="图片 3138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950075" y="4578350"/>
                        <a:ext cx="1281113" cy="5064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6" name="Object 26"/>
          <p:cNvGraphicFramePr/>
          <p:nvPr/>
        </p:nvGraphicFramePr>
        <p:xfrm>
          <a:off x="3131979" y="1700372"/>
          <a:ext cx="2160905" cy="8902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0" name="" r:id="rId15" imgW="1016000" imgH="419100" progId="Equation.DSMT4">
                  <p:embed/>
                </p:oleObj>
              </mc:Choice>
              <mc:Fallback>
                <p:oleObj name="" r:id="rId15" imgW="1016000" imgH="419100" progId="Equation.DSMT4">
                  <p:embed/>
                  <p:pic>
                    <p:nvPicPr>
                      <p:cNvPr id="0" name="图片 3139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131979" y="1700372"/>
                        <a:ext cx="2160905" cy="89027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2512255" y="3646745"/>
          <a:ext cx="4004880" cy="10056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7" imgW="3176270" imgH="838200" progId="Equation.KSEE3">
                  <p:embed/>
                </p:oleObj>
              </mc:Choice>
              <mc:Fallback>
                <p:oleObj name="" r:id="rId17" imgW="3176270" imgH="838200" progId="Equation.KSEE3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2512255" y="3646745"/>
                        <a:ext cx="4004880" cy="10056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9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44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79244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79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79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79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79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79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79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79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79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9239" grpId="0"/>
      <p:bldP spid="479240" grpId="0"/>
      <p:bldP spid="479244" grpId="0" build="p"/>
      <p:bldP spid="479251" grpId="0" animBg="1"/>
      <p:bldP spid="479252" grpId="0"/>
      <p:bldP spid="479253" grpId="0" animBg="1"/>
      <p:bldP spid="47925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8" name="Rectangle 2"/>
          <p:cNvSpPr/>
          <p:nvPr/>
        </p:nvSpPr>
        <p:spPr>
          <a:xfrm>
            <a:off x="684213" y="1916113"/>
            <a:ext cx="4354512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/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条件</a:t>
            </a:r>
            <a:r>
              <a:rPr lang="en-US" altLang="zh-CN" sz="2400" i="1" dirty="0">
                <a:latin typeface="Times New Roman" panose="02020603050405020304" pitchFamily="18" charset="0"/>
                <a:ea typeface="楷体_GB2312" pitchFamily="49" charset="-122"/>
              </a:rPr>
              <a:t>:L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sz="2400" i="1" dirty="0"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sz="2400" i="1" dirty="0">
                <a:latin typeface="Times New Roman" panose="02020603050405020304" pitchFamily="18" charset="0"/>
                <a:ea typeface="楷体_GB2312" pitchFamily="49" charset="-122"/>
              </a:rPr>
              <a:t>d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sz="2400" i="1" dirty="0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α</a:t>
            </a:r>
            <a:r>
              <a:rPr lang="en-US" altLang="zh-CN" sz="2400" baseline="-25000" dirty="0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1 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sz="2400" i="1" dirty="0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α</a:t>
            </a:r>
            <a:r>
              <a:rPr lang="en-US" altLang="zh-CN" sz="2400" baseline="-25000" dirty="0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2 </a:t>
            </a:r>
            <a:endParaRPr lang="en-US" altLang="zh-CN" sz="2400" baseline="-25000" dirty="0">
              <a:latin typeface="楷体_GB2312" pitchFamily="49" charset="-122"/>
              <a:ea typeface="楷体_GB2312" pitchFamily="49" charset="-122"/>
              <a:sym typeface="Symbol" panose="05050102010706020507" pitchFamily="18" charset="2"/>
            </a:endParaRPr>
          </a:p>
        </p:txBody>
      </p:sp>
      <p:graphicFrame>
        <p:nvGraphicFramePr>
          <p:cNvPr id="480259" name="Object 3"/>
          <p:cNvGraphicFramePr/>
          <p:nvPr/>
        </p:nvGraphicFramePr>
        <p:xfrm>
          <a:off x="1258888" y="3933825"/>
          <a:ext cx="3744912" cy="852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1" name="" r:id="rId1" imgW="1700530" imgH="405765" progId="Equation.DSMT4">
                  <p:embed/>
                </p:oleObj>
              </mc:Choice>
              <mc:Fallback>
                <p:oleObj name="" r:id="rId1" imgW="1700530" imgH="405765" progId="Equation.DSMT4">
                  <p:embed/>
                  <p:pic>
                    <p:nvPicPr>
                      <p:cNvPr id="0" name="图片 314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258888" y="3933825"/>
                        <a:ext cx="3744912" cy="8524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0260" name="Rectangle 4"/>
          <p:cNvSpPr/>
          <p:nvPr/>
        </p:nvSpPr>
        <p:spPr>
          <a:xfrm>
            <a:off x="682625" y="2420938"/>
            <a:ext cx="3200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/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电流元的磁场：</a:t>
            </a:r>
            <a:endParaRPr lang="zh-CN" altLang="en-US" sz="2400" dirty="0"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480261" name="Object 5"/>
          <p:cNvGraphicFramePr/>
          <p:nvPr/>
        </p:nvGraphicFramePr>
        <p:xfrm>
          <a:off x="1690688" y="2997200"/>
          <a:ext cx="2592387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2" name="" r:id="rId3" imgW="1079500" imgH="419100" progId="Equation.3">
                  <p:embed/>
                </p:oleObj>
              </mc:Choice>
              <mc:Fallback>
                <p:oleObj name="" r:id="rId3" imgW="1079500" imgH="419100" progId="Equation.3">
                  <p:embed/>
                  <p:pic>
                    <p:nvPicPr>
                      <p:cNvPr id="0" name="图片 314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90688" y="2997200"/>
                        <a:ext cx="2592387" cy="825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0262" name="Object 6"/>
          <p:cNvGraphicFramePr/>
          <p:nvPr/>
        </p:nvGraphicFramePr>
        <p:xfrm>
          <a:off x="5154613" y="3081338"/>
          <a:ext cx="560387" cy="420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3" name="" r:id="rId5" imgW="278765" imgH="215900" progId="Equation.3">
                  <p:embed/>
                </p:oleObj>
              </mc:Choice>
              <mc:Fallback>
                <p:oleObj name="" r:id="rId5" imgW="278765" imgH="215900" progId="Equation.3">
                  <p:embed/>
                  <p:pic>
                    <p:nvPicPr>
                      <p:cNvPr id="0" name="图片 314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154613" y="3081338"/>
                        <a:ext cx="560387" cy="4206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7"/>
          <p:cNvGrpSpPr/>
          <p:nvPr/>
        </p:nvGrpSpPr>
        <p:grpSpPr>
          <a:xfrm>
            <a:off x="5273675" y="4502150"/>
            <a:ext cx="3886200" cy="669925"/>
            <a:chOff x="3312" y="2880"/>
            <a:chExt cx="2448" cy="422"/>
          </a:xfrm>
        </p:grpSpPr>
        <p:grpSp>
          <p:nvGrpSpPr>
            <p:cNvPr id="20525" name="Group 8"/>
            <p:cNvGrpSpPr/>
            <p:nvPr/>
          </p:nvGrpSpPr>
          <p:grpSpPr>
            <a:xfrm>
              <a:off x="3659" y="3014"/>
              <a:ext cx="2101" cy="288"/>
              <a:chOff x="3575" y="2777"/>
              <a:chExt cx="2101" cy="288"/>
            </a:xfrm>
          </p:grpSpPr>
          <p:sp>
            <p:nvSpPr>
              <p:cNvPr id="20527" name="Text Box 9"/>
              <p:cNvSpPr txBox="1"/>
              <p:nvPr/>
            </p:nvSpPr>
            <p:spPr>
              <a:xfrm>
                <a:off x="5352" y="2777"/>
                <a:ext cx="324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lvl="0" eaLnBrk="1" hangingPunct="1">
                  <a:spcBef>
                    <a:spcPct val="50000"/>
                  </a:spcBef>
                </a:pPr>
                <a:r>
                  <a:rPr lang="en-US" altLang="zh-CN" sz="2400" i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x</a:t>
                </a:r>
                <a:endParaRPr lang="en-US" altLang="zh-CN" sz="2400" i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528" name="Line 10"/>
              <p:cNvSpPr/>
              <p:nvPr/>
            </p:nvSpPr>
            <p:spPr>
              <a:xfrm flipV="1">
                <a:off x="3575" y="2782"/>
                <a:ext cx="1992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</p:grpSp>
        <p:sp>
          <p:nvSpPr>
            <p:cNvPr id="20526" name="Text Box 11"/>
            <p:cNvSpPr txBox="1"/>
            <p:nvPr/>
          </p:nvSpPr>
          <p:spPr>
            <a:xfrm>
              <a:off x="3312" y="2880"/>
              <a:ext cx="33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eaLnBrk="1" hangingPunct="1">
                <a:spcBef>
                  <a:spcPct val="50000"/>
                </a:spcBef>
              </a:pPr>
              <a:r>
                <a:rPr lang="en-US" altLang="zh-CN" sz="2400" i="1" dirty="0">
                  <a:latin typeface="Times New Roman" panose="02020603050405020304" pitchFamily="18" charset="0"/>
                  <a:ea typeface="楷体_GB2312" pitchFamily="49" charset="-122"/>
                </a:rPr>
                <a:t>O</a:t>
              </a:r>
              <a:endParaRPr lang="en-US" altLang="zh-CN" sz="2400" i="1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grpSp>
        <p:nvGrpSpPr>
          <p:cNvPr id="4" name="Group 12"/>
          <p:cNvGrpSpPr/>
          <p:nvPr/>
        </p:nvGrpSpPr>
        <p:grpSpPr>
          <a:xfrm>
            <a:off x="5788025" y="4333875"/>
            <a:ext cx="2782888" cy="866775"/>
            <a:chOff x="3552" y="2558"/>
            <a:chExt cx="1753" cy="546"/>
          </a:xfrm>
        </p:grpSpPr>
        <p:grpSp>
          <p:nvGrpSpPr>
            <p:cNvPr id="20519" name="Group 13"/>
            <p:cNvGrpSpPr/>
            <p:nvPr/>
          </p:nvGrpSpPr>
          <p:grpSpPr>
            <a:xfrm>
              <a:off x="3933" y="2558"/>
              <a:ext cx="1372" cy="546"/>
              <a:chOff x="3933" y="2558"/>
              <a:chExt cx="1372" cy="546"/>
            </a:xfrm>
          </p:grpSpPr>
          <p:sp>
            <p:nvSpPr>
              <p:cNvPr id="20521" name="Text Box 14"/>
              <p:cNvSpPr txBox="1"/>
              <p:nvPr/>
            </p:nvSpPr>
            <p:spPr>
              <a:xfrm>
                <a:off x="4880" y="2816"/>
                <a:ext cx="425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lvl="0" eaLnBrk="1" hangingPunct="1">
                  <a:spcBef>
                    <a:spcPct val="50000"/>
                  </a:spcBef>
                </a:pPr>
                <a:r>
                  <a:rPr lang="en-US" altLang="zh-CN" sz="2400" i="1" dirty="0">
                    <a:latin typeface="Times New Roman" panose="02020603050405020304" pitchFamily="18" charset="0"/>
                    <a:ea typeface="仿宋_GB2312" pitchFamily="49" charset="-122"/>
                  </a:rPr>
                  <a:t>P</a:t>
                </a:r>
                <a:endParaRPr lang="en-US" altLang="zh-CN" sz="2400" dirty="0">
                  <a:latin typeface="Times New Roman" panose="02020603050405020304" pitchFamily="18" charset="0"/>
                  <a:ea typeface="仿宋_GB2312" pitchFamily="49" charset="-122"/>
                </a:endParaRPr>
              </a:p>
            </p:txBody>
          </p:sp>
          <p:sp>
            <p:nvSpPr>
              <p:cNvPr id="20522" name="Text Box 15"/>
              <p:cNvSpPr txBox="1"/>
              <p:nvPr/>
            </p:nvSpPr>
            <p:spPr>
              <a:xfrm>
                <a:off x="4124" y="2715"/>
                <a:ext cx="481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lvl="0" eaLnBrk="1" hangingPunct="1">
                  <a:spcBef>
                    <a:spcPct val="50000"/>
                  </a:spcBef>
                </a:pPr>
                <a:endParaRPr lang="zh-CN" altLang="en-US" sz="2400" dirty="0">
                  <a:latin typeface="Times New Roman" panose="02020603050405020304" pitchFamily="18" charset="0"/>
                  <a:ea typeface="仿宋_GB2312" pitchFamily="49" charset="-122"/>
                </a:endParaRPr>
              </a:p>
            </p:txBody>
          </p:sp>
          <p:sp>
            <p:nvSpPr>
              <p:cNvPr id="20523" name="Rectangle 16"/>
              <p:cNvSpPr/>
              <p:nvPr/>
            </p:nvSpPr>
            <p:spPr>
              <a:xfrm>
                <a:off x="3933" y="2558"/>
                <a:ext cx="212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 lvl="0" eaLnBrk="1" hangingPunct="1"/>
                <a:r>
                  <a:rPr lang="en-US" altLang="zh-CN" sz="2400" i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d</a:t>
                </a:r>
                <a:endPara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524" name="Oval 17"/>
              <p:cNvSpPr/>
              <p:nvPr/>
            </p:nvSpPr>
            <p:spPr>
              <a:xfrm>
                <a:off x="5030" y="2669"/>
                <a:ext cx="177" cy="201"/>
              </a:xfrm>
              <a:prstGeom prst="ellipse">
                <a:avLst/>
              </a:prstGeom>
              <a:solidFill>
                <a:schemeClr val="hlink"/>
              </a:solidFill>
              <a:ln w="9525" cap="flat" cmpd="sng">
                <a:solidFill>
                  <a:schemeClr val="accent2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lvl="0" eaLnBrk="1" hangingPunct="1"/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20520" name="Line 18"/>
            <p:cNvSpPr/>
            <p:nvPr/>
          </p:nvSpPr>
          <p:spPr>
            <a:xfrm>
              <a:off x="3552" y="2784"/>
              <a:ext cx="1488" cy="0"/>
            </a:xfrm>
            <a:prstGeom prst="line">
              <a:avLst/>
            </a:prstGeom>
            <a:ln w="38100" cap="flat" cmpd="sng">
              <a:solidFill>
                <a:srgbClr val="666633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480275" name="Text Box 19"/>
          <p:cNvSpPr txBox="1"/>
          <p:nvPr/>
        </p:nvSpPr>
        <p:spPr>
          <a:xfrm>
            <a:off x="5435600" y="3738563"/>
            <a:ext cx="606425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</a:pPr>
            <a:r>
              <a:rPr lang="en-US" altLang="zh-CN" sz="2400" i="1" dirty="0"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l</a:t>
            </a:r>
            <a:endParaRPr lang="en-US" altLang="zh-CN" sz="2400" i="1" dirty="0"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grpSp>
        <p:nvGrpSpPr>
          <p:cNvPr id="6" name="Group 20"/>
          <p:cNvGrpSpPr/>
          <p:nvPr/>
        </p:nvGrpSpPr>
        <p:grpSpPr>
          <a:xfrm>
            <a:off x="5867400" y="3349625"/>
            <a:ext cx="2508250" cy="1328738"/>
            <a:chOff x="3579" y="1920"/>
            <a:chExt cx="1580" cy="837"/>
          </a:xfrm>
        </p:grpSpPr>
        <p:graphicFrame>
          <p:nvGraphicFramePr>
            <p:cNvPr id="20487" name="Object 21"/>
            <p:cNvGraphicFramePr/>
            <p:nvPr/>
          </p:nvGraphicFramePr>
          <p:xfrm>
            <a:off x="4056" y="1920"/>
            <a:ext cx="257" cy="3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4" name="" r:id="rId7" imgW="127000" imgH="164465" progId="Equation.3">
                    <p:embed/>
                  </p:oleObj>
                </mc:Choice>
                <mc:Fallback>
                  <p:oleObj name="" r:id="rId7" imgW="127000" imgH="164465" progId="Equation.3">
                    <p:embed/>
                    <p:pic>
                      <p:nvPicPr>
                        <p:cNvPr id="0" name="图片 3143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4056" y="1920"/>
                          <a:ext cx="257" cy="32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518" name="Line 22"/>
            <p:cNvSpPr/>
            <p:nvPr/>
          </p:nvSpPr>
          <p:spPr>
            <a:xfrm flipH="1" flipV="1">
              <a:off x="3579" y="1955"/>
              <a:ext cx="1580" cy="80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480279" name="Text Box 23"/>
          <p:cNvSpPr txBox="1"/>
          <p:nvPr/>
        </p:nvSpPr>
        <p:spPr>
          <a:xfrm>
            <a:off x="5848350" y="2871788"/>
            <a:ext cx="5461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</a:pPr>
            <a:r>
              <a:rPr lang="zh-CN" altLang="en-US" sz="2400" i="1" dirty="0"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</a:t>
            </a:r>
            <a:endParaRPr lang="zh-CN" altLang="en-US" sz="2400" i="1" dirty="0">
              <a:latin typeface="Times New Roman" panose="02020603050405020304" pitchFamily="18" charset="0"/>
              <a:ea typeface="仿宋_GB2312" pitchFamily="49" charset="-122"/>
              <a:sym typeface="Symbol" panose="05050102010706020507" pitchFamily="18" charset="2"/>
            </a:endParaRPr>
          </a:p>
        </p:txBody>
      </p:sp>
      <p:sp>
        <p:nvSpPr>
          <p:cNvPr id="480280" name="Rectangle 24"/>
          <p:cNvSpPr/>
          <p:nvPr/>
        </p:nvSpPr>
        <p:spPr>
          <a:xfrm rot="-5400000">
            <a:off x="3716338" y="3968750"/>
            <a:ext cx="4138612" cy="109538"/>
          </a:xfrm>
          <a:prstGeom prst="rect">
            <a:avLst/>
          </a:prstGeom>
          <a:gradFill rotWithShape="0">
            <a:gsLst>
              <a:gs pos="0">
                <a:srgbClr val="B26C92"/>
              </a:gs>
              <a:gs pos="50000">
                <a:srgbClr val="F5EDF1"/>
              </a:gs>
              <a:gs pos="100000">
                <a:srgbClr val="B26C92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eaLnBrk="1" hangingPunct="1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7" name="Group 25"/>
          <p:cNvGrpSpPr/>
          <p:nvPr/>
        </p:nvGrpSpPr>
        <p:grpSpPr>
          <a:xfrm>
            <a:off x="5715000" y="1454150"/>
            <a:ext cx="2617788" cy="3235325"/>
            <a:chOff x="3506" y="744"/>
            <a:chExt cx="1649" cy="2038"/>
          </a:xfrm>
        </p:grpSpPr>
        <p:sp>
          <p:nvSpPr>
            <p:cNvPr id="20515" name="Text Box 26"/>
            <p:cNvSpPr txBox="1"/>
            <p:nvPr/>
          </p:nvSpPr>
          <p:spPr>
            <a:xfrm>
              <a:off x="3648" y="744"/>
              <a:ext cx="61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eaLnBrk="1" hangingPunct="1">
                <a:spcBef>
                  <a:spcPct val="50000"/>
                </a:spcBef>
              </a:pPr>
              <a:r>
                <a:rPr lang="zh-CN" altLang="en-US" sz="2400" i="1" dirty="0"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</a:t>
              </a:r>
              <a:r>
                <a:rPr lang="en-US" altLang="zh-CN" sz="2400" i="1" baseline="-25000" dirty="0"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2</a:t>
              </a:r>
              <a:endParaRPr lang="en-US" altLang="zh-CN" sz="2400" i="1" dirty="0"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20516" name="Freeform 27"/>
            <p:cNvSpPr/>
            <p:nvPr/>
          </p:nvSpPr>
          <p:spPr>
            <a:xfrm rot="-9101955" flipH="1" flipV="1">
              <a:off x="3506" y="946"/>
              <a:ext cx="233" cy="166"/>
            </a:xfrm>
            <a:custGeom>
              <a:avLst/>
              <a:gdLst>
                <a:gd name="txL" fmla="*/ 0 w 384"/>
                <a:gd name="txT" fmla="*/ 0 h 288"/>
                <a:gd name="txR" fmla="*/ 384 w 384"/>
                <a:gd name="txB" fmla="*/ 288 h 288"/>
              </a:gdLst>
              <a:ahLst/>
              <a:cxnLst>
                <a:cxn ang="0">
                  <a:pos x="0" y="0"/>
                </a:cxn>
                <a:cxn ang="0">
                  <a:pos x="54" y="18"/>
                </a:cxn>
                <a:cxn ang="0">
                  <a:pos x="86" y="55"/>
                </a:cxn>
              </a:cxnLst>
              <a:rect l="txL" t="txT" r="txR" b="txB"/>
              <a:pathLst>
                <a:path w="384" h="288">
                  <a:moveTo>
                    <a:pt x="0" y="0"/>
                  </a:moveTo>
                  <a:cubicBezTo>
                    <a:pt x="88" y="24"/>
                    <a:pt x="176" y="48"/>
                    <a:pt x="240" y="96"/>
                  </a:cubicBezTo>
                  <a:cubicBezTo>
                    <a:pt x="304" y="144"/>
                    <a:pt x="344" y="216"/>
                    <a:pt x="384" y="288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0517" name="Line 28"/>
            <p:cNvSpPr/>
            <p:nvPr/>
          </p:nvSpPr>
          <p:spPr>
            <a:xfrm flipH="1" flipV="1">
              <a:off x="3575" y="1044"/>
              <a:ext cx="1580" cy="173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</p:sp>
      </p:grpSp>
      <p:sp>
        <p:nvSpPr>
          <p:cNvPr id="480285" name="Text Box 29"/>
          <p:cNvSpPr txBox="1"/>
          <p:nvPr/>
        </p:nvSpPr>
        <p:spPr>
          <a:xfrm>
            <a:off x="5334000" y="4845050"/>
            <a:ext cx="606425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</a:pPr>
            <a:r>
              <a:rPr lang="en-US" altLang="zh-CN" sz="2400" i="1" dirty="0"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L</a:t>
            </a:r>
            <a:endParaRPr lang="en-US" altLang="zh-CN" sz="2400" i="1" dirty="0"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480286" name="Text Box 30"/>
          <p:cNvSpPr txBox="1"/>
          <p:nvPr/>
        </p:nvSpPr>
        <p:spPr>
          <a:xfrm>
            <a:off x="5292725" y="2503488"/>
            <a:ext cx="606425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</a:pPr>
            <a:r>
              <a:rPr lang="en-US" altLang="zh-CN" sz="2400" i="1" dirty="0"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I</a:t>
            </a:r>
            <a:endParaRPr lang="en-US" altLang="zh-CN" sz="2400" i="1" dirty="0"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graphicFrame>
        <p:nvGraphicFramePr>
          <p:cNvPr id="480287" name="Object 31"/>
          <p:cNvGraphicFramePr/>
          <p:nvPr/>
        </p:nvGraphicFramePr>
        <p:xfrm>
          <a:off x="8101013" y="3933825"/>
          <a:ext cx="530225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5" name="" r:id="rId9" imgW="215900" imgH="215900" progId="Equation.3">
                  <p:embed/>
                </p:oleObj>
              </mc:Choice>
              <mc:Fallback>
                <p:oleObj name="" r:id="rId9" imgW="215900" imgH="215900" progId="Equation.3">
                  <p:embed/>
                  <p:pic>
                    <p:nvPicPr>
                      <p:cNvPr id="0" name="图片 314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8101013" y="3933825"/>
                        <a:ext cx="530225" cy="5175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0288" name="Text Box 32"/>
          <p:cNvSpPr txBox="1"/>
          <p:nvPr/>
        </p:nvSpPr>
        <p:spPr>
          <a:xfrm>
            <a:off x="8029575" y="4403725"/>
            <a:ext cx="488950" cy="457200"/>
          </a:xfrm>
          <a:prstGeom prst="rect">
            <a:avLst/>
          </a:prstGeom>
          <a:noFill/>
          <a:ln w="76200">
            <a:noFill/>
          </a:ln>
        </p:spPr>
        <p:txBody>
          <a:bodyPr>
            <a:spAutoFit/>
          </a:bodyPr>
          <a:p>
            <a:pPr lvl="0" algn="ctr" eaLnBrk="1" hangingPunct="1"/>
            <a:r>
              <a:rPr lang="zh-CN" altLang="en-US" sz="2400" dirty="0">
                <a:solidFill>
                  <a:srgbClr val="FF5050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</a:t>
            </a:r>
            <a:endParaRPr lang="zh-CN" altLang="en-US" sz="2400" dirty="0">
              <a:solidFill>
                <a:srgbClr val="FF5050"/>
              </a:solidFill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480289" name="AutoShape 33"/>
          <p:cNvSpPr/>
          <p:nvPr/>
        </p:nvSpPr>
        <p:spPr>
          <a:xfrm>
            <a:off x="5635625" y="2740025"/>
            <a:ext cx="263525" cy="504825"/>
          </a:xfrm>
          <a:prstGeom prst="upArrow">
            <a:avLst>
              <a:gd name="adj1" fmla="val 50000"/>
              <a:gd name="adj2" fmla="val 47891"/>
            </a:avLst>
          </a:prstGeom>
          <a:solidFill>
            <a:srgbClr val="A50021"/>
          </a:solidFill>
          <a:ln w="9525" cap="flat" cmpd="sng">
            <a:solidFill>
              <a:srgbClr val="A50021"/>
            </a:solidFill>
            <a:prstDash val="solid"/>
            <a:miter/>
            <a:headEnd type="none" w="med" len="med"/>
            <a:tailEnd type="none" w="med" len="med"/>
          </a:ln>
        </p:spPr>
        <p:txBody>
          <a:bodyPr vert="eaVert" wrap="none" anchor="ctr"/>
          <a:p>
            <a:pPr lvl="0" eaLnBrk="1" hangingPunct="1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8" name="Group 34"/>
          <p:cNvGrpSpPr/>
          <p:nvPr/>
        </p:nvGrpSpPr>
        <p:grpSpPr>
          <a:xfrm>
            <a:off x="5799138" y="4784725"/>
            <a:ext cx="2400300" cy="1274763"/>
            <a:chOff x="3559" y="2842"/>
            <a:chExt cx="1512" cy="803"/>
          </a:xfrm>
        </p:grpSpPr>
        <p:sp>
          <p:nvSpPr>
            <p:cNvPr id="20511" name="Line 35"/>
            <p:cNvSpPr/>
            <p:nvPr/>
          </p:nvSpPr>
          <p:spPr>
            <a:xfrm flipH="1">
              <a:off x="3559" y="2842"/>
              <a:ext cx="1512" cy="803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</p:sp>
        <p:grpSp>
          <p:nvGrpSpPr>
            <p:cNvPr id="20512" name="Group 36"/>
            <p:cNvGrpSpPr/>
            <p:nvPr/>
          </p:nvGrpSpPr>
          <p:grpSpPr>
            <a:xfrm>
              <a:off x="3575" y="3036"/>
              <a:ext cx="687" cy="514"/>
              <a:chOff x="3575" y="3036"/>
              <a:chExt cx="687" cy="514"/>
            </a:xfrm>
          </p:grpSpPr>
          <p:sp>
            <p:nvSpPr>
              <p:cNvPr id="20513" name="Freeform 37"/>
              <p:cNvSpPr/>
              <p:nvPr/>
            </p:nvSpPr>
            <p:spPr>
              <a:xfrm rot="3701955" flipH="1">
                <a:off x="3606" y="3316"/>
                <a:ext cx="224" cy="244"/>
              </a:xfrm>
              <a:custGeom>
                <a:avLst/>
                <a:gdLst>
                  <a:gd name="txL" fmla="*/ 0 w 384"/>
                  <a:gd name="txT" fmla="*/ 0 h 288"/>
                  <a:gd name="txR" fmla="*/ 384 w 384"/>
                  <a:gd name="txB" fmla="*/ 288 h 288"/>
                </a:gdLst>
                <a:ahLst/>
                <a:cxnLst>
                  <a:cxn ang="0">
                    <a:pos x="0" y="0"/>
                  </a:cxn>
                  <a:cxn ang="0">
                    <a:pos x="48" y="58"/>
                  </a:cxn>
                  <a:cxn ang="0">
                    <a:pos x="76" y="175"/>
                  </a:cxn>
                </a:cxnLst>
                <a:rect l="txL" t="txT" r="txR" b="txB"/>
                <a:pathLst>
                  <a:path w="384" h="288">
                    <a:moveTo>
                      <a:pt x="0" y="0"/>
                    </a:moveTo>
                    <a:cubicBezTo>
                      <a:pt x="88" y="24"/>
                      <a:pt x="176" y="48"/>
                      <a:pt x="240" y="96"/>
                    </a:cubicBezTo>
                    <a:cubicBezTo>
                      <a:pt x="304" y="144"/>
                      <a:pt x="344" y="216"/>
                      <a:pt x="384" y="288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lvl="0" eaLnBrk="1" hangingPunct="1"/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514" name="Text Box 38"/>
              <p:cNvSpPr txBox="1"/>
              <p:nvPr/>
            </p:nvSpPr>
            <p:spPr>
              <a:xfrm>
                <a:off x="3575" y="3036"/>
                <a:ext cx="687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lvl="0" eaLnBrk="1" hangingPunct="1">
                  <a:spcBef>
                    <a:spcPct val="50000"/>
                  </a:spcBef>
                </a:pPr>
                <a:r>
                  <a:rPr lang="zh-CN" altLang="en-US" sz="2400" i="1" dirty="0">
                    <a:latin typeface="Times New Roman" panose="02020603050405020304" pitchFamily="18" charset="0"/>
                    <a:ea typeface="仿宋_GB2312" pitchFamily="49" charset="-122"/>
                    <a:sym typeface="Symbol" panose="05050102010706020507" pitchFamily="18" charset="2"/>
                  </a:rPr>
                  <a:t></a:t>
                </a:r>
                <a:r>
                  <a:rPr lang="en-US" altLang="zh-CN" sz="2400" i="1" baseline="-25000" dirty="0">
                    <a:latin typeface="Times New Roman" panose="02020603050405020304" pitchFamily="18" charset="0"/>
                    <a:ea typeface="仿宋_GB2312" pitchFamily="49" charset="-122"/>
                    <a:sym typeface="Symbol" panose="05050102010706020507" pitchFamily="18" charset="2"/>
                  </a:rPr>
                  <a:t>1</a:t>
                </a:r>
                <a:endParaRPr lang="en-US" altLang="zh-CN" sz="2400" i="1" dirty="0"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endParaRPr>
              </a:p>
            </p:txBody>
          </p:sp>
        </p:grpSp>
      </p:grpSp>
      <p:sp>
        <p:nvSpPr>
          <p:cNvPr id="480295" name="Rectangle 39"/>
          <p:cNvSpPr/>
          <p:nvPr/>
        </p:nvSpPr>
        <p:spPr>
          <a:xfrm rot="-5400000">
            <a:off x="5665788" y="3298825"/>
            <a:ext cx="212725" cy="107950"/>
          </a:xfrm>
          <a:prstGeom prst="rect">
            <a:avLst/>
          </a:prstGeom>
          <a:solidFill>
            <a:srgbClr val="006699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eaLnBrk="1" hangingPunct="1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503" name="Arc 40"/>
          <p:cNvSpPr/>
          <p:nvPr/>
        </p:nvSpPr>
        <p:spPr>
          <a:xfrm rot="-5400000" flipV="1">
            <a:off x="5773738" y="3276600"/>
            <a:ext cx="228600" cy="152400"/>
          </a:xfrm>
          <a:custGeom>
            <a:avLst/>
            <a:gdLst>
              <a:gd name="txL" fmla="*/ 0 w 21600"/>
              <a:gd name="txT" fmla="*/ 0 h 21600"/>
              <a:gd name="txR" fmla="*/ 21600 w 21600"/>
              <a:gd name="txB" fmla="*/ 21600 h 21600"/>
            </a:gdLst>
            <a:ahLst/>
            <a:cxnLst>
              <a:cxn ang="0">
                <a:pos x="0" y="0"/>
              </a:cxn>
              <a:cxn ang="0">
                <a:pos x="270983951" y="53527701"/>
              </a:cxn>
              <a:cxn ang="0">
                <a:pos x="0" y="53527701"/>
              </a:cxn>
            </a:cxnLst>
            <a:rect l="txL" t="txT" r="txR" b="txB"/>
            <a:pathLst>
              <a:path w="21600" h="21600" fill="none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38100" cap="flat" cmpd="sng">
            <a:solidFill>
              <a:srgbClr val="A50021"/>
            </a:solidFill>
            <a:prstDash val="solid"/>
            <a:round/>
            <a:headEnd type="none" w="med" len="med"/>
            <a:tailEnd type="none" w="med" len="med"/>
          </a:ln>
        </p:spPr>
        <p:txBody>
          <a:bodyPr rot="10800000" vert="eaVert" wrap="none" anchor="ctr"/>
          <a:p>
            <a:pPr lvl="0" eaLnBrk="1" hangingPunct="1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504" name="Text Box 41"/>
          <p:cNvSpPr txBox="1"/>
          <p:nvPr/>
        </p:nvSpPr>
        <p:spPr>
          <a:xfrm>
            <a:off x="539750" y="1268413"/>
            <a:ext cx="4392613" cy="4619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/>
            <a:r>
              <a:rPr lang="en-US" altLang="zh-CN" sz="2400" dirty="0">
                <a:solidFill>
                  <a:srgbClr val="A50021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zh-CN" altLang="en-US" sz="2400" dirty="0">
                <a:solidFill>
                  <a:srgbClr val="A50021"/>
                </a:solidFill>
                <a:latin typeface="Times New Roman" panose="02020603050405020304" pitchFamily="18" charset="0"/>
                <a:ea typeface="楷体_GB2312" pitchFamily="49" charset="-122"/>
              </a:rPr>
              <a:t>、载流长直导线的磁场</a:t>
            </a:r>
            <a:endParaRPr lang="zh-CN" altLang="en-US" sz="2400" dirty="0">
              <a:solidFill>
                <a:srgbClr val="A50021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480298" name="Line 42"/>
          <p:cNvSpPr/>
          <p:nvPr/>
        </p:nvSpPr>
        <p:spPr>
          <a:xfrm flipV="1">
            <a:off x="5753100" y="1425575"/>
            <a:ext cx="0" cy="530225"/>
          </a:xfrm>
          <a:prstGeom prst="line">
            <a:avLst/>
          </a:prstGeom>
          <a:ln w="57150" cap="flat" cmpd="sng">
            <a:solidFill>
              <a:srgbClr val="A50021"/>
            </a:solidFill>
            <a:prstDash val="solid"/>
            <a:headEnd type="none" w="med" len="med"/>
            <a:tailEnd type="triangle" w="med" len="med"/>
          </a:ln>
        </p:spPr>
      </p:sp>
      <p:grpSp>
        <p:nvGrpSpPr>
          <p:cNvPr id="20506" name="Group 51"/>
          <p:cNvGrpSpPr/>
          <p:nvPr/>
        </p:nvGrpSpPr>
        <p:grpSpPr>
          <a:xfrm>
            <a:off x="323850" y="549275"/>
            <a:ext cx="5626100" cy="547688"/>
            <a:chOff x="204" y="237"/>
            <a:chExt cx="3544" cy="345"/>
          </a:xfrm>
        </p:grpSpPr>
        <p:sp>
          <p:nvSpPr>
            <p:cNvPr id="20510" name="Text Box 44"/>
            <p:cNvSpPr txBox="1"/>
            <p:nvPr/>
          </p:nvSpPr>
          <p:spPr>
            <a:xfrm>
              <a:off x="204" y="255"/>
              <a:ext cx="3544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eaLnBrk="1" hangingPunct="1">
                <a:spcBef>
                  <a:spcPct val="50000"/>
                </a:spcBef>
                <a:buFont typeface="Wingdings" panose="05000000000000000000" pitchFamily="2" charset="2"/>
                <a:buNone/>
              </a:pPr>
              <a:r>
                <a:rPr lang="zh-CN" altLang="en-US" dirty="0">
                  <a:latin typeface="Times New Roman" panose="02020603050405020304" pitchFamily="18" charset="0"/>
                  <a:ea typeface="楷体_GB2312" pitchFamily="49" charset="-122"/>
                </a:rPr>
                <a:t>二、利用毕－萨－拉定律求解</a:t>
              </a:r>
              <a:endParaRPr lang="zh-CN" altLang="en-US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20486" name="Object 45"/>
            <p:cNvGraphicFramePr/>
            <p:nvPr/>
          </p:nvGraphicFramePr>
          <p:xfrm>
            <a:off x="3198" y="237"/>
            <a:ext cx="238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6" name="" r:id="rId11" imgW="152400" imgH="203200" progId="Equation.DSMT4">
                    <p:embed/>
                  </p:oleObj>
                </mc:Choice>
                <mc:Fallback>
                  <p:oleObj name="" r:id="rId11" imgW="152400" imgH="203200" progId="Equation.DSMT4">
                    <p:embed/>
                    <p:pic>
                      <p:nvPicPr>
                        <p:cNvPr id="0" name="图片 3145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3198" y="237"/>
                          <a:ext cx="238" cy="31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80303" name="Rectangle 47"/>
          <p:cNvSpPr/>
          <p:nvPr/>
        </p:nvSpPr>
        <p:spPr>
          <a:xfrm>
            <a:off x="1474788" y="5661025"/>
            <a:ext cx="3529012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/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r=d /</a:t>
            </a: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sin</a:t>
            </a:r>
            <a:r>
              <a:rPr lang="en-US" altLang="zh-CN" sz="2400" i="1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 , l = - d c</a:t>
            </a: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tg </a:t>
            </a:r>
            <a:r>
              <a:rPr lang="en-US" altLang="zh-CN" sz="2400" i="1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  </a:t>
            </a:r>
            <a:endParaRPr lang="en-US" altLang="zh-CN" sz="2400" i="1" dirty="0">
              <a:latin typeface="Times New Roman" panose="02020603050405020304" pitchFamily="18" charset="0"/>
              <a:ea typeface="楷体_GB2312" pitchFamily="49" charset="-122"/>
              <a:sym typeface="Symbol" panose="05050102010706020507" pitchFamily="18" charset="2"/>
            </a:endParaRPr>
          </a:p>
        </p:txBody>
      </p:sp>
      <p:sp>
        <p:nvSpPr>
          <p:cNvPr id="480304" name="Rectangle 48"/>
          <p:cNvSpPr/>
          <p:nvPr/>
        </p:nvSpPr>
        <p:spPr>
          <a:xfrm>
            <a:off x="898525" y="4797425"/>
            <a:ext cx="2087563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/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统一变量</a:t>
            </a:r>
            <a:r>
              <a:rPr lang="zh-CN" altLang="en-US" sz="2400" baseline="-25000" dirty="0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 </a:t>
            </a:r>
            <a:endParaRPr lang="zh-CN" altLang="en-US" sz="2400" baseline="-25000" dirty="0">
              <a:latin typeface="楷体_GB2312" pitchFamily="49" charset="-122"/>
              <a:ea typeface="楷体_GB2312" pitchFamily="49" charset="-122"/>
              <a:sym typeface="Symbol" panose="05050102010706020507" pitchFamily="18" charset="2"/>
            </a:endParaRPr>
          </a:p>
        </p:txBody>
      </p:sp>
      <p:sp>
        <p:nvSpPr>
          <p:cNvPr id="480306" name="Line 50"/>
          <p:cNvSpPr/>
          <p:nvPr/>
        </p:nvSpPr>
        <p:spPr>
          <a:xfrm flipV="1">
            <a:off x="5762625" y="1425575"/>
            <a:ext cx="0" cy="530225"/>
          </a:xfrm>
          <a:prstGeom prst="line">
            <a:avLst/>
          </a:prstGeom>
          <a:ln w="57150" cap="rnd" cmpd="sng">
            <a:solidFill>
              <a:srgbClr val="A50021"/>
            </a:solidFill>
            <a:prstDash val="sysDot"/>
            <a:headEnd type="none" w="med" len="med"/>
            <a:tailEnd type="none" w="med" len="med"/>
          </a:ln>
        </p:spPr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80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80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0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0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80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80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80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80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80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480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802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802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80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480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0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480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480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480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480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480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0260" grpId="0"/>
      <p:bldP spid="480275" grpId="0"/>
      <p:bldP spid="480279" grpId="0"/>
      <p:bldP spid="480280" grpId="0" animBg="1"/>
      <p:bldP spid="480285" grpId="0"/>
      <p:bldP spid="480286" grpId="0"/>
      <p:bldP spid="480288" grpId="0"/>
      <p:bldP spid="480289" grpId="0" animBg="1"/>
      <p:bldP spid="480295" grpId="0" animBg="1"/>
      <p:bldP spid="20503" grpId="0" animBg="1"/>
      <p:bldP spid="480303" grpId="0"/>
      <p:bldP spid="48030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1506" name="Object 3"/>
          <p:cNvGraphicFramePr/>
          <p:nvPr/>
        </p:nvGraphicFramePr>
        <p:xfrm>
          <a:off x="900113" y="620713"/>
          <a:ext cx="3744912" cy="852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7" name="" r:id="rId1" imgW="1700530" imgH="405765" progId="Equation.DSMT4">
                  <p:embed/>
                </p:oleObj>
              </mc:Choice>
              <mc:Fallback>
                <p:oleObj name="" r:id="rId1" imgW="1700530" imgH="405765" progId="Equation.DSMT4">
                  <p:embed/>
                  <p:pic>
                    <p:nvPicPr>
                      <p:cNvPr id="0" name="图片 314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00113" y="620713"/>
                        <a:ext cx="3744912" cy="8524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7" name="Object 46"/>
          <p:cNvGraphicFramePr/>
          <p:nvPr/>
        </p:nvGraphicFramePr>
        <p:xfrm>
          <a:off x="755650" y="2349500"/>
          <a:ext cx="2744788" cy="846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8" name="" r:id="rId3" imgW="1180465" imgH="393700" progId="Equation.DSMT4">
                  <p:embed/>
                </p:oleObj>
              </mc:Choice>
              <mc:Fallback>
                <p:oleObj name="" r:id="rId3" imgW="1180465" imgH="393700" progId="Equation.DSMT4">
                  <p:embed/>
                  <p:pic>
                    <p:nvPicPr>
                      <p:cNvPr id="0" name="图片 314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55650" y="2349500"/>
                        <a:ext cx="2744788" cy="8461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3" name="Rectangle 47"/>
          <p:cNvSpPr/>
          <p:nvPr/>
        </p:nvSpPr>
        <p:spPr>
          <a:xfrm>
            <a:off x="1763713" y="1700213"/>
            <a:ext cx="3529012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/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r=d /</a:t>
            </a: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sin</a:t>
            </a:r>
            <a:r>
              <a:rPr lang="en-US" altLang="zh-CN" sz="2400" i="1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 , l = - d c</a:t>
            </a: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tg </a:t>
            </a:r>
            <a:r>
              <a:rPr lang="en-US" altLang="zh-CN" sz="2400" i="1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  </a:t>
            </a:r>
            <a:endParaRPr lang="en-US" altLang="zh-CN" sz="2400" i="1" dirty="0">
              <a:latin typeface="Times New Roman" panose="02020603050405020304" pitchFamily="18" charset="0"/>
              <a:ea typeface="楷体_GB2312" pitchFamily="49" charset="-122"/>
              <a:sym typeface="Symbol" panose="05050102010706020507" pitchFamily="18" charset="2"/>
            </a:endParaRPr>
          </a:p>
        </p:txBody>
      </p:sp>
      <p:sp>
        <p:nvSpPr>
          <p:cNvPr id="21514" name="Rectangle 48"/>
          <p:cNvSpPr/>
          <p:nvPr/>
        </p:nvSpPr>
        <p:spPr>
          <a:xfrm>
            <a:off x="468313" y="1700213"/>
            <a:ext cx="3505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/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统一变量</a:t>
            </a:r>
            <a:r>
              <a:rPr lang="zh-CN" altLang="en-US" sz="2400" baseline="-25000" dirty="0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 </a:t>
            </a:r>
            <a:endParaRPr lang="zh-CN" altLang="en-US" sz="2400" baseline="-25000" dirty="0">
              <a:latin typeface="楷体_GB2312" pitchFamily="49" charset="-122"/>
              <a:ea typeface="楷体_GB2312" pitchFamily="49" charset="-122"/>
              <a:sym typeface="Symbol" panose="05050102010706020507" pitchFamily="18" charset="2"/>
            </a:endParaRPr>
          </a:p>
        </p:txBody>
      </p:sp>
      <p:sp>
        <p:nvSpPr>
          <p:cNvPr id="507953" name="Rectangle 49"/>
          <p:cNvSpPr/>
          <p:nvPr/>
        </p:nvSpPr>
        <p:spPr>
          <a:xfrm>
            <a:off x="611188" y="5300663"/>
            <a:ext cx="7705725" cy="5302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>
              <a:lnSpc>
                <a:spcPct val="120000"/>
              </a:lnSpc>
            </a:pPr>
            <a:r>
              <a:rPr lang="zh-CN" altLang="en-US" sz="2400" dirty="0">
                <a:solidFill>
                  <a:srgbClr val="A50021"/>
                </a:solidFill>
                <a:latin typeface="Times New Roman" panose="02020603050405020304" pitchFamily="18" charset="0"/>
                <a:ea typeface="楷体_GB2312" pitchFamily="49" charset="-122"/>
              </a:rPr>
              <a:t>方向：直导线电流与各电流元的磁场同方向</a:t>
            </a:r>
            <a:r>
              <a:rPr lang="en-US" altLang="zh-CN" sz="2400" dirty="0">
                <a:solidFill>
                  <a:srgbClr val="A50021"/>
                </a:solidFill>
                <a:latin typeface="Times New Roman" panose="02020603050405020304" pitchFamily="18" charset="0"/>
                <a:ea typeface="楷体_GB2312" pitchFamily="49" charset="-122"/>
              </a:rPr>
              <a:t>,</a:t>
            </a:r>
            <a:r>
              <a:rPr lang="zh-CN" altLang="en-US" sz="2400" dirty="0">
                <a:solidFill>
                  <a:srgbClr val="A50021"/>
                </a:solidFill>
                <a:latin typeface="Times New Roman" panose="02020603050405020304" pitchFamily="18" charset="0"/>
                <a:ea typeface="楷体_GB2312" pitchFamily="49" charset="-122"/>
              </a:rPr>
              <a:t>与导线垂直</a:t>
            </a:r>
            <a:r>
              <a:rPr lang="en-US" altLang="zh-CN" sz="2400" dirty="0">
                <a:solidFill>
                  <a:srgbClr val="A50021"/>
                </a:solidFill>
                <a:latin typeface="Times New Roman" panose="02020603050405020304" pitchFamily="18" charset="0"/>
                <a:ea typeface="楷体_GB2312" pitchFamily="49" charset="-122"/>
              </a:rPr>
              <a:t>. </a:t>
            </a:r>
            <a:endParaRPr lang="en-US" altLang="zh-CN" sz="2400" dirty="0">
              <a:solidFill>
                <a:srgbClr val="A50021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pSp>
        <p:nvGrpSpPr>
          <p:cNvPr id="21516" name="Group 88"/>
          <p:cNvGrpSpPr/>
          <p:nvPr/>
        </p:nvGrpSpPr>
        <p:grpSpPr>
          <a:xfrm>
            <a:off x="5154613" y="476250"/>
            <a:ext cx="4005262" cy="4667250"/>
            <a:chOff x="3247" y="898"/>
            <a:chExt cx="2523" cy="2940"/>
          </a:xfrm>
        </p:grpSpPr>
        <p:graphicFrame>
          <p:nvGraphicFramePr>
            <p:cNvPr id="21510" name="Object 51"/>
            <p:cNvGraphicFramePr/>
            <p:nvPr/>
          </p:nvGraphicFramePr>
          <p:xfrm>
            <a:off x="3247" y="1941"/>
            <a:ext cx="353" cy="2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9" name="" r:id="rId5" imgW="278765" imgH="215900" progId="Equation.3">
                    <p:embed/>
                  </p:oleObj>
                </mc:Choice>
                <mc:Fallback>
                  <p:oleObj name="" r:id="rId5" imgW="278765" imgH="215900" progId="Equation.3">
                    <p:embed/>
                    <p:pic>
                      <p:nvPicPr>
                        <p:cNvPr id="0" name="图片 3148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3247" y="1941"/>
                          <a:ext cx="353" cy="26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1517" name="Group 52"/>
            <p:cNvGrpSpPr/>
            <p:nvPr/>
          </p:nvGrpSpPr>
          <p:grpSpPr>
            <a:xfrm>
              <a:off x="3322" y="2836"/>
              <a:ext cx="2448" cy="422"/>
              <a:chOff x="3312" y="2880"/>
              <a:chExt cx="2448" cy="422"/>
            </a:xfrm>
          </p:grpSpPr>
          <p:grpSp>
            <p:nvGrpSpPr>
              <p:cNvPr id="21547" name="Group 53"/>
              <p:cNvGrpSpPr/>
              <p:nvPr/>
            </p:nvGrpSpPr>
            <p:grpSpPr>
              <a:xfrm>
                <a:off x="3659" y="3014"/>
                <a:ext cx="2101" cy="288"/>
                <a:chOff x="3575" y="2777"/>
                <a:chExt cx="2101" cy="288"/>
              </a:xfrm>
            </p:grpSpPr>
            <p:sp>
              <p:nvSpPr>
                <p:cNvPr id="21549" name="Text Box 54"/>
                <p:cNvSpPr txBox="1"/>
                <p:nvPr/>
              </p:nvSpPr>
              <p:spPr>
                <a:xfrm>
                  <a:off x="5352" y="2777"/>
                  <a:ext cx="324" cy="28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p>
                  <a:pPr lvl="0" eaLnBrk="1" hangingPunct="1">
                    <a:spcBef>
                      <a:spcPct val="50000"/>
                    </a:spcBef>
                  </a:pPr>
                  <a:r>
                    <a:rPr lang="en-US" altLang="zh-CN" sz="2400" i="1" dirty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x</a:t>
                  </a:r>
                  <a:endParaRPr lang="en-US" altLang="zh-CN" sz="2400" i="1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1550" name="Line 55"/>
                <p:cNvSpPr/>
                <p:nvPr/>
              </p:nvSpPr>
              <p:spPr>
                <a:xfrm flipV="1">
                  <a:off x="3575" y="2782"/>
                  <a:ext cx="1992" cy="0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headEnd type="none" w="med" len="med"/>
                  <a:tailEnd type="triangle" w="med" len="med"/>
                </a:ln>
              </p:spPr>
            </p:sp>
          </p:grpSp>
          <p:sp>
            <p:nvSpPr>
              <p:cNvPr id="21548" name="Text Box 56"/>
              <p:cNvSpPr txBox="1"/>
              <p:nvPr/>
            </p:nvSpPr>
            <p:spPr>
              <a:xfrm>
                <a:off x="3312" y="2880"/>
                <a:ext cx="336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lvl="0" eaLnBrk="1" hangingPunct="1">
                  <a:spcBef>
                    <a:spcPct val="50000"/>
                  </a:spcBef>
                </a:pPr>
                <a:r>
                  <a:rPr lang="en-US" altLang="zh-CN" sz="2400" i="1" dirty="0">
                    <a:latin typeface="Times New Roman" panose="02020603050405020304" pitchFamily="18" charset="0"/>
                    <a:ea typeface="楷体_GB2312" pitchFamily="49" charset="-122"/>
                  </a:rPr>
                  <a:t>O</a:t>
                </a:r>
                <a:endParaRPr lang="en-US" altLang="zh-CN" sz="2400" i="1" dirty="0"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</p:grpSp>
        <p:grpSp>
          <p:nvGrpSpPr>
            <p:cNvPr id="21518" name="Group 57"/>
            <p:cNvGrpSpPr/>
            <p:nvPr/>
          </p:nvGrpSpPr>
          <p:grpSpPr>
            <a:xfrm>
              <a:off x="3646" y="2730"/>
              <a:ext cx="1753" cy="546"/>
              <a:chOff x="3552" y="2558"/>
              <a:chExt cx="1753" cy="546"/>
            </a:xfrm>
          </p:grpSpPr>
          <p:grpSp>
            <p:nvGrpSpPr>
              <p:cNvPr id="21541" name="Group 58"/>
              <p:cNvGrpSpPr/>
              <p:nvPr/>
            </p:nvGrpSpPr>
            <p:grpSpPr>
              <a:xfrm>
                <a:off x="3933" y="2558"/>
                <a:ext cx="1372" cy="546"/>
                <a:chOff x="3933" y="2558"/>
                <a:chExt cx="1372" cy="546"/>
              </a:xfrm>
            </p:grpSpPr>
            <p:sp>
              <p:nvSpPr>
                <p:cNvPr id="21543" name="Text Box 59"/>
                <p:cNvSpPr txBox="1"/>
                <p:nvPr/>
              </p:nvSpPr>
              <p:spPr>
                <a:xfrm>
                  <a:off x="4880" y="2816"/>
                  <a:ext cx="425" cy="28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p>
                  <a:pPr lvl="0" eaLnBrk="1" hangingPunct="1">
                    <a:spcBef>
                      <a:spcPct val="50000"/>
                    </a:spcBef>
                  </a:pPr>
                  <a:r>
                    <a:rPr lang="en-US" altLang="zh-CN" sz="2400" i="1" dirty="0">
                      <a:latin typeface="Times New Roman" panose="02020603050405020304" pitchFamily="18" charset="0"/>
                      <a:ea typeface="仿宋_GB2312" pitchFamily="49" charset="-122"/>
                    </a:rPr>
                    <a:t>P</a:t>
                  </a:r>
                  <a:endParaRPr lang="en-US" altLang="zh-CN" sz="2400" dirty="0">
                    <a:latin typeface="Times New Roman" panose="02020603050405020304" pitchFamily="18" charset="0"/>
                    <a:ea typeface="仿宋_GB2312" pitchFamily="49" charset="-122"/>
                  </a:endParaRPr>
                </a:p>
              </p:txBody>
            </p:sp>
            <p:sp>
              <p:nvSpPr>
                <p:cNvPr id="21544" name="Text Box 60"/>
                <p:cNvSpPr txBox="1"/>
                <p:nvPr/>
              </p:nvSpPr>
              <p:spPr>
                <a:xfrm>
                  <a:off x="4124" y="2715"/>
                  <a:ext cx="481" cy="28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p>
                  <a:pPr lvl="0" eaLnBrk="1" hangingPunct="1">
                    <a:spcBef>
                      <a:spcPct val="50000"/>
                    </a:spcBef>
                  </a:pPr>
                  <a:endParaRPr lang="zh-CN" altLang="en-US" sz="2400" dirty="0">
                    <a:latin typeface="Times New Roman" panose="02020603050405020304" pitchFamily="18" charset="0"/>
                    <a:ea typeface="仿宋_GB2312" pitchFamily="49" charset="-122"/>
                  </a:endParaRPr>
                </a:p>
              </p:txBody>
            </p:sp>
            <p:sp>
              <p:nvSpPr>
                <p:cNvPr id="21545" name="Rectangle 61"/>
                <p:cNvSpPr/>
                <p:nvPr/>
              </p:nvSpPr>
              <p:spPr>
                <a:xfrm>
                  <a:off x="3933" y="2558"/>
                  <a:ext cx="212" cy="28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>
                  <a:spAutoFit/>
                </a:bodyPr>
                <a:p>
                  <a:pPr lvl="0" eaLnBrk="1" hangingPunct="1"/>
                  <a:r>
                    <a:rPr lang="en-US" altLang="zh-CN" sz="2400" i="1" dirty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d</a:t>
                  </a:r>
                  <a:endParaRPr lang="en-US" altLang="zh-CN" sz="2400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1546" name="Oval 62"/>
                <p:cNvSpPr/>
                <p:nvPr/>
              </p:nvSpPr>
              <p:spPr>
                <a:xfrm>
                  <a:off x="5030" y="2669"/>
                  <a:ext cx="177" cy="201"/>
                </a:xfrm>
                <a:prstGeom prst="ellipse">
                  <a:avLst/>
                </a:prstGeom>
                <a:solidFill>
                  <a:schemeClr val="hlink"/>
                </a:solidFill>
                <a:ln w="9525" cap="flat" cmpd="sng">
                  <a:solidFill>
                    <a:schemeClr val="accent2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/>
                <a:p>
                  <a:pPr lvl="0" eaLnBrk="1" hangingPunct="1"/>
                  <a:endPara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21542" name="Line 63"/>
              <p:cNvSpPr/>
              <p:nvPr/>
            </p:nvSpPr>
            <p:spPr>
              <a:xfrm>
                <a:off x="3552" y="2784"/>
                <a:ext cx="1488" cy="0"/>
              </a:xfrm>
              <a:prstGeom prst="line">
                <a:avLst/>
              </a:prstGeom>
              <a:ln w="38100" cap="flat" cmpd="sng">
                <a:solidFill>
                  <a:srgbClr val="666633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21519" name="Text Box 64"/>
            <p:cNvSpPr txBox="1"/>
            <p:nvPr/>
          </p:nvSpPr>
          <p:spPr>
            <a:xfrm>
              <a:off x="3424" y="2355"/>
              <a:ext cx="38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eaLnBrk="1" hangingPunct="1">
                <a:spcBef>
                  <a:spcPct val="50000"/>
                </a:spcBef>
              </a:pPr>
              <a:r>
                <a:rPr lang="en-US" altLang="zh-CN" sz="2400" i="1" dirty="0"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l</a:t>
              </a:r>
              <a:endParaRPr lang="en-US" altLang="zh-CN" sz="2400" i="1" dirty="0"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grpSp>
          <p:nvGrpSpPr>
            <p:cNvPr id="21520" name="Group 65"/>
            <p:cNvGrpSpPr/>
            <p:nvPr/>
          </p:nvGrpSpPr>
          <p:grpSpPr>
            <a:xfrm>
              <a:off x="3696" y="2110"/>
              <a:ext cx="1580" cy="837"/>
              <a:chOff x="3579" y="1920"/>
              <a:chExt cx="1580" cy="837"/>
            </a:xfrm>
          </p:grpSpPr>
          <p:graphicFrame>
            <p:nvGraphicFramePr>
              <p:cNvPr id="21512" name="Object 66"/>
              <p:cNvGraphicFramePr/>
              <p:nvPr/>
            </p:nvGraphicFramePr>
            <p:xfrm>
              <a:off x="4056" y="1920"/>
              <a:ext cx="257" cy="32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50" name="" r:id="rId7" imgW="127000" imgH="164465" progId="Equation.3">
                      <p:embed/>
                    </p:oleObj>
                  </mc:Choice>
                  <mc:Fallback>
                    <p:oleObj name="" r:id="rId7" imgW="127000" imgH="164465" progId="Equation.3">
                      <p:embed/>
                      <p:pic>
                        <p:nvPicPr>
                          <p:cNvPr id="0" name="图片 3149"/>
                          <p:cNvPicPr/>
                          <p:nvPr/>
                        </p:nvPicPr>
                        <p:blipFill>
                          <a:blip r:embed="rId8"/>
                          <a:stretch>
                            <a:fillRect/>
                          </a:stretch>
                        </p:blipFill>
                        <p:spPr>
                          <a:xfrm>
                            <a:off x="4056" y="1920"/>
                            <a:ext cx="257" cy="326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1540" name="Line 67"/>
              <p:cNvSpPr/>
              <p:nvPr/>
            </p:nvSpPr>
            <p:spPr>
              <a:xfrm flipH="1" flipV="1">
                <a:off x="3579" y="1955"/>
                <a:ext cx="1580" cy="802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21521" name="Text Box 68"/>
            <p:cNvSpPr txBox="1"/>
            <p:nvPr/>
          </p:nvSpPr>
          <p:spPr>
            <a:xfrm>
              <a:off x="3684" y="1809"/>
              <a:ext cx="34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eaLnBrk="1" hangingPunct="1">
                <a:spcBef>
                  <a:spcPct val="50000"/>
                </a:spcBef>
              </a:pPr>
              <a:r>
                <a:rPr lang="zh-CN" altLang="en-US" sz="2400" i="1" dirty="0"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</a:t>
              </a:r>
              <a:endParaRPr lang="zh-CN" altLang="en-US" sz="2400" i="1" dirty="0"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21522" name="Rectangle 69"/>
            <p:cNvSpPr/>
            <p:nvPr/>
          </p:nvSpPr>
          <p:spPr>
            <a:xfrm rot="-5400000">
              <a:off x="2341" y="2500"/>
              <a:ext cx="2607" cy="69"/>
            </a:xfrm>
            <a:prstGeom prst="rect">
              <a:avLst/>
            </a:prstGeom>
            <a:gradFill rotWithShape="0">
              <a:gsLst>
                <a:gs pos="0">
                  <a:srgbClr val="B26C92"/>
                </a:gs>
                <a:gs pos="50000">
                  <a:srgbClr val="F5EDF1"/>
                </a:gs>
                <a:gs pos="100000">
                  <a:srgbClr val="B26C92"/>
                </a:gs>
              </a:gsLst>
              <a:lin ang="0" scaled="1"/>
              <a:tileRect/>
            </a:gra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21523" name="Group 70"/>
            <p:cNvGrpSpPr/>
            <p:nvPr/>
          </p:nvGrpSpPr>
          <p:grpSpPr>
            <a:xfrm>
              <a:off x="3600" y="916"/>
              <a:ext cx="1649" cy="2038"/>
              <a:chOff x="3506" y="744"/>
              <a:chExt cx="1649" cy="2038"/>
            </a:xfrm>
          </p:grpSpPr>
          <p:sp>
            <p:nvSpPr>
              <p:cNvPr id="21537" name="Text Box 71"/>
              <p:cNvSpPr txBox="1"/>
              <p:nvPr/>
            </p:nvSpPr>
            <p:spPr>
              <a:xfrm>
                <a:off x="3648" y="744"/>
                <a:ext cx="618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lvl="0" eaLnBrk="1" hangingPunct="1">
                  <a:spcBef>
                    <a:spcPct val="50000"/>
                  </a:spcBef>
                </a:pPr>
                <a:r>
                  <a:rPr lang="zh-CN" altLang="en-US" sz="2400" i="1" dirty="0">
                    <a:latin typeface="Times New Roman" panose="02020603050405020304" pitchFamily="18" charset="0"/>
                    <a:ea typeface="仿宋_GB2312" pitchFamily="49" charset="-122"/>
                    <a:sym typeface="Symbol" panose="05050102010706020507" pitchFamily="18" charset="2"/>
                  </a:rPr>
                  <a:t></a:t>
                </a:r>
                <a:r>
                  <a:rPr lang="en-US" altLang="zh-CN" sz="2400" i="1" baseline="-25000" dirty="0">
                    <a:latin typeface="Times New Roman" panose="02020603050405020304" pitchFamily="18" charset="0"/>
                    <a:ea typeface="仿宋_GB2312" pitchFamily="49" charset="-122"/>
                    <a:sym typeface="Symbol" panose="05050102010706020507" pitchFamily="18" charset="2"/>
                  </a:rPr>
                  <a:t>2</a:t>
                </a:r>
                <a:endParaRPr lang="en-US" altLang="zh-CN" sz="2400" i="1" dirty="0"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endParaRPr>
              </a:p>
            </p:txBody>
          </p:sp>
          <p:sp>
            <p:nvSpPr>
              <p:cNvPr id="21538" name="Freeform 72"/>
              <p:cNvSpPr/>
              <p:nvPr/>
            </p:nvSpPr>
            <p:spPr>
              <a:xfrm rot="-9101955" flipH="1" flipV="1">
                <a:off x="3506" y="946"/>
                <a:ext cx="233" cy="166"/>
              </a:xfrm>
              <a:custGeom>
                <a:avLst/>
                <a:gdLst>
                  <a:gd name="txL" fmla="*/ 0 w 384"/>
                  <a:gd name="txT" fmla="*/ 0 h 288"/>
                  <a:gd name="txR" fmla="*/ 384 w 384"/>
                  <a:gd name="txB" fmla="*/ 288 h 288"/>
                </a:gdLst>
                <a:ahLst/>
                <a:cxnLst>
                  <a:cxn ang="0">
                    <a:pos x="0" y="0"/>
                  </a:cxn>
                  <a:cxn ang="0">
                    <a:pos x="54" y="18"/>
                  </a:cxn>
                  <a:cxn ang="0">
                    <a:pos x="86" y="55"/>
                  </a:cxn>
                </a:cxnLst>
                <a:rect l="txL" t="txT" r="txR" b="txB"/>
                <a:pathLst>
                  <a:path w="384" h="288">
                    <a:moveTo>
                      <a:pt x="0" y="0"/>
                    </a:moveTo>
                    <a:cubicBezTo>
                      <a:pt x="88" y="24"/>
                      <a:pt x="176" y="48"/>
                      <a:pt x="240" y="96"/>
                    </a:cubicBezTo>
                    <a:cubicBezTo>
                      <a:pt x="304" y="144"/>
                      <a:pt x="344" y="216"/>
                      <a:pt x="384" y="288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lvl="0" eaLnBrk="1" hangingPunct="1"/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1539" name="Line 73"/>
              <p:cNvSpPr/>
              <p:nvPr/>
            </p:nvSpPr>
            <p:spPr>
              <a:xfrm flipH="1" flipV="1">
                <a:off x="3575" y="1044"/>
                <a:ext cx="1580" cy="1738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dash"/>
                <a:headEnd type="none" w="med" len="med"/>
                <a:tailEnd type="none" w="med" len="med"/>
              </a:ln>
            </p:spPr>
          </p:sp>
        </p:grpSp>
        <p:sp>
          <p:nvSpPr>
            <p:cNvPr id="21524" name="Text Box 74"/>
            <p:cNvSpPr txBox="1"/>
            <p:nvPr/>
          </p:nvSpPr>
          <p:spPr>
            <a:xfrm>
              <a:off x="3360" y="3052"/>
              <a:ext cx="38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eaLnBrk="1" hangingPunct="1">
                <a:spcBef>
                  <a:spcPct val="50000"/>
                </a:spcBef>
              </a:pPr>
              <a:r>
                <a:rPr lang="en-US" altLang="zh-CN" sz="2400" i="1" dirty="0"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L</a:t>
              </a:r>
              <a:endParaRPr lang="en-US" altLang="zh-CN" sz="2400" i="1" dirty="0"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21525" name="Text Box 75"/>
            <p:cNvSpPr txBox="1"/>
            <p:nvPr/>
          </p:nvSpPr>
          <p:spPr>
            <a:xfrm>
              <a:off x="3334" y="1577"/>
              <a:ext cx="38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eaLnBrk="1" hangingPunct="1">
                <a:spcBef>
                  <a:spcPct val="50000"/>
                </a:spcBef>
              </a:pPr>
              <a:r>
                <a:rPr lang="en-US" altLang="zh-CN" sz="2400" i="1" dirty="0"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I</a:t>
              </a:r>
              <a:endParaRPr lang="en-US" altLang="zh-CN" sz="2400" i="1" dirty="0"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graphicFrame>
          <p:nvGraphicFramePr>
            <p:cNvPr id="21511" name="Object 76"/>
            <p:cNvGraphicFramePr/>
            <p:nvPr/>
          </p:nvGraphicFramePr>
          <p:xfrm>
            <a:off x="5103" y="2478"/>
            <a:ext cx="334" cy="3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1" name="" r:id="rId9" imgW="215900" imgH="215900" progId="Equation.3">
                    <p:embed/>
                  </p:oleObj>
                </mc:Choice>
                <mc:Fallback>
                  <p:oleObj name="" r:id="rId9" imgW="215900" imgH="215900" progId="Equation.3">
                    <p:embed/>
                    <p:pic>
                      <p:nvPicPr>
                        <p:cNvPr id="0" name="图片 3190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5103" y="2478"/>
                          <a:ext cx="334" cy="32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526" name="Text Box 77"/>
            <p:cNvSpPr txBox="1"/>
            <p:nvPr/>
          </p:nvSpPr>
          <p:spPr>
            <a:xfrm>
              <a:off x="5058" y="2774"/>
              <a:ext cx="308" cy="288"/>
            </a:xfrm>
            <a:prstGeom prst="rect">
              <a:avLst/>
            </a:prstGeom>
            <a:noFill/>
            <a:ln w="76200">
              <a:noFill/>
            </a:ln>
          </p:spPr>
          <p:txBody>
            <a:bodyPr>
              <a:spAutoFit/>
            </a:bodyPr>
            <a:p>
              <a:pPr lvl="0" algn="ctr" eaLnBrk="1" hangingPunct="1"/>
              <a:r>
                <a:rPr lang="zh-CN" altLang="en-US" sz="2400" dirty="0">
                  <a:solidFill>
                    <a:srgbClr val="FF5050"/>
                  </a:solidFill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</a:t>
              </a:r>
              <a:endParaRPr lang="zh-CN" altLang="en-US" sz="2400" dirty="0">
                <a:solidFill>
                  <a:srgbClr val="FF505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21527" name="AutoShape 78"/>
            <p:cNvSpPr/>
            <p:nvPr/>
          </p:nvSpPr>
          <p:spPr>
            <a:xfrm>
              <a:off x="3550" y="1726"/>
              <a:ext cx="166" cy="318"/>
            </a:xfrm>
            <a:prstGeom prst="upArrow">
              <a:avLst>
                <a:gd name="adj1" fmla="val 50000"/>
                <a:gd name="adj2" fmla="val 47891"/>
              </a:avLst>
            </a:prstGeom>
            <a:solidFill>
              <a:srgbClr val="A50021"/>
            </a:solidFill>
            <a:ln w="9525" cap="flat" cmpd="sng">
              <a:solidFill>
                <a:srgbClr val="A5002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vert="eaVert" wrap="none" anchor="ctr"/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21528" name="Group 79"/>
            <p:cNvGrpSpPr/>
            <p:nvPr/>
          </p:nvGrpSpPr>
          <p:grpSpPr>
            <a:xfrm>
              <a:off x="3653" y="3014"/>
              <a:ext cx="1512" cy="803"/>
              <a:chOff x="3559" y="2842"/>
              <a:chExt cx="1512" cy="803"/>
            </a:xfrm>
          </p:grpSpPr>
          <p:sp>
            <p:nvSpPr>
              <p:cNvPr id="21533" name="Line 80"/>
              <p:cNvSpPr/>
              <p:nvPr/>
            </p:nvSpPr>
            <p:spPr>
              <a:xfrm flipH="1">
                <a:off x="3559" y="2842"/>
                <a:ext cx="1512" cy="803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dash"/>
                <a:headEnd type="none" w="med" len="med"/>
                <a:tailEnd type="none" w="med" len="med"/>
              </a:ln>
            </p:spPr>
          </p:sp>
          <p:grpSp>
            <p:nvGrpSpPr>
              <p:cNvPr id="21534" name="Group 81"/>
              <p:cNvGrpSpPr/>
              <p:nvPr/>
            </p:nvGrpSpPr>
            <p:grpSpPr>
              <a:xfrm>
                <a:off x="3575" y="3036"/>
                <a:ext cx="687" cy="514"/>
                <a:chOff x="3575" y="3036"/>
                <a:chExt cx="687" cy="514"/>
              </a:xfrm>
            </p:grpSpPr>
            <p:sp>
              <p:nvSpPr>
                <p:cNvPr id="21535" name="Freeform 82"/>
                <p:cNvSpPr/>
                <p:nvPr/>
              </p:nvSpPr>
              <p:spPr>
                <a:xfrm rot="3701955" flipH="1">
                  <a:off x="3606" y="3316"/>
                  <a:ext cx="224" cy="244"/>
                </a:xfrm>
                <a:custGeom>
                  <a:avLst/>
                  <a:gdLst>
                    <a:gd name="txL" fmla="*/ 0 w 384"/>
                    <a:gd name="txT" fmla="*/ 0 h 288"/>
                    <a:gd name="txR" fmla="*/ 384 w 384"/>
                    <a:gd name="txB" fmla="*/ 288 h 288"/>
                  </a:gdLst>
                  <a:ahLst/>
                  <a:cxnLst>
                    <a:cxn ang="0">
                      <a:pos x="0" y="0"/>
                    </a:cxn>
                    <a:cxn ang="0">
                      <a:pos x="48" y="58"/>
                    </a:cxn>
                    <a:cxn ang="0">
                      <a:pos x="76" y="175"/>
                    </a:cxn>
                  </a:cxnLst>
                  <a:rect l="txL" t="txT" r="txR" b="txB"/>
                  <a:pathLst>
                    <a:path w="384" h="288">
                      <a:moveTo>
                        <a:pt x="0" y="0"/>
                      </a:moveTo>
                      <a:cubicBezTo>
                        <a:pt x="88" y="24"/>
                        <a:pt x="176" y="48"/>
                        <a:pt x="240" y="96"/>
                      </a:cubicBezTo>
                      <a:cubicBezTo>
                        <a:pt x="304" y="144"/>
                        <a:pt x="344" y="216"/>
                        <a:pt x="384" y="288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/>
                <a:p>
                  <a:pPr lvl="0" eaLnBrk="1" hangingPunct="1"/>
                  <a:endPara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1536" name="Text Box 83"/>
                <p:cNvSpPr txBox="1"/>
                <p:nvPr/>
              </p:nvSpPr>
              <p:spPr>
                <a:xfrm>
                  <a:off x="3575" y="3036"/>
                  <a:ext cx="687" cy="28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p>
                  <a:pPr lvl="0" eaLnBrk="1" hangingPunct="1">
                    <a:spcBef>
                      <a:spcPct val="50000"/>
                    </a:spcBef>
                  </a:pPr>
                  <a:r>
                    <a:rPr lang="zh-CN" altLang="en-US" sz="2400" i="1" dirty="0">
                      <a:latin typeface="Times New Roman" panose="02020603050405020304" pitchFamily="18" charset="0"/>
                      <a:ea typeface="仿宋_GB2312" pitchFamily="49" charset="-122"/>
                      <a:sym typeface="Symbol" panose="05050102010706020507" pitchFamily="18" charset="2"/>
                    </a:rPr>
                    <a:t></a:t>
                  </a:r>
                  <a:r>
                    <a:rPr lang="en-US" altLang="zh-CN" sz="2400" i="1" baseline="-25000" dirty="0">
                      <a:latin typeface="Times New Roman" panose="02020603050405020304" pitchFamily="18" charset="0"/>
                      <a:ea typeface="仿宋_GB2312" pitchFamily="49" charset="-122"/>
                      <a:sym typeface="Symbol" panose="05050102010706020507" pitchFamily="18" charset="2"/>
                    </a:rPr>
                    <a:t>1</a:t>
                  </a:r>
                  <a:endParaRPr lang="en-US" altLang="zh-CN" sz="2400" i="1" dirty="0">
                    <a:latin typeface="Times New Roman" panose="02020603050405020304" pitchFamily="18" charset="0"/>
                    <a:ea typeface="仿宋_GB2312" pitchFamily="49" charset="-122"/>
                    <a:sym typeface="Symbol" panose="05050102010706020507" pitchFamily="18" charset="2"/>
                  </a:endParaRPr>
                </a:p>
              </p:txBody>
            </p:sp>
          </p:grpSp>
        </p:grpSp>
        <p:sp>
          <p:nvSpPr>
            <p:cNvPr id="21529" name="Rectangle 84"/>
            <p:cNvSpPr/>
            <p:nvPr/>
          </p:nvSpPr>
          <p:spPr>
            <a:xfrm rot="-5400000">
              <a:off x="3569" y="2078"/>
              <a:ext cx="134" cy="68"/>
            </a:xfrm>
            <a:prstGeom prst="rect">
              <a:avLst/>
            </a:prstGeom>
            <a:solidFill>
              <a:srgbClr val="006699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1530" name="Arc 85"/>
            <p:cNvSpPr/>
            <p:nvPr/>
          </p:nvSpPr>
          <p:spPr>
            <a:xfrm rot="-5400000" flipV="1">
              <a:off x="3637" y="2064"/>
              <a:ext cx="144" cy="96"/>
            </a:xfrm>
            <a:custGeom>
              <a:avLst/>
              <a:gdLst>
                <a:gd name="txL" fmla="*/ 0 w 21600"/>
                <a:gd name="txT" fmla="*/ 0 h 21600"/>
                <a:gd name="txR" fmla="*/ 21600 w 21600"/>
                <a:gd name="txB" fmla="*/ 21600 h 21600"/>
              </a:gdLst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txL" t="txT" r="txR" b="txB"/>
              <a:pathLst>
                <a:path w="21600" h="21600" fill="none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8100" cap="flat" cmpd="sng">
              <a:solidFill>
                <a:srgbClr val="A5002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ot="10800000" vert="eaVert" wrap="none" anchor="ctr"/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1531" name="Line 86"/>
            <p:cNvSpPr/>
            <p:nvPr/>
          </p:nvSpPr>
          <p:spPr>
            <a:xfrm flipV="1">
              <a:off x="3624" y="898"/>
              <a:ext cx="0" cy="334"/>
            </a:xfrm>
            <a:prstGeom prst="line">
              <a:avLst/>
            </a:prstGeom>
            <a:ln w="57150" cap="flat" cmpd="sng">
              <a:solidFill>
                <a:srgbClr val="A5002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1532" name="Line 87"/>
            <p:cNvSpPr/>
            <p:nvPr/>
          </p:nvSpPr>
          <p:spPr>
            <a:xfrm flipV="1">
              <a:off x="3630" y="898"/>
              <a:ext cx="0" cy="334"/>
            </a:xfrm>
            <a:prstGeom prst="line">
              <a:avLst/>
            </a:prstGeom>
            <a:ln w="57150" cap="rnd" cmpd="sng">
              <a:solidFill>
                <a:srgbClr val="A50021"/>
              </a:solidFill>
              <a:prstDash val="sysDot"/>
              <a:headEnd type="none" w="med" len="med"/>
              <a:tailEnd type="none" w="med" len="med"/>
            </a:ln>
          </p:spPr>
        </p:sp>
      </p:grpSp>
      <p:graphicFrame>
        <p:nvGraphicFramePr>
          <p:cNvPr id="21508" name="Object 89"/>
          <p:cNvGraphicFramePr/>
          <p:nvPr/>
        </p:nvGraphicFramePr>
        <p:xfrm>
          <a:off x="1044575" y="3298825"/>
          <a:ext cx="2447925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2" name="" r:id="rId11" imgW="1129665" imgH="393700" progId="Equation.DSMT4">
                  <p:embed/>
                </p:oleObj>
              </mc:Choice>
              <mc:Fallback>
                <p:oleObj name="" r:id="rId11" imgW="1129665" imgH="393700" progId="Equation.DSMT4">
                  <p:embed/>
                  <p:pic>
                    <p:nvPicPr>
                      <p:cNvPr id="0" name="图片 3191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044575" y="3298825"/>
                        <a:ext cx="2447925" cy="850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7994" name="Object 90"/>
          <p:cNvGraphicFramePr/>
          <p:nvPr/>
        </p:nvGraphicFramePr>
        <p:xfrm>
          <a:off x="1038225" y="4221163"/>
          <a:ext cx="3246438" cy="874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3" name="" r:id="rId13" imgW="1459865" imgH="393700" progId="Equation.DSMT4">
                  <p:embed/>
                </p:oleObj>
              </mc:Choice>
              <mc:Fallback>
                <p:oleObj name="" r:id="rId13" imgW="1459865" imgH="393700" progId="Equation.DSMT4">
                  <p:embed/>
                  <p:pic>
                    <p:nvPicPr>
                      <p:cNvPr id="0" name="图片 3192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038225" y="4221163"/>
                        <a:ext cx="3246438" cy="8747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7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07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795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8" name="Rectangle 2"/>
          <p:cNvSpPr/>
          <p:nvPr/>
        </p:nvSpPr>
        <p:spPr>
          <a:xfrm>
            <a:off x="495300" y="1385888"/>
            <a:ext cx="1412875" cy="5302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>
              <a:lnSpc>
                <a:spcPct val="120000"/>
              </a:lnSpc>
            </a:pPr>
            <a:r>
              <a:rPr lang="zh-CN" altLang="en-US" sz="2400" dirty="0">
                <a:solidFill>
                  <a:srgbClr val="A50021"/>
                </a:solidFill>
                <a:latin typeface="Times New Roman" panose="02020603050405020304" pitchFamily="18" charset="0"/>
                <a:ea typeface="楷体_GB2312" pitchFamily="49" charset="-122"/>
              </a:rPr>
              <a:t>讨论</a:t>
            </a:r>
            <a:r>
              <a:rPr lang="en-US" altLang="zh-CN" sz="2400" dirty="0">
                <a:solidFill>
                  <a:srgbClr val="A50021"/>
                </a:solidFill>
                <a:latin typeface="Times New Roman" panose="02020603050405020304" pitchFamily="18" charset="0"/>
                <a:ea typeface="楷体_GB2312" pitchFamily="49" charset="-122"/>
              </a:rPr>
              <a:t>:</a:t>
            </a:r>
            <a:endParaRPr lang="en-US" altLang="zh-CN" sz="2400" dirty="0">
              <a:solidFill>
                <a:srgbClr val="A50021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2539" name="Rectangle 3"/>
          <p:cNvSpPr/>
          <p:nvPr/>
        </p:nvSpPr>
        <p:spPr>
          <a:xfrm>
            <a:off x="560388" y="2108200"/>
            <a:ext cx="5451475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/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</a:rPr>
              <a:t>(1) </a:t>
            </a:r>
            <a:r>
              <a:rPr lang="en-US" altLang="zh-CN" sz="2400" i="1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α</a:t>
            </a:r>
            <a:r>
              <a:rPr lang="en-US" altLang="zh-CN" sz="2400" baseline="-25000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=0,</a:t>
            </a:r>
            <a:r>
              <a:rPr lang="en-US" altLang="zh-CN" sz="2400" i="1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α</a:t>
            </a:r>
            <a:r>
              <a:rPr lang="en-US" altLang="zh-CN" sz="2400" baseline="-25000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=</a:t>
            </a: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，</a:t>
            </a:r>
            <a:r>
              <a:rPr lang="zh-CN" altLang="en-US" sz="2400" dirty="0">
                <a:solidFill>
                  <a:srgbClr val="A50021"/>
                </a:solidFill>
                <a:latin typeface="Times New Roman" panose="02020603050405020304" pitchFamily="18" charset="0"/>
                <a:ea typeface="楷体_GB2312" pitchFamily="49" charset="-122"/>
              </a:rPr>
              <a:t>无限长载流直导线，</a:t>
            </a:r>
            <a:endParaRPr lang="zh-CN" altLang="en-US" sz="2400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22530" name="Object 4"/>
          <p:cNvGraphicFramePr/>
          <p:nvPr/>
        </p:nvGraphicFramePr>
        <p:xfrm>
          <a:off x="2484438" y="2708275"/>
          <a:ext cx="1511300" cy="87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4" name="" r:id="rId1" imgW="583565" imgH="405765" progId="Equation.3">
                  <p:embed/>
                </p:oleObj>
              </mc:Choice>
              <mc:Fallback>
                <p:oleObj name="" r:id="rId1" imgW="583565" imgH="405765" progId="Equation.3">
                  <p:embed/>
                  <p:pic>
                    <p:nvPicPr>
                      <p:cNvPr id="0" name="图片 319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484438" y="2708275"/>
                        <a:ext cx="1511300" cy="8731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2540" name="Group 5"/>
          <p:cNvGrpSpPr/>
          <p:nvPr/>
        </p:nvGrpSpPr>
        <p:grpSpPr>
          <a:xfrm>
            <a:off x="5940425" y="908050"/>
            <a:ext cx="2416175" cy="2635250"/>
            <a:chOff x="4105" y="119"/>
            <a:chExt cx="1522" cy="1660"/>
          </a:xfrm>
        </p:grpSpPr>
        <p:grpSp>
          <p:nvGrpSpPr>
            <p:cNvPr id="22558" name="Group 6"/>
            <p:cNvGrpSpPr/>
            <p:nvPr/>
          </p:nvGrpSpPr>
          <p:grpSpPr>
            <a:xfrm>
              <a:off x="4941" y="1203"/>
              <a:ext cx="77" cy="576"/>
              <a:chOff x="4656" y="1488"/>
              <a:chExt cx="96" cy="720"/>
            </a:xfrm>
          </p:grpSpPr>
          <p:sp>
            <p:nvSpPr>
              <p:cNvPr id="22575" name="Rectangle 7"/>
              <p:cNvSpPr/>
              <p:nvPr/>
            </p:nvSpPr>
            <p:spPr>
              <a:xfrm>
                <a:off x="4656" y="1488"/>
                <a:ext cx="96" cy="480"/>
              </a:xfrm>
              <a:prstGeom prst="rect">
                <a:avLst/>
              </a:prstGeom>
              <a:gradFill rotWithShape="0">
                <a:gsLst>
                  <a:gs pos="0">
                    <a:srgbClr val="CC3399"/>
                  </a:gs>
                  <a:gs pos="50000">
                    <a:srgbClr val="F1C6E3"/>
                  </a:gs>
                  <a:gs pos="100000">
                    <a:srgbClr val="CC3399"/>
                  </a:gs>
                </a:gsLst>
                <a:lin ang="0" scaled="1"/>
                <a:tileRect/>
              </a:gra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lvl="0" eaLnBrk="1" hangingPunct="1"/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2576" name="Rectangle 8"/>
              <p:cNvSpPr/>
              <p:nvPr/>
            </p:nvSpPr>
            <p:spPr>
              <a:xfrm>
                <a:off x="4656" y="2064"/>
                <a:ext cx="96" cy="144"/>
              </a:xfrm>
              <a:prstGeom prst="rect">
                <a:avLst/>
              </a:prstGeom>
              <a:gradFill rotWithShape="0">
                <a:gsLst>
                  <a:gs pos="0">
                    <a:srgbClr val="CC3399"/>
                  </a:gs>
                  <a:gs pos="50000">
                    <a:srgbClr val="F1C6E3"/>
                  </a:gs>
                  <a:gs pos="100000">
                    <a:srgbClr val="CC3399"/>
                  </a:gs>
                </a:gsLst>
                <a:lin ang="0" scaled="1"/>
                <a:tileRect/>
              </a:gra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lvl="0" eaLnBrk="1" hangingPunct="1"/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22559" name="Group 9"/>
            <p:cNvGrpSpPr/>
            <p:nvPr/>
          </p:nvGrpSpPr>
          <p:grpSpPr>
            <a:xfrm>
              <a:off x="4332" y="973"/>
              <a:ext cx="1295" cy="384"/>
              <a:chOff x="3696" y="2880"/>
              <a:chExt cx="1632" cy="480"/>
            </a:xfrm>
          </p:grpSpPr>
          <p:sp>
            <p:nvSpPr>
              <p:cNvPr id="22568" name="Oval 10"/>
              <p:cNvSpPr/>
              <p:nvPr/>
            </p:nvSpPr>
            <p:spPr>
              <a:xfrm>
                <a:off x="4008" y="2976"/>
                <a:ext cx="1008" cy="288"/>
              </a:xfrm>
              <a:prstGeom prst="ellipse">
                <a:avLst/>
              </a:prstGeom>
              <a:noFill/>
              <a:ln w="38100" cap="flat" cmpd="sng">
                <a:solidFill>
                  <a:srgbClr val="A5002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lvl="0" eaLnBrk="1" hangingPunct="1"/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2569" name="Oval 11"/>
              <p:cNvSpPr/>
              <p:nvPr/>
            </p:nvSpPr>
            <p:spPr>
              <a:xfrm>
                <a:off x="4224" y="3024"/>
                <a:ext cx="576" cy="192"/>
              </a:xfrm>
              <a:prstGeom prst="ellipse">
                <a:avLst/>
              </a:prstGeom>
              <a:noFill/>
              <a:ln w="38100" cap="flat" cmpd="sng">
                <a:solidFill>
                  <a:srgbClr val="A5002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lvl="0" eaLnBrk="1" hangingPunct="1"/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2570" name="Oval 12"/>
              <p:cNvSpPr/>
              <p:nvPr/>
            </p:nvSpPr>
            <p:spPr>
              <a:xfrm>
                <a:off x="4344" y="3072"/>
                <a:ext cx="336" cy="96"/>
              </a:xfrm>
              <a:prstGeom prst="ellipse">
                <a:avLst/>
              </a:prstGeom>
              <a:noFill/>
              <a:ln w="38100" cap="flat" cmpd="sng">
                <a:solidFill>
                  <a:srgbClr val="A5002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lvl="0" eaLnBrk="1" hangingPunct="1"/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2571" name="Oval 13"/>
              <p:cNvSpPr/>
              <p:nvPr/>
            </p:nvSpPr>
            <p:spPr>
              <a:xfrm>
                <a:off x="3696" y="2880"/>
                <a:ext cx="1632" cy="480"/>
              </a:xfrm>
              <a:prstGeom prst="ellipse">
                <a:avLst/>
              </a:prstGeom>
              <a:noFill/>
              <a:ln w="38100" cap="flat" cmpd="sng">
                <a:solidFill>
                  <a:srgbClr val="A5002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lvl="0" eaLnBrk="1" hangingPunct="1"/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2572" name="Freeform 14"/>
              <p:cNvSpPr/>
              <p:nvPr/>
            </p:nvSpPr>
            <p:spPr>
              <a:xfrm>
                <a:off x="4848" y="3228"/>
                <a:ext cx="384" cy="96"/>
              </a:xfrm>
              <a:custGeom>
                <a:avLst/>
                <a:gdLst>
                  <a:gd name="txL" fmla="*/ 0 w 384"/>
                  <a:gd name="txT" fmla="*/ 0 h 96"/>
                  <a:gd name="txR" fmla="*/ 384 w 384"/>
                  <a:gd name="txB" fmla="*/ 96 h 96"/>
                </a:gdLst>
                <a:ahLst/>
                <a:cxnLst>
                  <a:cxn ang="0">
                    <a:pos x="0" y="96"/>
                  </a:cxn>
                  <a:cxn ang="0">
                    <a:pos x="240" y="48"/>
                  </a:cxn>
                  <a:cxn ang="0">
                    <a:pos x="384" y="0"/>
                  </a:cxn>
                </a:cxnLst>
                <a:rect l="txL" t="txT" r="txR" b="txB"/>
                <a:pathLst>
                  <a:path w="384" h="96">
                    <a:moveTo>
                      <a:pt x="0" y="96"/>
                    </a:moveTo>
                    <a:cubicBezTo>
                      <a:pt x="88" y="80"/>
                      <a:pt x="176" y="64"/>
                      <a:pt x="240" y="48"/>
                    </a:cubicBezTo>
                    <a:cubicBezTo>
                      <a:pt x="304" y="32"/>
                      <a:pt x="344" y="16"/>
                      <a:pt x="384" y="0"/>
                    </a:cubicBezTo>
                  </a:path>
                </a:pathLst>
              </a:custGeom>
              <a:noFill/>
              <a:ln w="28575" cap="flat" cmpd="sng">
                <a:solidFill>
                  <a:srgbClr val="A5002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txBody>
              <a:bodyPr wrap="none" anchor="ctr"/>
              <a:p>
                <a:pPr lvl="0" eaLnBrk="1" hangingPunct="1"/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2573" name="Freeform 15"/>
              <p:cNvSpPr/>
              <p:nvPr/>
            </p:nvSpPr>
            <p:spPr>
              <a:xfrm>
                <a:off x="4656" y="3156"/>
                <a:ext cx="384" cy="96"/>
              </a:xfrm>
              <a:custGeom>
                <a:avLst/>
                <a:gdLst>
                  <a:gd name="txL" fmla="*/ 0 w 384"/>
                  <a:gd name="txT" fmla="*/ 0 h 96"/>
                  <a:gd name="txR" fmla="*/ 384 w 384"/>
                  <a:gd name="txB" fmla="*/ 96 h 96"/>
                </a:gdLst>
                <a:ahLst/>
                <a:cxnLst>
                  <a:cxn ang="0">
                    <a:pos x="0" y="96"/>
                  </a:cxn>
                  <a:cxn ang="0">
                    <a:pos x="240" y="48"/>
                  </a:cxn>
                  <a:cxn ang="0">
                    <a:pos x="384" y="0"/>
                  </a:cxn>
                </a:cxnLst>
                <a:rect l="txL" t="txT" r="txR" b="txB"/>
                <a:pathLst>
                  <a:path w="384" h="96">
                    <a:moveTo>
                      <a:pt x="0" y="96"/>
                    </a:moveTo>
                    <a:cubicBezTo>
                      <a:pt x="88" y="80"/>
                      <a:pt x="176" y="64"/>
                      <a:pt x="240" y="48"/>
                    </a:cubicBezTo>
                    <a:cubicBezTo>
                      <a:pt x="304" y="32"/>
                      <a:pt x="344" y="16"/>
                      <a:pt x="384" y="0"/>
                    </a:cubicBezTo>
                  </a:path>
                </a:pathLst>
              </a:custGeom>
              <a:noFill/>
              <a:ln w="28575" cap="flat" cmpd="sng">
                <a:solidFill>
                  <a:srgbClr val="A5002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txBody>
              <a:bodyPr wrap="none" anchor="ctr"/>
              <a:p>
                <a:pPr lvl="0" eaLnBrk="1" hangingPunct="1"/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2574" name="Freeform 16"/>
              <p:cNvSpPr/>
              <p:nvPr/>
            </p:nvSpPr>
            <p:spPr>
              <a:xfrm>
                <a:off x="4464" y="3168"/>
                <a:ext cx="336" cy="48"/>
              </a:xfrm>
              <a:custGeom>
                <a:avLst/>
                <a:gdLst>
                  <a:gd name="txL" fmla="*/ 0 w 384"/>
                  <a:gd name="txT" fmla="*/ 0 h 96"/>
                  <a:gd name="txR" fmla="*/ 384 w 384"/>
                  <a:gd name="txB" fmla="*/ 96 h 96"/>
                </a:gdLst>
                <a:ahLst/>
                <a:cxnLst>
                  <a:cxn ang="0">
                    <a:pos x="0" y="12"/>
                  </a:cxn>
                  <a:cxn ang="0">
                    <a:pos x="161" y="6"/>
                  </a:cxn>
                  <a:cxn ang="0">
                    <a:pos x="257" y="0"/>
                  </a:cxn>
                </a:cxnLst>
                <a:rect l="txL" t="txT" r="txR" b="txB"/>
                <a:pathLst>
                  <a:path w="384" h="96">
                    <a:moveTo>
                      <a:pt x="0" y="96"/>
                    </a:moveTo>
                    <a:cubicBezTo>
                      <a:pt x="88" y="80"/>
                      <a:pt x="176" y="64"/>
                      <a:pt x="240" y="48"/>
                    </a:cubicBezTo>
                    <a:cubicBezTo>
                      <a:pt x="304" y="32"/>
                      <a:pt x="344" y="16"/>
                      <a:pt x="384" y="0"/>
                    </a:cubicBezTo>
                  </a:path>
                </a:pathLst>
              </a:custGeom>
              <a:noFill/>
              <a:ln w="28575" cap="flat" cmpd="sng">
                <a:solidFill>
                  <a:srgbClr val="A5002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txBody>
              <a:bodyPr wrap="none" anchor="ctr"/>
              <a:p>
                <a:pPr lvl="0" eaLnBrk="1" hangingPunct="1"/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aphicFrame>
          <p:nvGraphicFramePr>
            <p:cNvPr id="22535" name="Object 17"/>
            <p:cNvGraphicFramePr/>
            <p:nvPr/>
          </p:nvGraphicFramePr>
          <p:xfrm>
            <a:off x="5322" y="1280"/>
            <a:ext cx="199" cy="2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1" name="" r:id="rId3" imgW="152400" imgH="203200" progId="Equation.3">
                    <p:embed/>
                  </p:oleObj>
                </mc:Choice>
                <mc:Fallback>
                  <p:oleObj name="" r:id="rId3" imgW="152400" imgH="203200" progId="Equation.3">
                    <p:embed/>
                    <p:pic>
                      <p:nvPicPr>
                        <p:cNvPr id="0" name="图片 3150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5322" y="1280"/>
                          <a:ext cx="199" cy="21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2560" name="Group 18"/>
            <p:cNvGrpSpPr/>
            <p:nvPr/>
          </p:nvGrpSpPr>
          <p:grpSpPr>
            <a:xfrm>
              <a:off x="4105" y="210"/>
              <a:ext cx="820" cy="817"/>
              <a:chOff x="4272" y="2176"/>
              <a:chExt cx="1033" cy="1022"/>
            </a:xfrm>
          </p:grpSpPr>
          <p:sp>
            <p:nvSpPr>
              <p:cNvPr id="22567" name="Rectangle 19"/>
              <p:cNvSpPr/>
              <p:nvPr/>
            </p:nvSpPr>
            <p:spPr>
              <a:xfrm>
                <a:off x="4427" y="2176"/>
                <a:ext cx="256" cy="40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 lvl="0" algn="ctr" eaLnBrk="1" hangingPunct="1"/>
                <a:r>
                  <a:rPr lang="en-US" altLang="zh-CN" i="1" dirty="0">
                    <a:latin typeface="Times New Roman" panose="02020603050405020304" pitchFamily="18" charset="0"/>
                    <a:ea typeface="仿宋_GB2312" pitchFamily="49" charset="-122"/>
                  </a:rPr>
                  <a:t>I</a:t>
                </a:r>
                <a:endParaRPr lang="en-US" altLang="zh-CN" i="1" dirty="0">
                  <a:latin typeface="Times New Roman" panose="02020603050405020304" pitchFamily="18" charset="0"/>
                  <a:ea typeface="仿宋_GB2312" pitchFamily="49" charset="-122"/>
                </a:endParaRPr>
              </a:p>
            </p:txBody>
          </p:sp>
          <p:graphicFrame>
            <p:nvGraphicFramePr>
              <p:cNvPr id="22536" name="Object 20"/>
              <p:cNvGraphicFramePr/>
              <p:nvPr/>
            </p:nvGraphicFramePr>
            <p:xfrm>
              <a:off x="5088" y="2496"/>
              <a:ext cx="217" cy="28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52" name="" r:id="rId5" imgW="152400" imgH="203200" progId="Equation.3">
                      <p:embed/>
                    </p:oleObj>
                  </mc:Choice>
                  <mc:Fallback>
                    <p:oleObj name="" r:id="rId5" imgW="152400" imgH="203200" progId="Equation.3">
                      <p:embed/>
                      <p:pic>
                        <p:nvPicPr>
                          <p:cNvPr id="0" name="图片 3151"/>
                          <p:cNvPicPr/>
                          <p:nvPr/>
                        </p:nvPicPr>
                        <p:blipFill>
                          <a:blip r:embed="rId4"/>
                          <a:stretch>
                            <a:fillRect/>
                          </a:stretch>
                        </p:blipFill>
                        <p:spPr>
                          <a:xfrm>
                            <a:off x="5088" y="2496"/>
                            <a:ext cx="217" cy="289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2537" name="Object 21"/>
              <p:cNvGraphicFramePr/>
              <p:nvPr/>
            </p:nvGraphicFramePr>
            <p:xfrm>
              <a:off x="4272" y="2304"/>
              <a:ext cx="906" cy="89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53" name="" r:id="rId6" imgW="1438275" imgH="1419225" progId="PBrush">
                      <p:embed/>
                    </p:oleObj>
                  </mc:Choice>
                  <mc:Fallback>
                    <p:oleObj name="" r:id="rId6" imgW="1438275" imgH="1419225" progId="PBrush">
                      <p:embed/>
                      <p:pic>
                        <p:nvPicPr>
                          <p:cNvPr id="0" name="图片 3152"/>
                          <p:cNvPicPr/>
                          <p:nvPr/>
                        </p:nvPicPr>
                        <p:blipFill>
                          <a:blip r:embed="rId7">
                            <a:clrChange>
                              <a:clrFrom>
                                <a:srgbClr val="FFFFFF"/>
                              </a:clrFrom>
                              <a:clrTo>
                                <a:srgbClr val="FFFFFF">
                                  <a:alpha val="0"/>
                                </a:srgbClr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4272" y="2304"/>
                            <a:ext cx="906" cy="894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22561" name="Group 22"/>
            <p:cNvGrpSpPr/>
            <p:nvPr/>
          </p:nvGrpSpPr>
          <p:grpSpPr>
            <a:xfrm>
              <a:off x="4946" y="119"/>
              <a:ext cx="182" cy="1027"/>
              <a:chOff x="4800" y="672"/>
              <a:chExt cx="229" cy="1284"/>
            </a:xfrm>
          </p:grpSpPr>
          <p:sp>
            <p:nvSpPr>
              <p:cNvPr id="22562" name="Rectangle 23"/>
              <p:cNvSpPr/>
              <p:nvPr/>
            </p:nvSpPr>
            <p:spPr>
              <a:xfrm>
                <a:off x="4800" y="900"/>
                <a:ext cx="96" cy="144"/>
              </a:xfrm>
              <a:prstGeom prst="rect">
                <a:avLst/>
              </a:prstGeom>
              <a:gradFill rotWithShape="0">
                <a:gsLst>
                  <a:gs pos="0">
                    <a:srgbClr val="CC3399"/>
                  </a:gs>
                  <a:gs pos="50000">
                    <a:srgbClr val="F1C6E3"/>
                  </a:gs>
                  <a:gs pos="100000">
                    <a:srgbClr val="CC3399"/>
                  </a:gs>
                </a:gsLst>
                <a:lin ang="0" scaled="1"/>
                <a:tileRect/>
              </a:gra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lvl="0" eaLnBrk="1" hangingPunct="1"/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2563" name="Rectangle 24"/>
              <p:cNvSpPr/>
              <p:nvPr/>
            </p:nvSpPr>
            <p:spPr>
              <a:xfrm>
                <a:off x="4800" y="1140"/>
                <a:ext cx="96" cy="144"/>
              </a:xfrm>
              <a:prstGeom prst="rect">
                <a:avLst/>
              </a:prstGeom>
              <a:gradFill rotWithShape="0">
                <a:gsLst>
                  <a:gs pos="0">
                    <a:srgbClr val="CC3399"/>
                  </a:gs>
                  <a:gs pos="50000">
                    <a:srgbClr val="F1C6E3"/>
                  </a:gs>
                  <a:gs pos="100000">
                    <a:srgbClr val="CC3399"/>
                  </a:gs>
                </a:gsLst>
                <a:lin ang="0" scaled="1"/>
                <a:tileRect/>
              </a:gra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lvl="0" eaLnBrk="1" hangingPunct="1"/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2564" name="Line 25"/>
              <p:cNvSpPr/>
              <p:nvPr/>
            </p:nvSpPr>
            <p:spPr>
              <a:xfrm flipV="1">
                <a:off x="4848" y="720"/>
                <a:ext cx="0" cy="384"/>
              </a:xfrm>
              <a:prstGeom prst="line">
                <a:avLst/>
              </a:prstGeom>
              <a:ln w="38100" cap="flat" cmpd="sng">
                <a:solidFill>
                  <a:srgbClr val="A50021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22565" name="Text Box 26"/>
              <p:cNvSpPr txBox="1"/>
              <p:nvPr/>
            </p:nvSpPr>
            <p:spPr>
              <a:xfrm>
                <a:off x="4883" y="672"/>
                <a:ext cx="146" cy="40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lvl="0" algn="ctr" eaLnBrk="1" hangingPunct="1">
                  <a:spcBef>
                    <a:spcPct val="50000"/>
                  </a:spcBef>
                </a:pPr>
                <a:r>
                  <a:rPr lang="en-US" altLang="zh-CN" i="1" dirty="0">
                    <a:latin typeface="Times New Roman" panose="02020603050405020304" pitchFamily="18" charset="0"/>
                    <a:ea typeface="仿宋_GB2312" pitchFamily="49" charset="-122"/>
                  </a:rPr>
                  <a:t>I</a:t>
                </a:r>
                <a:endParaRPr lang="en-US" altLang="zh-CN" dirty="0">
                  <a:latin typeface="Times New Roman" panose="02020603050405020304" pitchFamily="18" charset="0"/>
                  <a:ea typeface="仿宋_GB2312" pitchFamily="49" charset="-122"/>
                </a:endParaRPr>
              </a:p>
            </p:txBody>
          </p:sp>
          <p:sp>
            <p:nvSpPr>
              <p:cNvPr id="22566" name="Rectangle 27"/>
              <p:cNvSpPr/>
              <p:nvPr/>
            </p:nvSpPr>
            <p:spPr>
              <a:xfrm>
                <a:off x="4800" y="1380"/>
                <a:ext cx="96" cy="576"/>
              </a:xfrm>
              <a:prstGeom prst="rect">
                <a:avLst/>
              </a:prstGeom>
              <a:gradFill rotWithShape="0">
                <a:gsLst>
                  <a:gs pos="0">
                    <a:srgbClr val="CC3399"/>
                  </a:gs>
                  <a:gs pos="50000">
                    <a:srgbClr val="F1C6E3"/>
                  </a:gs>
                  <a:gs pos="100000">
                    <a:srgbClr val="CC3399"/>
                  </a:gs>
                </a:gsLst>
                <a:lin ang="0" scaled="1"/>
                <a:tileRect/>
              </a:gra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lvl="0" eaLnBrk="1" hangingPunct="1"/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</p:grpSp>
      <p:graphicFrame>
        <p:nvGraphicFramePr>
          <p:cNvPr id="22531" name="Object 28"/>
          <p:cNvGraphicFramePr/>
          <p:nvPr/>
        </p:nvGraphicFramePr>
        <p:xfrm>
          <a:off x="2411413" y="449263"/>
          <a:ext cx="3600450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4" name="" r:id="rId8" imgW="1599565" imgH="393700" progId="Equation.DSMT4">
                  <p:embed/>
                </p:oleObj>
              </mc:Choice>
              <mc:Fallback>
                <p:oleObj name="" r:id="rId8" imgW="1599565" imgH="393700" progId="Equation.DSMT4">
                  <p:embed/>
                  <p:pic>
                    <p:nvPicPr>
                      <p:cNvPr id="0" name="图片 3153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411413" y="449263"/>
                        <a:ext cx="3600450" cy="8191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2333" name="Text Box 29"/>
          <p:cNvSpPr txBox="1"/>
          <p:nvPr/>
        </p:nvSpPr>
        <p:spPr>
          <a:xfrm>
            <a:off x="539750" y="3716338"/>
            <a:ext cx="4608513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/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</a:rPr>
              <a:t>(2) </a:t>
            </a: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</a:rPr>
              <a:t>半无限长载流直导线</a:t>
            </a:r>
            <a:endParaRPr lang="zh-CN" altLang="en-US" sz="2400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482335" name="Object 31"/>
          <p:cNvGraphicFramePr/>
          <p:nvPr/>
        </p:nvGraphicFramePr>
        <p:xfrm>
          <a:off x="900113" y="5157788"/>
          <a:ext cx="381635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5" name="" r:id="rId10" imgW="1815465" imgH="393700" progId="Equation.DSMT4">
                  <p:embed/>
                </p:oleObj>
              </mc:Choice>
              <mc:Fallback>
                <p:oleObj name="" r:id="rId10" imgW="1815465" imgH="393700" progId="Equation.DSMT4">
                  <p:embed/>
                  <p:pic>
                    <p:nvPicPr>
                      <p:cNvPr id="0" name="图片 3154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900113" y="5157788"/>
                        <a:ext cx="3816350" cy="863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2336" name="Object 32"/>
          <p:cNvGraphicFramePr/>
          <p:nvPr/>
        </p:nvGraphicFramePr>
        <p:xfrm>
          <a:off x="4787900" y="5157788"/>
          <a:ext cx="1223963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6" name="" r:id="rId12" imgW="444500" imgH="393700" progId="Equation.DSMT4">
                  <p:embed/>
                </p:oleObj>
              </mc:Choice>
              <mc:Fallback>
                <p:oleObj name="" r:id="rId12" imgW="444500" imgH="393700" progId="Equation.DSMT4">
                  <p:embed/>
                  <p:pic>
                    <p:nvPicPr>
                      <p:cNvPr id="0" name="图片 3155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4787900" y="5157788"/>
                        <a:ext cx="1223963" cy="863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Group 33"/>
          <p:cNvGrpSpPr/>
          <p:nvPr/>
        </p:nvGrpSpPr>
        <p:grpSpPr>
          <a:xfrm>
            <a:off x="6372225" y="3573463"/>
            <a:ext cx="2160588" cy="2619375"/>
            <a:chOff x="3016" y="2614"/>
            <a:chExt cx="1361" cy="1650"/>
          </a:xfrm>
        </p:grpSpPr>
        <p:sp>
          <p:nvSpPr>
            <p:cNvPr id="22548" name="Rectangle 34"/>
            <p:cNvSpPr/>
            <p:nvPr/>
          </p:nvSpPr>
          <p:spPr>
            <a:xfrm>
              <a:off x="3016" y="2614"/>
              <a:ext cx="1361" cy="1633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anchor="ctr"/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82339" name="Rectangle 35"/>
            <p:cNvSpPr>
              <a:spLocks noChangeArrowheads="1"/>
            </p:cNvSpPr>
            <p:nvPr/>
          </p:nvSpPr>
          <p:spPr bwMode="auto">
            <a:xfrm>
              <a:off x="4127" y="2900"/>
              <a:ext cx="48" cy="1056"/>
            </a:xfrm>
            <a:prstGeom prst="rect">
              <a:avLst/>
            </a:prstGeom>
            <a:gradFill rotWithShape="1">
              <a:gsLst>
                <a:gs pos="0">
                  <a:schemeClr val="accent1"/>
                </a:gs>
                <a:gs pos="5000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0" scaled="1"/>
            </a:gradFill>
            <a:ln w="38100">
              <a:solidFill>
                <a:srgbClr val="0000FF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2550" name="Line 36"/>
            <p:cNvSpPr/>
            <p:nvPr/>
          </p:nvSpPr>
          <p:spPr>
            <a:xfrm flipV="1">
              <a:off x="4127" y="2664"/>
              <a:ext cx="0" cy="240"/>
            </a:xfrm>
            <a:prstGeom prst="line">
              <a:avLst/>
            </a:prstGeom>
            <a:ln w="38100" cap="flat" cmpd="sng">
              <a:solidFill>
                <a:srgbClr val="0000FF"/>
              </a:solidFill>
              <a:prstDash val="sysDot"/>
              <a:headEnd type="none" w="med" len="med"/>
              <a:tailEnd type="none" w="med" len="med"/>
            </a:ln>
          </p:spPr>
        </p:sp>
        <p:sp>
          <p:nvSpPr>
            <p:cNvPr id="22551" name="Line 37"/>
            <p:cNvSpPr/>
            <p:nvPr/>
          </p:nvSpPr>
          <p:spPr>
            <a:xfrm flipV="1">
              <a:off x="4171" y="2660"/>
              <a:ext cx="0" cy="240"/>
            </a:xfrm>
            <a:prstGeom prst="line">
              <a:avLst/>
            </a:prstGeom>
            <a:ln w="38100" cap="flat" cmpd="sng">
              <a:solidFill>
                <a:srgbClr val="0000FF"/>
              </a:solidFill>
              <a:prstDash val="sysDot"/>
              <a:headEnd type="none" w="med" len="med"/>
              <a:tailEnd type="none" w="med" len="med"/>
            </a:ln>
          </p:spPr>
        </p:sp>
        <p:grpSp>
          <p:nvGrpSpPr>
            <p:cNvPr id="22552" name="Group 38"/>
            <p:cNvGrpSpPr/>
            <p:nvPr/>
          </p:nvGrpSpPr>
          <p:grpSpPr>
            <a:xfrm>
              <a:off x="3359" y="3517"/>
              <a:ext cx="790" cy="747"/>
              <a:chOff x="3374" y="2779"/>
              <a:chExt cx="790" cy="747"/>
            </a:xfrm>
          </p:grpSpPr>
          <p:sp>
            <p:nvSpPr>
              <p:cNvPr id="22554" name="Oval 39"/>
              <p:cNvSpPr/>
              <p:nvPr/>
            </p:nvSpPr>
            <p:spPr>
              <a:xfrm>
                <a:off x="3432" y="3194"/>
                <a:ext cx="56" cy="56"/>
              </a:xfrm>
              <a:prstGeom prst="ellipse">
                <a:avLst/>
              </a:prstGeom>
              <a:solidFill>
                <a:srgbClr val="0000FF"/>
              </a:solidFill>
              <a:ln w="9525" cap="flat" cmpd="sng">
                <a:solidFill>
                  <a:srgbClr val="0000FF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lvl="0" eaLnBrk="1" hangingPunct="1"/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2555" name="Line 40"/>
              <p:cNvSpPr/>
              <p:nvPr/>
            </p:nvSpPr>
            <p:spPr>
              <a:xfrm>
                <a:off x="3504" y="3216"/>
                <a:ext cx="660" cy="0"/>
              </a:xfrm>
              <a:prstGeom prst="line">
                <a:avLst/>
              </a:prstGeom>
              <a:ln w="9525" cap="flat" cmpd="sng">
                <a:solidFill>
                  <a:srgbClr val="0000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2556" name="Text Box 41"/>
              <p:cNvSpPr txBox="1"/>
              <p:nvPr/>
            </p:nvSpPr>
            <p:spPr>
              <a:xfrm>
                <a:off x="3374" y="2779"/>
                <a:ext cx="233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 lvl="0" eaLnBrk="1" hangingPunct="1"/>
                <a:r>
                  <a:rPr lang="en-US" altLang="zh-CN" sz="2400" i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_GB2312" pitchFamily="49" charset="-122"/>
                  </a:rPr>
                  <a:t>P</a:t>
                </a:r>
                <a:endParaRPr lang="en-US" altLang="zh-CN" sz="2400" i="1" dirty="0">
                  <a:solidFill>
                    <a:srgbClr val="0000FF"/>
                  </a:solidFill>
                  <a:latin typeface="Times New Roman" panose="02020603050405020304" pitchFamily="18" charset="0"/>
                  <a:ea typeface="仿宋_GB2312" pitchFamily="49" charset="-122"/>
                </a:endParaRPr>
              </a:p>
            </p:txBody>
          </p:sp>
          <p:sp>
            <p:nvSpPr>
              <p:cNvPr id="22557" name="Text Box 42"/>
              <p:cNvSpPr txBox="1"/>
              <p:nvPr/>
            </p:nvSpPr>
            <p:spPr>
              <a:xfrm>
                <a:off x="3679" y="3199"/>
                <a:ext cx="228" cy="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 lvl="0" eaLnBrk="1" hangingPunct="1"/>
                <a:r>
                  <a:rPr lang="en-US" altLang="zh-CN" i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_GB2312" pitchFamily="49" charset="-122"/>
                  </a:rPr>
                  <a:t>d</a:t>
                </a:r>
                <a:endParaRPr lang="en-US" altLang="zh-CN" i="1" dirty="0">
                  <a:solidFill>
                    <a:srgbClr val="0000FF"/>
                  </a:solidFill>
                  <a:latin typeface="Times New Roman" panose="02020603050405020304" pitchFamily="18" charset="0"/>
                  <a:ea typeface="仿宋_GB2312" pitchFamily="49" charset="-122"/>
                </a:endParaRPr>
              </a:p>
            </p:txBody>
          </p:sp>
        </p:grpSp>
        <p:sp>
          <p:nvSpPr>
            <p:cNvPr id="22553" name="Line 43"/>
            <p:cNvSpPr/>
            <p:nvPr/>
          </p:nvSpPr>
          <p:spPr>
            <a:xfrm flipV="1">
              <a:off x="4153" y="3138"/>
              <a:ext cx="0" cy="478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headEnd type="none" w="med" len="med"/>
              <a:tailEnd type="triangle" w="med" len="lg"/>
            </a:ln>
          </p:spPr>
        </p:sp>
      </p:grpSp>
      <p:grpSp>
        <p:nvGrpSpPr>
          <p:cNvPr id="9" name="Group 44"/>
          <p:cNvGrpSpPr/>
          <p:nvPr/>
        </p:nvGrpSpPr>
        <p:grpSpPr>
          <a:xfrm>
            <a:off x="6732588" y="5789613"/>
            <a:ext cx="530225" cy="303212"/>
            <a:chOff x="3181" y="4033"/>
            <a:chExt cx="334" cy="191"/>
          </a:xfrm>
        </p:grpSpPr>
        <p:graphicFrame>
          <p:nvGraphicFramePr>
            <p:cNvPr id="22534" name="Object 45"/>
            <p:cNvGraphicFramePr/>
            <p:nvPr/>
          </p:nvGraphicFramePr>
          <p:xfrm>
            <a:off x="3181" y="4033"/>
            <a:ext cx="153" cy="1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7" name="" r:id="rId14" imgW="241300" imgH="304800" progId="Equation.3">
                    <p:embed/>
                  </p:oleObj>
                </mc:Choice>
                <mc:Fallback>
                  <p:oleObj name="" r:id="rId14" imgW="241300" imgH="304800" progId="Equation.3">
                    <p:embed/>
                    <p:pic>
                      <p:nvPicPr>
                        <p:cNvPr id="0" name="图片 3156"/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3181" y="4033"/>
                          <a:ext cx="153" cy="19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2545" name="Group 46"/>
            <p:cNvGrpSpPr/>
            <p:nvPr/>
          </p:nvGrpSpPr>
          <p:grpSpPr>
            <a:xfrm>
              <a:off x="3379" y="4065"/>
              <a:ext cx="136" cy="136"/>
              <a:chOff x="1500" y="989"/>
              <a:chExt cx="204" cy="204"/>
            </a:xfrm>
          </p:grpSpPr>
          <p:sp>
            <p:nvSpPr>
              <p:cNvPr id="22546" name="Oval 47"/>
              <p:cNvSpPr/>
              <p:nvPr/>
            </p:nvSpPr>
            <p:spPr>
              <a:xfrm>
                <a:off x="1500" y="989"/>
                <a:ext cx="204" cy="204"/>
              </a:xfrm>
              <a:prstGeom prst="ellipse">
                <a:avLst/>
              </a:prstGeom>
              <a:noFill/>
              <a:ln w="28575" cap="flat" cmpd="sng">
                <a:solidFill>
                  <a:srgbClr val="0000FF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lvl="0" eaLnBrk="1" hangingPunct="1"/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2547" name="Oval 48"/>
              <p:cNvSpPr/>
              <p:nvPr/>
            </p:nvSpPr>
            <p:spPr>
              <a:xfrm>
                <a:off x="1576" y="1068"/>
                <a:ext cx="47" cy="47"/>
              </a:xfrm>
              <a:prstGeom prst="ellipse">
                <a:avLst/>
              </a:prstGeom>
              <a:solidFill>
                <a:srgbClr val="FF3300"/>
              </a:solidFill>
              <a:ln w="9525" cap="flat" cmpd="sng">
                <a:solidFill>
                  <a:srgbClr val="FF33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lvl="0" eaLnBrk="1" hangingPunct="1"/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482354" name="Text Box 50"/>
          <p:cNvSpPr txBox="1"/>
          <p:nvPr/>
        </p:nvSpPr>
        <p:spPr>
          <a:xfrm>
            <a:off x="395288" y="4437063"/>
            <a:ext cx="6191250" cy="8223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/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</a:rPr>
              <a:t>        过半无线长载流直导线端点垂线上任意一点的磁场</a:t>
            </a:r>
            <a:endParaRPr lang="zh-CN" altLang="en-US" sz="2400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82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82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82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82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2333" grpId="0"/>
      <p:bldP spid="48235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3554" name="Object 28"/>
          <p:cNvGraphicFramePr/>
          <p:nvPr/>
        </p:nvGraphicFramePr>
        <p:xfrm>
          <a:off x="2411413" y="88900"/>
          <a:ext cx="3600450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5" name="" r:id="rId1" imgW="1599565" imgH="393700" progId="Equation.DSMT4">
                  <p:embed/>
                </p:oleObj>
              </mc:Choice>
              <mc:Fallback>
                <p:oleObj name="" r:id="rId1" imgW="1599565" imgH="393700" progId="Equation.DSMT4">
                  <p:embed/>
                  <p:pic>
                    <p:nvPicPr>
                      <p:cNvPr id="0" name="图片 319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411413" y="88900"/>
                        <a:ext cx="3600450" cy="8191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6" name="Text Box 29"/>
          <p:cNvSpPr txBox="1"/>
          <p:nvPr/>
        </p:nvSpPr>
        <p:spPr>
          <a:xfrm>
            <a:off x="539750" y="981075"/>
            <a:ext cx="4608513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/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</a:rPr>
              <a:t>(2) </a:t>
            </a: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</a:rPr>
              <a:t>半无限长载流直导线</a:t>
            </a:r>
            <a:endParaRPr lang="zh-CN" altLang="en-US" sz="2400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509982" name="Object 30"/>
          <p:cNvGraphicFramePr/>
          <p:nvPr/>
        </p:nvGraphicFramePr>
        <p:xfrm>
          <a:off x="2484438" y="2133600"/>
          <a:ext cx="935037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6" name="" r:id="rId3" imgW="774065" imgH="368300" progId="Equation.DSMT4">
                  <p:embed/>
                </p:oleObj>
              </mc:Choice>
              <mc:Fallback>
                <p:oleObj name="" r:id="rId3" imgW="774065" imgH="368300" progId="Equation.DSMT4">
                  <p:embed/>
                  <p:pic>
                    <p:nvPicPr>
                      <p:cNvPr id="0" name="图片 319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84438" y="2133600"/>
                        <a:ext cx="935037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0001" name="Text Box 49"/>
          <p:cNvSpPr txBox="1"/>
          <p:nvPr/>
        </p:nvSpPr>
        <p:spPr>
          <a:xfrm>
            <a:off x="1042988" y="1484313"/>
            <a:ext cx="4608512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/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</a:rPr>
              <a:t>延长线上任意一点的磁场</a:t>
            </a:r>
            <a:endParaRPr lang="zh-CN" altLang="en-US" sz="2400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pSp>
        <p:nvGrpSpPr>
          <p:cNvPr id="23568" name="Group 51"/>
          <p:cNvGrpSpPr/>
          <p:nvPr/>
        </p:nvGrpSpPr>
        <p:grpSpPr>
          <a:xfrm>
            <a:off x="4932363" y="765175"/>
            <a:ext cx="3600450" cy="1368425"/>
            <a:chOff x="2381" y="1525"/>
            <a:chExt cx="2268" cy="862"/>
          </a:xfrm>
        </p:grpSpPr>
        <p:sp>
          <p:nvSpPr>
            <p:cNvPr id="23596" name="Rectangle 52"/>
            <p:cNvSpPr/>
            <p:nvPr/>
          </p:nvSpPr>
          <p:spPr>
            <a:xfrm>
              <a:off x="2381" y="1525"/>
              <a:ext cx="2268" cy="862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anchor="ctr"/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10005" name="Rectangle 53"/>
            <p:cNvSpPr>
              <a:spLocks noChangeArrowheads="1"/>
            </p:cNvSpPr>
            <p:nvPr/>
          </p:nvSpPr>
          <p:spPr bwMode="auto">
            <a:xfrm flipV="1">
              <a:off x="3224" y="1964"/>
              <a:ext cx="960" cy="48"/>
            </a:xfrm>
            <a:prstGeom prst="rect">
              <a:avLst/>
            </a:prstGeom>
            <a:gradFill rotWithShape="1">
              <a:gsLst>
                <a:gs pos="0">
                  <a:schemeClr val="accent1"/>
                </a:gs>
                <a:gs pos="5000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0" scaled="1"/>
            </a:gradFill>
            <a:ln w="38100">
              <a:solidFill>
                <a:srgbClr val="0000FF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3598" name="Line 54"/>
            <p:cNvSpPr/>
            <p:nvPr/>
          </p:nvSpPr>
          <p:spPr>
            <a:xfrm>
              <a:off x="4195" y="2012"/>
              <a:ext cx="336" cy="0"/>
            </a:xfrm>
            <a:prstGeom prst="line">
              <a:avLst/>
            </a:prstGeom>
            <a:ln w="38100" cap="flat" cmpd="sng">
              <a:solidFill>
                <a:srgbClr val="0000FF"/>
              </a:solidFill>
              <a:prstDash val="sysDot"/>
              <a:headEnd type="none" w="med" len="med"/>
              <a:tailEnd type="none" w="med" len="med"/>
            </a:ln>
          </p:spPr>
        </p:sp>
        <p:sp>
          <p:nvSpPr>
            <p:cNvPr id="23599" name="Line 55"/>
            <p:cNvSpPr/>
            <p:nvPr/>
          </p:nvSpPr>
          <p:spPr>
            <a:xfrm>
              <a:off x="4195" y="1964"/>
              <a:ext cx="336" cy="0"/>
            </a:xfrm>
            <a:prstGeom prst="line">
              <a:avLst/>
            </a:prstGeom>
            <a:ln w="38100" cap="flat" cmpd="sng">
              <a:solidFill>
                <a:srgbClr val="0000FF"/>
              </a:solidFill>
              <a:prstDash val="sysDot"/>
              <a:headEnd type="none" w="med" len="med"/>
              <a:tailEnd type="none" w="med" len="med"/>
            </a:ln>
          </p:spPr>
        </p:sp>
        <p:sp>
          <p:nvSpPr>
            <p:cNvPr id="23600" name="Oval 56"/>
            <p:cNvSpPr/>
            <p:nvPr/>
          </p:nvSpPr>
          <p:spPr>
            <a:xfrm>
              <a:off x="2484" y="1985"/>
              <a:ext cx="56" cy="56"/>
            </a:xfrm>
            <a:prstGeom prst="ellipse">
              <a:avLst/>
            </a:prstGeom>
            <a:solidFill>
              <a:srgbClr val="0000FF"/>
            </a:solidFill>
            <a:ln w="952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3601" name="Line 57"/>
            <p:cNvSpPr/>
            <p:nvPr/>
          </p:nvSpPr>
          <p:spPr>
            <a:xfrm>
              <a:off x="2556" y="2007"/>
              <a:ext cx="660" cy="0"/>
            </a:xfrm>
            <a:prstGeom prst="line">
              <a:avLst/>
            </a:prstGeom>
            <a:ln w="9525" cap="flat" cmpd="sng">
              <a:solidFill>
                <a:srgbClr val="CCFF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3602" name="Text Box 58"/>
            <p:cNvSpPr txBox="1"/>
            <p:nvPr/>
          </p:nvSpPr>
          <p:spPr>
            <a:xfrm>
              <a:off x="2426" y="1570"/>
              <a:ext cx="233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lvl="0" eaLnBrk="1" hangingPunct="1"/>
              <a:r>
                <a:rPr lang="en-US" altLang="zh-CN" sz="2400" i="1" dirty="0">
                  <a:solidFill>
                    <a:srgbClr val="0000FF"/>
                  </a:solidFill>
                  <a:latin typeface="Times New Roman" panose="02020603050405020304" pitchFamily="18" charset="0"/>
                  <a:ea typeface="仿宋_GB2312" pitchFamily="49" charset="-122"/>
                </a:rPr>
                <a:t>P</a:t>
              </a:r>
              <a:endParaRPr lang="en-US" altLang="zh-CN" sz="2400" i="1" dirty="0">
                <a:solidFill>
                  <a:srgbClr val="0000FF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23603" name="Text Box 59"/>
            <p:cNvSpPr txBox="1"/>
            <p:nvPr/>
          </p:nvSpPr>
          <p:spPr>
            <a:xfrm>
              <a:off x="2731" y="1990"/>
              <a:ext cx="228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lvl="0" eaLnBrk="1" hangingPunct="1"/>
              <a:r>
                <a:rPr lang="en-US" altLang="zh-CN" i="1" dirty="0">
                  <a:solidFill>
                    <a:srgbClr val="0000FF"/>
                  </a:solidFill>
                  <a:latin typeface="Times New Roman" panose="02020603050405020304" pitchFamily="18" charset="0"/>
                  <a:ea typeface="仿宋_GB2312" pitchFamily="49" charset="-122"/>
                </a:rPr>
                <a:t>d</a:t>
              </a:r>
              <a:endParaRPr lang="en-US" altLang="zh-CN" i="1" dirty="0">
                <a:solidFill>
                  <a:srgbClr val="0000FF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23604" name="Line 60"/>
            <p:cNvSpPr/>
            <p:nvPr/>
          </p:nvSpPr>
          <p:spPr>
            <a:xfrm flipH="1">
              <a:off x="3501" y="1990"/>
              <a:ext cx="396" cy="0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headEnd type="none" w="med" len="med"/>
              <a:tailEnd type="triangle" w="med" len="lg"/>
            </a:ln>
          </p:spPr>
        </p:sp>
        <p:sp>
          <p:nvSpPr>
            <p:cNvPr id="23605" name="Line 61"/>
            <p:cNvSpPr/>
            <p:nvPr/>
          </p:nvSpPr>
          <p:spPr>
            <a:xfrm flipH="1">
              <a:off x="2729" y="2013"/>
              <a:ext cx="486" cy="0"/>
            </a:xfrm>
            <a:prstGeom prst="line">
              <a:avLst/>
            </a:prstGeom>
            <a:ln w="38100" cap="flat" cmpd="sng">
              <a:solidFill>
                <a:srgbClr val="FFCCFF"/>
              </a:solidFill>
              <a:prstDash val="solid"/>
              <a:headEnd type="none" w="med" len="med"/>
              <a:tailEnd type="triangle" w="med" len="lg"/>
            </a:ln>
          </p:spPr>
        </p:sp>
      </p:grpSp>
      <p:grpSp>
        <p:nvGrpSpPr>
          <p:cNvPr id="3" name="Group 106"/>
          <p:cNvGrpSpPr/>
          <p:nvPr/>
        </p:nvGrpSpPr>
        <p:grpSpPr>
          <a:xfrm>
            <a:off x="4805363" y="2284413"/>
            <a:ext cx="3560762" cy="4095750"/>
            <a:chOff x="3121" y="212"/>
            <a:chExt cx="2243" cy="2580"/>
          </a:xfrm>
        </p:grpSpPr>
        <p:sp>
          <p:nvSpPr>
            <p:cNvPr id="23592" name="Line 107"/>
            <p:cNvSpPr/>
            <p:nvPr/>
          </p:nvSpPr>
          <p:spPr>
            <a:xfrm>
              <a:off x="3143" y="2371"/>
              <a:ext cx="0" cy="54"/>
            </a:xfrm>
            <a:prstGeom prst="line">
              <a:avLst/>
            </a:prstGeom>
            <a:ln w="9525" cap="flat" cmpd="sng">
              <a:solidFill>
                <a:srgbClr val="66FFFF"/>
              </a:solidFill>
              <a:prstDash val="solid"/>
              <a:headEnd type="none" w="med" len="med"/>
              <a:tailEnd type="none" w="med" len="med"/>
            </a:ln>
          </p:spPr>
        </p:sp>
        <p:pic>
          <p:nvPicPr>
            <p:cNvPr id="23593" name="Picture 10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121" y="212"/>
              <a:ext cx="2243" cy="2476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23594" name="Text Box 109"/>
            <p:cNvSpPr txBox="1"/>
            <p:nvPr/>
          </p:nvSpPr>
          <p:spPr>
            <a:xfrm>
              <a:off x="3804" y="2504"/>
              <a:ext cx="191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lvl="0" eaLnBrk="1" hangingPunct="1"/>
              <a:r>
                <a:rPr lang="en-US" altLang="zh-CN" sz="24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endPara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3595" name="Text Box 110"/>
            <p:cNvSpPr txBox="1"/>
            <p:nvPr/>
          </p:nvSpPr>
          <p:spPr>
            <a:xfrm>
              <a:off x="3759" y="1983"/>
              <a:ext cx="223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lvl="0" eaLnBrk="1" hangingPunct="1"/>
              <a:r>
                <a: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  <a:endPara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510063" name="Text Box 111"/>
          <p:cNvSpPr txBox="1"/>
          <p:nvPr/>
        </p:nvSpPr>
        <p:spPr>
          <a:xfrm>
            <a:off x="622300" y="2755900"/>
            <a:ext cx="4162425" cy="8223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/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</a:rPr>
              <a:t>(3) 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无限长载流平板中垂面上任一点的磁场</a:t>
            </a:r>
            <a:endParaRPr lang="en-US" altLang="zh-CN" sz="2400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510064" name="Text Box 112"/>
          <p:cNvSpPr txBox="1"/>
          <p:nvPr/>
        </p:nvSpPr>
        <p:spPr>
          <a:xfrm>
            <a:off x="6759575" y="2984500"/>
            <a:ext cx="369888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 eaLnBrk="1" hangingPunct="1"/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510065" name="Picture 1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61138" y="2759075"/>
            <a:ext cx="1597025" cy="29432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10066" name="Line 114"/>
          <p:cNvSpPr/>
          <p:nvPr/>
        </p:nvSpPr>
        <p:spPr>
          <a:xfrm flipH="1">
            <a:off x="6108700" y="3184525"/>
            <a:ext cx="552450" cy="239713"/>
          </a:xfrm>
          <a:prstGeom prst="line">
            <a:avLst/>
          </a:prstGeom>
          <a:ln w="38100" cap="flat" cmpd="sng">
            <a:solidFill>
              <a:srgbClr val="00FF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510067" name="AutoShape 115"/>
          <p:cNvSpPr/>
          <p:nvPr/>
        </p:nvSpPr>
        <p:spPr>
          <a:xfrm rot="-3783994">
            <a:off x="5143500" y="3433763"/>
            <a:ext cx="3378200" cy="1077912"/>
          </a:xfrm>
          <a:prstGeom prst="triangle">
            <a:avLst>
              <a:gd name="adj" fmla="val 70981"/>
            </a:avLst>
          </a:prstGeom>
          <a:solidFill>
            <a:schemeClr val="accent1">
              <a:alpha val="50195"/>
            </a:schemeClr>
          </a:solidFill>
          <a:ln w="9525" cap="flat" cmpd="sng">
            <a:solidFill>
              <a:srgbClr val="66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eaLnBrk="1" hangingPunct="1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510068" name="Picture 1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68925" y="2774950"/>
            <a:ext cx="2106613" cy="29432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10069" name="Line 117"/>
          <p:cNvSpPr/>
          <p:nvPr/>
        </p:nvSpPr>
        <p:spPr>
          <a:xfrm flipV="1">
            <a:off x="6108700" y="3184525"/>
            <a:ext cx="552450" cy="1382713"/>
          </a:xfrm>
          <a:prstGeom prst="line">
            <a:avLst/>
          </a:prstGeom>
          <a:ln w="28575" cap="flat" cmpd="sng">
            <a:solidFill>
              <a:srgbClr val="FFFF66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510070" name="Line 118"/>
          <p:cNvSpPr/>
          <p:nvPr/>
        </p:nvSpPr>
        <p:spPr>
          <a:xfrm flipH="1" flipV="1">
            <a:off x="6080125" y="2838450"/>
            <a:ext cx="581025" cy="261938"/>
          </a:xfrm>
          <a:prstGeom prst="line">
            <a:avLst/>
          </a:prstGeom>
          <a:ln w="38100" cap="flat" cmpd="sng">
            <a:solidFill>
              <a:srgbClr val="00FF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510071" name="AutoShape 119"/>
          <p:cNvSpPr/>
          <p:nvPr/>
        </p:nvSpPr>
        <p:spPr>
          <a:xfrm rot="-3783994">
            <a:off x="5138738" y="3425825"/>
            <a:ext cx="3378200" cy="1077913"/>
          </a:xfrm>
          <a:prstGeom prst="triangle">
            <a:avLst>
              <a:gd name="adj" fmla="val 70981"/>
            </a:avLst>
          </a:prstGeom>
          <a:solidFill>
            <a:schemeClr val="accent1">
              <a:alpha val="50195"/>
            </a:schemeClr>
          </a:solidFill>
          <a:ln w="9525" cap="flat" cmpd="sng">
            <a:solidFill>
              <a:srgbClr val="66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vert="eaVert" wrap="none" anchor="ctr"/>
          <a:p>
            <a:pPr lvl="0" algn="ctr" eaLnBrk="1" hangingPunct="1"/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10072" name="Line 120"/>
          <p:cNvSpPr/>
          <p:nvPr/>
        </p:nvSpPr>
        <p:spPr>
          <a:xfrm flipH="1" flipV="1">
            <a:off x="6661150" y="3095625"/>
            <a:ext cx="485775" cy="1471613"/>
          </a:xfrm>
          <a:prstGeom prst="line">
            <a:avLst/>
          </a:prstGeom>
          <a:ln w="28575" cap="flat" cmpd="sng">
            <a:solidFill>
              <a:srgbClr val="FFFF00"/>
            </a:solidFill>
            <a:prstDash val="solid"/>
            <a:headEnd type="none" w="med" len="med"/>
            <a:tailEnd type="triangle" w="med" len="med"/>
          </a:ln>
        </p:spPr>
      </p:sp>
      <p:graphicFrame>
        <p:nvGraphicFramePr>
          <p:cNvPr id="510073" name="Object 121"/>
          <p:cNvGraphicFramePr/>
          <p:nvPr/>
        </p:nvGraphicFramePr>
        <p:xfrm>
          <a:off x="5622925" y="2471738"/>
          <a:ext cx="503238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8" name="" r:id="rId8" imgW="507365" imgH="355600" progId="Equation.3">
                  <p:embed/>
                </p:oleObj>
              </mc:Choice>
              <mc:Fallback>
                <p:oleObj name="" r:id="rId8" imgW="507365" imgH="355600" progId="Equation.3">
                  <p:embed/>
                  <p:pic>
                    <p:nvPicPr>
                      <p:cNvPr id="0" name="图片 3197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622925" y="2471738"/>
                        <a:ext cx="503238" cy="3524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0074" name="Line 122"/>
          <p:cNvSpPr/>
          <p:nvPr/>
        </p:nvSpPr>
        <p:spPr>
          <a:xfrm flipH="1">
            <a:off x="5668963" y="3141663"/>
            <a:ext cx="976312" cy="0"/>
          </a:xfrm>
          <a:prstGeom prst="line">
            <a:avLst/>
          </a:prstGeom>
          <a:ln w="38100" cap="flat" cmpd="sng">
            <a:solidFill>
              <a:srgbClr val="00FF00"/>
            </a:solidFill>
            <a:prstDash val="solid"/>
            <a:headEnd type="none" w="med" len="med"/>
            <a:tailEnd type="triangle" w="med" len="med"/>
          </a:ln>
        </p:spPr>
      </p:sp>
      <p:graphicFrame>
        <p:nvGraphicFramePr>
          <p:cNvPr id="510075" name="Object 123"/>
          <p:cNvGraphicFramePr/>
          <p:nvPr/>
        </p:nvGraphicFramePr>
        <p:xfrm>
          <a:off x="5051425" y="2846388"/>
          <a:ext cx="531813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9" name="" r:id="rId10" imgW="533400" imgH="444500" progId="Equation.3">
                  <p:embed/>
                </p:oleObj>
              </mc:Choice>
              <mc:Fallback>
                <p:oleObj name="" r:id="rId10" imgW="533400" imgH="444500" progId="Equation.3">
                  <p:embed/>
                  <p:pic>
                    <p:nvPicPr>
                      <p:cNvPr id="0" name="图片 3198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051425" y="2846388"/>
                        <a:ext cx="531813" cy="4460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0076" name="Text Box 124"/>
          <p:cNvSpPr txBox="1"/>
          <p:nvPr/>
        </p:nvSpPr>
        <p:spPr>
          <a:xfrm>
            <a:off x="755650" y="3714750"/>
            <a:ext cx="4889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 eaLnBrk="1" hangingPunct="1"/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</a:rPr>
              <a:t>解</a:t>
            </a:r>
            <a:endParaRPr lang="zh-CN" altLang="en-US" sz="2400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510077" name="Object 125"/>
          <p:cNvGraphicFramePr/>
          <p:nvPr/>
        </p:nvGraphicFramePr>
        <p:xfrm>
          <a:off x="1677988" y="3613150"/>
          <a:ext cx="1165225" cy="75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0" name="" r:id="rId12" imgW="1219200" imgH="825500" progId="Equation.3">
                  <p:embed/>
                </p:oleObj>
              </mc:Choice>
              <mc:Fallback>
                <p:oleObj name="" r:id="rId12" imgW="1219200" imgH="825500" progId="Equation.3">
                  <p:embed/>
                  <p:pic>
                    <p:nvPicPr>
                      <p:cNvPr id="0" name="图片 3199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677988" y="3613150"/>
                        <a:ext cx="1165225" cy="7524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0078" name="Object 126"/>
          <p:cNvGraphicFramePr/>
          <p:nvPr/>
        </p:nvGraphicFramePr>
        <p:xfrm>
          <a:off x="1116013" y="4454525"/>
          <a:ext cx="1368425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1" name="" r:id="rId14" imgW="1485900" imgH="825500" progId="Equation.3">
                  <p:embed/>
                </p:oleObj>
              </mc:Choice>
              <mc:Fallback>
                <p:oleObj name="" r:id="rId14" imgW="1485900" imgH="825500" progId="Equation.3">
                  <p:embed/>
                  <p:pic>
                    <p:nvPicPr>
                      <p:cNvPr id="0" name="图片 3200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116013" y="4454525"/>
                        <a:ext cx="1368425" cy="774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0079" name="Object 127"/>
          <p:cNvGraphicFramePr/>
          <p:nvPr/>
        </p:nvGraphicFramePr>
        <p:xfrm>
          <a:off x="6689725" y="3802063"/>
          <a:ext cx="215900" cy="315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2" name="" r:id="rId16" imgW="228600" imgH="317500" progId="Equation.3">
                  <p:embed/>
                </p:oleObj>
              </mc:Choice>
              <mc:Fallback>
                <p:oleObj name="" r:id="rId16" imgW="228600" imgH="317500" progId="Equation.3">
                  <p:embed/>
                  <p:pic>
                    <p:nvPicPr>
                      <p:cNvPr id="0" name="图片 3201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6689725" y="3802063"/>
                        <a:ext cx="215900" cy="3159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0081" name="Object 129"/>
          <p:cNvGraphicFramePr/>
          <p:nvPr/>
        </p:nvGraphicFramePr>
        <p:xfrm>
          <a:off x="6838950" y="3308350"/>
          <a:ext cx="338138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3" name="" r:id="rId18" imgW="127000" imgH="151765" progId="Equation.3">
                  <p:embed/>
                </p:oleObj>
              </mc:Choice>
              <mc:Fallback>
                <p:oleObj name="" r:id="rId18" imgW="127000" imgH="151765" progId="Equation.3">
                  <p:embed/>
                  <p:pic>
                    <p:nvPicPr>
                      <p:cNvPr id="0" name="图片 3202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6838950" y="3308350"/>
                        <a:ext cx="338138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0082" name="Object 130"/>
          <p:cNvGraphicFramePr/>
          <p:nvPr/>
        </p:nvGraphicFramePr>
        <p:xfrm>
          <a:off x="2571750" y="4479925"/>
          <a:ext cx="1687513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4" name="" r:id="rId20" imgW="1777365" imgH="901065" progId="Equation.3">
                  <p:embed/>
                </p:oleObj>
              </mc:Choice>
              <mc:Fallback>
                <p:oleObj name="" r:id="rId20" imgW="1777365" imgH="901065" progId="Equation.3">
                  <p:embed/>
                  <p:pic>
                    <p:nvPicPr>
                      <p:cNvPr id="0" name="图片 3203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2571750" y="4479925"/>
                        <a:ext cx="1687513" cy="7921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131"/>
          <p:cNvGrpSpPr/>
          <p:nvPr/>
        </p:nvGrpSpPr>
        <p:grpSpPr>
          <a:xfrm>
            <a:off x="5013325" y="2319338"/>
            <a:ext cx="3603625" cy="2833687"/>
            <a:chOff x="3248" y="240"/>
            <a:chExt cx="2270" cy="1785"/>
          </a:xfrm>
        </p:grpSpPr>
        <p:grpSp>
          <p:nvGrpSpPr>
            <p:cNvPr id="23585" name="Group 132"/>
            <p:cNvGrpSpPr/>
            <p:nvPr/>
          </p:nvGrpSpPr>
          <p:grpSpPr>
            <a:xfrm>
              <a:off x="3248" y="240"/>
              <a:ext cx="2270" cy="1785"/>
              <a:chOff x="3248" y="130"/>
              <a:chExt cx="2270" cy="1785"/>
            </a:xfrm>
          </p:grpSpPr>
          <p:grpSp>
            <p:nvGrpSpPr>
              <p:cNvPr id="23587" name="Group 133"/>
              <p:cNvGrpSpPr/>
              <p:nvPr/>
            </p:nvGrpSpPr>
            <p:grpSpPr>
              <a:xfrm>
                <a:off x="3248" y="344"/>
                <a:ext cx="2162" cy="1202"/>
                <a:chOff x="3402" y="102"/>
                <a:chExt cx="2162" cy="1202"/>
              </a:xfrm>
            </p:grpSpPr>
            <p:sp>
              <p:nvSpPr>
                <p:cNvPr id="23590" name="Line 134"/>
                <p:cNvSpPr/>
                <p:nvPr/>
              </p:nvSpPr>
              <p:spPr>
                <a:xfrm>
                  <a:off x="3402" y="1304"/>
                  <a:ext cx="2162" cy="0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headEnd type="none" w="med" len="med"/>
                  <a:tailEnd type="triangle" w="med" len="med"/>
                </a:ln>
              </p:spPr>
            </p:sp>
            <p:sp>
              <p:nvSpPr>
                <p:cNvPr id="23591" name="Line 135"/>
                <p:cNvSpPr/>
                <p:nvPr/>
              </p:nvSpPr>
              <p:spPr>
                <a:xfrm flipV="1">
                  <a:off x="4456" y="102"/>
                  <a:ext cx="0" cy="1202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headEnd type="none" w="med" len="med"/>
                  <a:tailEnd type="triangle" w="med" len="med"/>
                </a:ln>
              </p:spPr>
            </p:sp>
          </p:grpSp>
          <p:sp>
            <p:nvSpPr>
              <p:cNvPr id="23588" name="Text Box 136"/>
              <p:cNvSpPr txBox="1"/>
              <p:nvPr/>
            </p:nvSpPr>
            <p:spPr>
              <a:xfrm>
                <a:off x="5306" y="1627"/>
                <a:ext cx="212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 lvl="0" eaLnBrk="1" hangingPunct="1"/>
                <a:r>
                  <a:rPr lang="en-US" altLang="zh-CN" sz="2400" i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x</a:t>
                </a:r>
                <a:endParaRPr lang="en-US" altLang="zh-CN" sz="2400" i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3589" name="Text Box 137"/>
              <p:cNvSpPr txBox="1"/>
              <p:nvPr/>
            </p:nvSpPr>
            <p:spPr>
              <a:xfrm>
                <a:off x="4310" y="130"/>
                <a:ext cx="201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 lvl="0" eaLnBrk="1" hangingPunct="1"/>
                <a:r>
                  <a:rPr lang="en-US" altLang="zh-CN" sz="2400" i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y</a:t>
                </a:r>
                <a:endParaRPr lang="en-US" altLang="zh-CN" sz="2400" i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23586" name="Text Box 138"/>
            <p:cNvSpPr txBox="1"/>
            <p:nvPr/>
          </p:nvSpPr>
          <p:spPr>
            <a:xfrm>
              <a:off x="4024" y="1627"/>
              <a:ext cx="255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lvl="0" eaLnBrk="1" hangingPunct="1"/>
              <a:r>
                <a:rPr lang="en-US" altLang="zh-CN" sz="24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O</a:t>
              </a:r>
              <a:endPara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510091" name="Oval 139"/>
          <p:cNvSpPr/>
          <p:nvPr/>
        </p:nvSpPr>
        <p:spPr>
          <a:xfrm>
            <a:off x="6642100" y="3095625"/>
            <a:ext cx="88900" cy="88900"/>
          </a:xfrm>
          <a:prstGeom prst="ellipse">
            <a:avLst/>
          </a:prstGeom>
          <a:solidFill>
            <a:srgbClr val="FF33CC"/>
          </a:solidFill>
          <a:ln w="9525" cap="flat" cmpd="sng">
            <a:solidFill>
              <a:srgbClr val="FF33CC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 lvl="0" eaLnBrk="1" hangingPunct="1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510092" name="Object 140"/>
          <p:cNvGraphicFramePr/>
          <p:nvPr/>
        </p:nvGraphicFramePr>
        <p:xfrm>
          <a:off x="6461125" y="5900738"/>
          <a:ext cx="366713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7" name="" r:id="rId22" imgW="367665" imgH="317500" progId="Equation.3">
                  <p:embed/>
                </p:oleObj>
              </mc:Choice>
              <mc:Fallback>
                <p:oleObj name="" r:id="rId22" imgW="367665" imgH="317500" progId="Equation.3">
                  <p:embed/>
                  <p:pic>
                    <p:nvPicPr>
                      <p:cNvPr id="0" name="图片 3196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6461125" y="5900738"/>
                        <a:ext cx="366713" cy="317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0093" name="Object 141"/>
          <p:cNvGraphicFramePr/>
          <p:nvPr/>
        </p:nvGraphicFramePr>
        <p:xfrm>
          <a:off x="5699125" y="3309938"/>
          <a:ext cx="428625" cy="354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5" name="" r:id="rId24" imgW="431165" imgH="355600" progId="Equation.3">
                  <p:embed/>
                </p:oleObj>
              </mc:Choice>
              <mc:Fallback>
                <p:oleObj name="" r:id="rId24" imgW="431165" imgH="355600" progId="Equation.3">
                  <p:embed/>
                  <p:pic>
                    <p:nvPicPr>
                      <p:cNvPr id="0" name="图片 3204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5699125" y="3309938"/>
                        <a:ext cx="428625" cy="3540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0094" name="Arc 142"/>
          <p:cNvSpPr/>
          <p:nvPr/>
        </p:nvSpPr>
        <p:spPr>
          <a:xfrm rot="1458604">
            <a:off x="6638925" y="3405188"/>
            <a:ext cx="231775" cy="268287"/>
          </a:xfrm>
          <a:custGeom>
            <a:avLst/>
            <a:gdLst>
              <a:gd name="txL" fmla="*/ 0 w 17260"/>
              <a:gd name="txT" fmla="*/ 0 h 20058"/>
              <a:gd name="txR" fmla="*/ 17260 w 17260"/>
              <a:gd name="txB" fmla="*/ 20058 h 20058"/>
            </a:gdLst>
            <a:ahLst/>
            <a:cxnLst>
              <a:cxn ang="0">
                <a:pos x="561233428" y="415676638"/>
              </a:cxn>
              <a:cxn ang="0">
                <a:pos x="260619079" y="642000349"/>
              </a:cxn>
              <a:cxn ang="0">
                <a:pos x="0" y="0"/>
              </a:cxn>
            </a:cxnLst>
            <a:rect l="txL" t="txT" r="txR" b="txB"/>
            <a:pathLst>
              <a:path w="17260" h="20058" fill="none">
                <a:moveTo>
                  <a:pt x="17259" y="12986"/>
                </a:moveTo>
                <a:cubicBezTo>
                  <a:pt x="14883" y="16145"/>
                  <a:pt x="11685" y="18591"/>
                  <a:pt x="8014" y="20057"/>
                </a:cubicBezTo>
              </a:path>
              <a:path w="17260" h="20058" stroke="0">
                <a:moveTo>
                  <a:pt x="17259" y="12986"/>
                </a:moveTo>
                <a:cubicBezTo>
                  <a:pt x="14883" y="16145"/>
                  <a:pt x="11685" y="18591"/>
                  <a:pt x="8014" y="20057"/>
                </a:cubicBezTo>
                <a:lnTo>
                  <a:pt x="0" y="0"/>
                </a:lnTo>
                <a:close/>
              </a:path>
            </a:pathLst>
          </a:custGeom>
          <a:noFill/>
          <a:ln w="2857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p>
            <a:pPr lvl="0" eaLnBrk="1" hangingPunct="1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510099" name="Object 147"/>
          <p:cNvGraphicFramePr/>
          <p:nvPr/>
        </p:nvGraphicFramePr>
        <p:xfrm>
          <a:off x="1187450" y="5589588"/>
          <a:ext cx="2160588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6" name="" r:id="rId26" imgW="2233930" imgH="584200" progId="Equation.3">
                  <p:embed/>
                </p:oleObj>
              </mc:Choice>
              <mc:Fallback>
                <p:oleObj name="" r:id="rId26" imgW="2233930" imgH="584200" progId="Equation.3">
                  <p:embed/>
                  <p:pic>
                    <p:nvPicPr>
                      <p:cNvPr id="0" name="图片 3205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1187450" y="5589588"/>
                        <a:ext cx="2160588" cy="5032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0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09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10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0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0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10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510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0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510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0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500"/>
                                        <p:tgtEl>
                                          <p:spTgt spid="510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0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1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3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510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510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8" dur="500"/>
                                        <p:tgtEl>
                                          <p:spTgt spid="510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0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7" dur="500"/>
                                        <p:tgtEl>
                                          <p:spTgt spid="510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0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510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510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0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500"/>
                            </p:stCondLst>
                            <p:childTnLst>
                              <p:par>
                                <p:cTn id="1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0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510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510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0001" grpId="0"/>
      <p:bldP spid="510063" grpId="0"/>
      <p:bldP spid="510064" grpId="0"/>
      <p:bldP spid="510067" grpId="0" animBg="1"/>
      <p:bldP spid="510071" grpId="0" animBg="1"/>
      <p:bldP spid="510076" grpId="0"/>
      <p:bldP spid="510091" grpId="0" animBg="1"/>
      <p:bldP spid="51009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4594" name="Group 2"/>
          <p:cNvGrpSpPr/>
          <p:nvPr/>
        </p:nvGrpSpPr>
        <p:grpSpPr>
          <a:xfrm>
            <a:off x="4973638" y="346075"/>
            <a:ext cx="3560762" cy="4106863"/>
            <a:chOff x="3121" y="212"/>
            <a:chExt cx="2243" cy="2587"/>
          </a:xfrm>
        </p:grpSpPr>
        <p:sp>
          <p:nvSpPr>
            <p:cNvPr id="24619" name="Line 3"/>
            <p:cNvSpPr/>
            <p:nvPr/>
          </p:nvSpPr>
          <p:spPr>
            <a:xfrm>
              <a:off x="3143" y="2371"/>
              <a:ext cx="0" cy="54"/>
            </a:xfrm>
            <a:prstGeom prst="line">
              <a:avLst/>
            </a:prstGeom>
            <a:ln w="9525" cap="flat" cmpd="sng">
              <a:solidFill>
                <a:srgbClr val="66FFFF"/>
              </a:solidFill>
              <a:prstDash val="solid"/>
              <a:headEnd type="none" w="med" len="med"/>
              <a:tailEnd type="none" w="med" len="med"/>
            </a:ln>
          </p:spPr>
        </p:sp>
        <p:pic>
          <p:nvPicPr>
            <p:cNvPr id="24620" name="Picture 4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121" y="212"/>
              <a:ext cx="2243" cy="2476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24621" name="Text Box 5"/>
            <p:cNvSpPr txBox="1"/>
            <p:nvPr/>
          </p:nvSpPr>
          <p:spPr>
            <a:xfrm>
              <a:off x="3804" y="2472"/>
              <a:ext cx="203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lvl="0" eaLnBrk="1" hangingPunct="1"/>
              <a:r>
                <a:rPr lang="en-US" altLang="zh-CN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endPara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4622" name="Text Box 6"/>
            <p:cNvSpPr txBox="1"/>
            <p:nvPr/>
          </p:nvSpPr>
          <p:spPr>
            <a:xfrm>
              <a:off x="3759" y="1951"/>
              <a:ext cx="241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lvl="0" eaLnBrk="1" hangingPunct="1"/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  <a:endParaRPr lang="en-US" altLang="zh-CN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24595" name="Text Box 8"/>
          <p:cNvSpPr txBox="1"/>
          <p:nvPr/>
        </p:nvSpPr>
        <p:spPr>
          <a:xfrm>
            <a:off x="6927850" y="1046163"/>
            <a:ext cx="369888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 eaLnBrk="1" hangingPunct="1"/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24596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9413" y="820738"/>
            <a:ext cx="1597025" cy="29432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4597" name="Line 10"/>
          <p:cNvSpPr/>
          <p:nvPr/>
        </p:nvSpPr>
        <p:spPr>
          <a:xfrm flipH="1">
            <a:off x="6276975" y="1246188"/>
            <a:ext cx="552450" cy="239712"/>
          </a:xfrm>
          <a:prstGeom prst="line">
            <a:avLst/>
          </a:prstGeom>
          <a:ln w="38100" cap="flat" cmpd="sng">
            <a:solidFill>
              <a:srgbClr val="00FF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4598" name="AutoShape 11"/>
          <p:cNvSpPr/>
          <p:nvPr/>
        </p:nvSpPr>
        <p:spPr>
          <a:xfrm rot="-3783994">
            <a:off x="5311775" y="1495425"/>
            <a:ext cx="3378200" cy="1077913"/>
          </a:xfrm>
          <a:prstGeom prst="triangle">
            <a:avLst>
              <a:gd name="adj" fmla="val 70981"/>
            </a:avLst>
          </a:prstGeom>
          <a:solidFill>
            <a:schemeClr val="accent1">
              <a:alpha val="50195"/>
            </a:schemeClr>
          </a:solidFill>
          <a:ln w="9525" cap="flat" cmpd="sng">
            <a:solidFill>
              <a:srgbClr val="66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eaLnBrk="1" hangingPunct="1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24599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7200" y="836613"/>
            <a:ext cx="2106613" cy="29432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4600" name="Line 13"/>
          <p:cNvSpPr/>
          <p:nvPr/>
        </p:nvSpPr>
        <p:spPr>
          <a:xfrm flipV="1">
            <a:off x="6276975" y="1246188"/>
            <a:ext cx="552450" cy="1382712"/>
          </a:xfrm>
          <a:prstGeom prst="line">
            <a:avLst/>
          </a:prstGeom>
          <a:ln w="28575" cap="flat" cmpd="sng">
            <a:solidFill>
              <a:srgbClr val="FFFF66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4601" name="Line 14"/>
          <p:cNvSpPr/>
          <p:nvPr/>
        </p:nvSpPr>
        <p:spPr>
          <a:xfrm flipH="1" flipV="1">
            <a:off x="6248400" y="900113"/>
            <a:ext cx="581025" cy="261937"/>
          </a:xfrm>
          <a:prstGeom prst="line">
            <a:avLst/>
          </a:prstGeom>
          <a:ln w="38100" cap="flat" cmpd="sng">
            <a:solidFill>
              <a:srgbClr val="00FF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4602" name="AutoShape 15"/>
          <p:cNvSpPr/>
          <p:nvPr/>
        </p:nvSpPr>
        <p:spPr>
          <a:xfrm rot="-3783994">
            <a:off x="5307013" y="1487488"/>
            <a:ext cx="3378200" cy="1077912"/>
          </a:xfrm>
          <a:prstGeom prst="triangle">
            <a:avLst>
              <a:gd name="adj" fmla="val 70981"/>
            </a:avLst>
          </a:prstGeom>
          <a:solidFill>
            <a:schemeClr val="accent1">
              <a:alpha val="50195"/>
            </a:schemeClr>
          </a:solidFill>
          <a:ln w="9525" cap="flat" cmpd="sng">
            <a:solidFill>
              <a:srgbClr val="66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vert="eaVert" wrap="none" anchor="ctr"/>
          <a:p>
            <a:pPr lvl="0" algn="ctr" eaLnBrk="1" hangingPunct="1"/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4603" name="Line 16"/>
          <p:cNvSpPr/>
          <p:nvPr/>
        </p:nvSpPr>
        <p:spPr>
          <a:xfrm flipH="1" flipV="1">
            <a:off x="6829425" y="1157288"/>
            <a:ext cx="485775" cy="1471612"/>
          </a:xfrm>
          <a:prstGeom prst="line">
            <a:avLst/>
          </a:prstGeom>
          <a:ln w="28575" cap="flat" cmpd="sng">
            <a:solidFill>
              <a:srgbClr val="FFFF00"/>
            </a:solidFill>
            <a:prstDash val="solid"/>
            <a:headEnd type="none" w="med" len="med"/>
            <a:tailEnd type="triangle" w="med" len="med"/>
          </a:ln>
        </p:spPr>
      </p:sp>
      <p:graphicFrame>
        <p:nvGraphicFramePr>
          <p:cNvPr id="24578" name="Object 17"/>
          <p:cNvGraphicFramePr/>
          <p:nvPr/>
        </p:nvGraphicFramePr>
        <p:xfrm>
          <a:off x="5791200" y="533400"/>
          <a:ext cx="503238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7" name="" r:id="rId4" imgW="507365" imgH="355600" progId="Equation.3">
                  <p:embed/>
                </p:oleObj>
              </mc:Choice>
              <mc:Fallback>
                <p:oleObj name="" r:id="rId4" imgW="507365" imgH="355600" progId="Equation.3">
                  <p:embed/>
                  <p:pic>
                    <p:nvPicPr>
                      <p:cNvPr id="0" name="图片 3206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791200" y="533400"/>
                        <a:ext cx="503238" cy="3524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604" name="Line 18"/>
          <p:cNvSpPr/>
          <p:nvPr/>
        </p:nvSpPr>
        <p:spPr>
          <a:xfrm flipH="1">
            <a:off x="5837238" y="1203325"/>
            <a:ext cx="976312" cy="0"/>
          </a:xfrm>
          <a:prstGeom prst="line">
            <a:avLst/>
          </a:prstGeom>
          <a:ln w="38100" cap="flat" cmpd="sng">
            <a:solidFill>
              <a:srgbClr val="00FF00"/>
            </a:solidFill>
            <a:prstDash val="solid"/>
            <a:headEnd type="none" w="med" len="med"/>
            <a:tailEnd type="triangle" w="med" len="med"/>
          </a:ln>
        </p:spPr>
      </p:sp>
      <p:graphicFrame>
        <p:nvGraphicFramePr>
          <p:cNvPr id="24579" name="Object 19"/>
          <p:cNvGraphicFramePr/>
          <p:nvPr/>
        </p:nvGraphicFramePr>
        <p:xfrm>
          <a:off x="5219700" y="908050"/>
          <a:ext cx="531813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8" name="" r:id="rId6" imgW="533400" imgH="444500" progId="Equation.3">
                  <p:embed/>
                </p:oleObj>
              </mc:Choice>
              <mc:Fallback>
                <p:oleObj name="" r:id="rId6" imgW="533400" imgH="444500" progId="Equation.3">
                  <p:embed/>
                  <p:pic>
                    <p:nvPicPr>
                      <p:cNvPr id="0" name="图片 3207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219700" y="908050"/>
                        <a:ext cx="531813" cy="4460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0" name="Object 22"/>
          <p:cNvGraphicFramePr/>
          <p:nvPr/>
        </p:nvGraphicFramePr>
        <p:xfrm>
          <a:off x="787400" y="638175"/>
          <a:ext cx="1408113" cy="703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9" name="" r:id="rId8" imgW="1485900" imgH="825500" progId="Equation.3">
                  <p:embed/>
                </p:oleObj>
              </mc:Choice>
              <mc:Fallback>
                <p:oleObj name="" r:id="rId8" imgW="1485900" imgH="825500" progId="Equation.3">
                  <p:embed/>
                  <p:pic>
                    <p:nvPicPr>
                      <p:cNvPr id="0" name="图片 3208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87400" y="638175"/>
                        <a:ext cx="1408113" cy="7032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1" name="Object 23"/>
          <p:cNvGraphicFramePr/>
          <p:nvPr/>
        </p:nvGraphicFramePr>
        <p:xfrm>
          <a:off x="6858000" y="1863725"/>
          <a:ext cx="215900" cy="31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0" name="" r:id="rId10" imgW="228600" imgH="317500" progId="Equation.3">
                  <p:embed/>
                </p:oleObj>
              </mc:Choice>
              <mc:Fallback>
                <p:oleObj name="" r:id="rId10" imgW="228600" imgH="317500" progId="Equation.3">
                  <p:embed/>
                  <p:pic>
                    <p:nvPicPr>
                      <p:cNvPr id="0" name="图片 3209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858000" y="1863725"/>
                        <a:ext cx="215900" cy="3159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2" name="Object 24"/>
          <p:cNvGraphicFramePr/>
          <p:nvPr/>
        </p:nvGraphicFramePr>
        <p:xfrm>
          <a:off x="636588" y="1773238"/>
          <a:ext cx="2235200" cy="582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1" name="" r:id="rId12" imgW="2233930" imgH="584200" progId="Equation.3">
                  <p:embed/>
                </p:oleObj>
              </mc:Choice>
              <mc:Fallback>
                <p:oleObj name="" r:id="rId12" imgW="2233930" imgH="584200" progId="Equation.3">
                  <p:embed/>
                  <p:pic>
                    <p:nvPicPr>
                      <p:cNvPr id="0" name="图片 3210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636588" y="1773238"/>
                        <a:ext cx="2235200" cy="5826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1001" name="Object 25"/>
          <p:cNvGraphicFramePr/>
          <p:nvPr/>
        </p:nvGraphicFramePr>
        <p:xfrm>
          <a:off x="2916238" y="1773238"/>
          <a:ext cx="16510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2" name="" r:id="rId14" imgW="1650365" imgH="584200" progId="Equation.3">
                  <p:embed/>
                </p:oleObj>
              </mc:Choice>
              <mc:Fallback>
                <p:oleObj name="" r:id="rId14" imgW="1650365" imgH="584200" progId="Equation.3">
                  <p:embed/>
                  <p:pic>
                    <p:nvPicPr>
                      <p:cNvPr id="0" name="图片 3211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2916238" y="1773238"/>
                        <a:ext cx="1651000" cy="584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1002" name="Object 26"/>
          <p:cNvGraphicFramePr/>
          <p:nvPr/>
        </p:nvGraphicFramePr>
        <p:xfrm>
          <a:off x="1116013" y="5378450"/>
          <a:ext cx="2259012" cy="823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3" name="" r:id="rId16" imgW="2260600" imgH="825500" progId="Equation.3">
                  <p:embed/>
                </p:oleObj>
              </mc:Choice>
              <mc:Fallback>
                <p:oleObj name="" r:id="rId16" imgW="2260600" imgH="825500" progId="Equation.3">
                  <p:embed/>
                  <p:pic>
                    <p:nvPicPr>
                      <p:cNvPr id="0" name="图片 3212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116013" y="5378450"/>
                        <a:ext cx="2259012" cy="8239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1003" name="Object 27"/>
          <p:cNvGraphicFramePr/>
          <p:nvPr/>
        </p:nvGraphicFramePr>
        <p:xfrm>
          <a:off x="3506788" y="5373688"/>
          <a:ext cx="2208212" cy="900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5" name="" r:id="rId18" imgW="2208530" imgH="901065" progId="Equation.3">
                  <p:embed/>
                </p:oleObj>
              </mc:Choice>
              <mc:Fallback>
                <p:oleObj name="" r:id="rId18" imgW="2208530" imgH="901065" progId="Equation.3">
                  <p:embed/>
                  <p:pic>
                    <p:nvPicPr>
                      <p:cNvPr id="0" name="图片 3214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3506788" y="5373688"/>
                        <a:ext cx="2208212" cy="9001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1004" name="Line 28"/>
          <p:cNvSpPr/>
          <p:nvPr/>
        </p:nvSpPr>
        <p:spPr>
          <a:xfrm>
            <a:off x="6848475" y="1193800"/>
            <a:ext cx="914400" cy="1438275"/>
          </a:xfrm>
          <a:prstGeom prst="line">
            <a:avLst/>
          </a:prstGeom>
          <a:ln w="38100" cap="flat" cmpd="sng">
            <a:solidFill>
              <a:srgbClr val="66FFFF"/>
            </a:solidFill>
            <a:prstDash val="solid"/>
            <a:headEnd type="none" w="med" len="med"/>
            <a:tailEnd type="none" w="med" len="med"/>
          </a:ln>
        </p:spPr>
      </p:sp>
      <p:graphicFrame>
        <p:nvGraphicFramePr>
          <p:cNvPr id="511005" name="Object 29"/>
          <p:cNvGraphicFramePr/>
          <p:nvPr/>
        </p:nvGraphicFramePr>
        <p:xfrm>
          <a:off x="971550" y="3716338"/>
          <a:ext cx="2159000" cy="471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6" name="" r:id="rId20" imgW="2159000" imgH="469900" progId="Equation.3">
                  <p:embed/>
                </p:oleObj>
              </mc:Choice>
              <mc:Fallback>
                <p:oleObj name="" r:id="rId20" imgW="2159000" imgH="469900" progId="Equation.3">
                  <p:embed/>
                  <p:pic>
                    <p:nvPicPr>
                      <p:cNvPr id="0" name="图片 3215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971550" y="3716338"/>
                        <a:ext cx="2159000" cy="4714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7" name="Object 30"/>
          <p:cNvGraphicFramePr/>
          <p:nvPr/>
        </p:nvGraphicFramePr>
        <p:xfrm>
          <a:off x="7007225" y="1370013"/>
          <a:ext cx="338138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7" name="" r:id="rId22" imgW="127000" imgH="151765" progId="Equation.3">
                  <p:embed/>
                </p:oleObj>
              </mc:Choice>
              <mc:Fallback>
                <p:oleObj name="" r:id="rId22" imgW="127000" imgH="151765" progId="Equation.3">
                  <p:embed/>
                  <p:pic>
                    <p:nvPicPr>
                      <p:cNvPr id="0" name="图片 3216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7007225" y="1370013"/>
                        <a:ext cx="338138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8" name="Object 31"/>
          <p:cNvGraphicFramePr/>
          <p:nvPr/>
        </p:nvGraphicFramePr>
        <p:xfrm>
          <a:off x="2268538" y="620713"/>
          <a:ext cx="1728787" cy="79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8" name="" r:id="rId24" imgW="1777365" imgH="901065" progId="Equation.3">
                  <p:embed/>
                </p:oleObj>
              </mc:Choice>
              <mc:Fallback>
                <p:oleObj name="" r:id="rId24" imgW="1777365" imgH="901065" progId="Equation.3">
                  <p:embed/>
                  <p:pic>
                    <p:nvPicPr>
                      <p:cNvPr id="0" name="图片 3217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2268538" y="620713"/>
                        <a:ext cx="1728787" cy="7921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1008" name="Object 32"/>
          <p:cNvGraphicFramePr/>
          <p:nvPr/>
        </p:nvGraphicFramePr>
        <p:xfrm>
          <a:off x="1100138" y="2420938"/>
          <a:ext cx="24638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4" name="" r:id="rId26" imgW="2463800" imgH="977900" progId="Equation.3">
                  <p:embed/>
                </p:oleObj>
              </mc:Choice>
              <mc:Fallback>
                <p:oleObj name="" r:id="rId26" imgW="2463800" imgH="977900" progId="Equation.3">
                  <p:embed/>
                  <p:pic>
                    <p:nvPicPr>
                      <p:cNvPr id="0" name="图片 3213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1100138" y="2420938"/>
                        <a:ext cx="2463800" cy="977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4606" name="Group 33"/>
          <p:cNvGrpSpPr/>
          <p:nvPr/>
        </p:nvGrpSpPr>
        <p:grpSpPr>
          <a:xfrm>
            <a:off x="5181600" y="381000"/>
            <a:ext cx="3603625" cy="2833688"/>
            <a:chOff x="3248" y="240"/>
            <a:chExt cx="2270" cy="1785"/>
          </a:xfrm>
        </p:grpSpPr>
        <p:grpSp>
          <p:nvGrpSpPr>
            <p:cNvPr id="24612" name="Group 34"/>
            <p:cNvGrpSpPr/>
            <p:nvPr/>
          </p:nvGrpSpPr>
          <p:grpSpPr>
            <a:xfrm>
              <a:off x="3248" y="240"/>
              <a:ext cx="2270" cy="1785"/>
              <a:chOff x="3248" y="130"/>
              <a:chExt cx="2270" cy="1785"/>
            </a:xfrm>
          </p:grpSpPr>
          <p:grpSp>
            <p:nvGrpSpPr>
              <p:cNvPr id="24614" name="Group 35"/>
              <p:cNvGrpSpPr/>
              <p:nvPr/>
            </p:nvGrpSpPr>
            <p:grpSpPr>
              <a:xfrm>
                <a:off x="3248" y="344"/>
                <a:ext cx="2162" cy="1202"/>
                <a:chOff x="3402" y="102"/>
                <a:chExt cx="2162" cy="1202"/>
              </a:xfrm>
            </p:grpSpPr>
            <p:sp>
              <p:nvSpPr>
                <p:cNvPr id="24617" name="Line 36"/>
                <p:cNvSpPr/>
                <p:nvPr/>
              </p:nvSpPr>
              <p:spPr>
                <a:xfrm>
                  <a:off x="3402" y="1304"/>
                  <a:ext cx="2162" cy="0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headEnd type="none" w="med" len="med"/>
                  <a:tailEnd type="triangle" w="med" len="med"/>
                </a:ln>
              </p:spPr>
            </p:sp>
            <p:sp>
              <p:nvSpPr>
                <p:cNvPr id="24618" name="Line 37"/>
                <p:cNvSpPr/>
                <p:nvPr/>
              </p:nvSpPr>
              <p:spPr>
                <a:xfrm flipV="1">
                  <a:off x="4456" y="102"/>
                  <a:ext cx="0" cy="1202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headEnd type="none" w="med" len="med"/>
                  <a:tailEnd type="triangle" w="med" len="med"/>
                </a:ln>
              </p:spPr>
            </p:sp>
          </p:grpSp>
          <p:sp>
            <p:nvSpPr>
              <p:cNvPr id="24615" name="Text Box 38"/>
              <p:cNvSpPr txBox="1"/>
              <p:nvPr/>
            </p:nvSpPr>
            <p:spPr>
              <a:xfrm>
                <a:off x="5306" y="1627"/>
                <a:ext cx="212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 lvl="0" eaLnBrk="1" hangingPunct="1"/>
                <a:r>
                  <a:rPr lang="en-US" altLang="zh-CN" sz="2400" i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x</a:t>
                </a:r>
                <a:endParaRPr lang="en-US" altLang="zh-CN" sz="2400" i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4616" name="Text Box 39"/>
              <p:cNvSpPr txBox="1"/>
              <p:nvPr/>
            </p:nvSpPr>
            <p:spPr>
              <a:xfrm>
                <a:off x="4310" y="130"/>
                <a:ext cx="201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 lvl="0" eaLnBrk="1" hangingPunct="1"/>
                <a:r>
                  <a:rPr lang="en-US" altLang="zh-CN" sz="2400" i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y</a:t>
                </a:r>
                <a:endParaRPr lang="en-US" altLang="zh-CN" sz="2400" i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24613" name="Text Box 40"/>
            <p:cNvSpPr txBox="1"/>
            <p:nvPr/>
          </p:nvSpPr>
          <p:spPr>
            <a:xfrm>
              <a:off x="4024" y="1595"/>
              <a:ext cx="278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lvl="0" eaLnBrk="1" hangingPunct="1"/>
              <a:r>
                <a:rPr lang="en-US" altLang="zh-CN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O</a:t>
              </a:r>
              <a:endPara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24607" name="Oval 41"/>
          <p:cNvSpPr/>
          <p:nvPr/>
        </p:nvSpPr>
        <p:spPr>
          <a:xfrm>
            <a:off x="6810375" y="1157288"/>
            <a:ext cx="88900" cy="88900"/>
          </a:xfrm>
          <a:prstGeom prst="ellipse">
            <a:avLst/>
          </a:prstGeom>
          <a:solidFill>
            <a:srgbClr val="FF33CC"/>
          </a:solidFill>
          <a:ln w="9525" cap="flat" cmpd="sng">
            <a:solidFill>
              <a:srgbClr val="FF33CC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 lvl="0" eaLnBrk="1" hangingPunct="1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24590" name="Object 42"/>
          <p:cNvGraphicFramePr/>
          <p:nvPr/>
        </p:nvGraphicFramePr>
        <p:xfrm>
          <a:off x="6629400" y="3962400"/>
          <a:ext cx="366713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5" name="" r:id="rId28" imgW="367665" imgH="317500" progId="Equation.3">
                  <p:embed/>
                </p:oleObj>
              </mc:Choice>
              <mc:Fallback>
                <p:oleObj name="" r:id="rId28" imgW="367665" imgH="317500" progId="Equation.3">
                  <p:embed/>
                  <p:pic>
                    <p:nvPicPr>
                      <p:cNvPr id="0" name="图片 3224"/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6629400" y="3962400"/>
                        <a:ext cx="366713" cy="317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1019" name="Object 43"/>
          <p:cNvGraphicFramePr/>
          <p:nvPr/>
        </p:nvGraphicFramePr>
        <p:xfrm>
          <a:off x="1042988" y="4365625"/>
          <a:ext cx="1979612" cy="900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6" name="" r:id="rId30" imgW="1980565" imgH="901065" progId="Equation.3">
                  <p:embed/>
                </p:oleObj>
              </mc:Choice>
              <mc:Fallback>
                <p:oleObj name="" r:id="rId30" imgW="1980565" imgH="901065" progId="Equation.3">
                  <p:embed/>
                  <p:pic>
                    <p:nvPicPr>
                      <p:cNvPr id="0" name="图片 3225"/>
                      <p:cNvPicPr/>
                      <p:nvPr/>
                    </p:nvPicPr>
                    <p:blipFill>
                      <a:blip r:embed="rId31"/>
                      <a:stretch>
                        <a:fillRect/>
                      </a:stretch>
                    </p:blipFill>
                    <p:spPr>
                      <a:xfrm>
                        <a:off x="1042988" y="4365625"/>
                        <a:ext cx="1979612" cy="9001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92" name="Object 44"/>
          <p:cNvGraphicFramePr/>
          <p:nvPr/>
        </p:nvGraphicFramePr>
        <p:xfrm>
          <a:off x="5867400" y="1371600"/>
          <a:ext cx="428625" cy="35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7" name="" r:id="rId32" imgW="431165" imgH="355600" progId="Equation.3">
                  <p:embed/>
                </p:oleObj>
              </mc:Choice>
              <mc:Fallback>
                <p:oleObj name="" r:id="rId32" imgW="431165" imgH="355600" progId="Equation.3">
                  <p:embed/>
                  <p:pic>
                    <p:nvPicPr>
                      <p:cNvPr id="0" name="图片 3226"/>
                      <p:cNvPicPr/>
                      <p:nvPr/>
                    </p:nvPicPr>
                    <p:blipFill>
                      <a:blip r:embed="rId33"/>
                      <a:stretch>
                        <a:fillRect/>
                      </a:stretch>
                    </p:blipFill>
                    <p:spPr>
                      <a:xfrm>
                        <a:off x="5867400" y="1371600"/>
                        <a:ext cx="428625" cy="3540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608" name="Arc 45"/>
          <p:cNvSpPr/>
          <p:nvPr/>
        </p:nvSpPr>
        <p:spPr>
          <a:xfrm rot="1458604">
            <a:off x="6807200" y="1466850"/>
            <a:ext cx="231775" cy="268288"/>
          </a:xfrm>
          <a:custGeom>
            <a:avLst/>
            <a:gdLst>
              <a:gd name="txL" fmla="*/ 0 w 17260"/>
              <a:gd name="txT" fmla="*/ 0 h 20058"/>
              <a:gd name="txR" fmla="*/ 17260 w 17260"/>
              <a:gd name="txB" fmla="*/ 20058 h 20058"/>
            </a:gdLst>
            <a:ahLst/>
            <a:cxnLst>
              <a:cxn ang="0">
                <a:pos x="561233428" y="415683751"/>
              </a:cxn>
              <a:cxn ang="0">
                <a:pos x="260619079" y="642010018"/>
              </a:cxn>
              <a:cxn ang="0">
                <a:pos x="0" y="0"/>
              </a:cxn>
            </a:cxnLst>
            <a:rect l="txL" t="txT" r="txR" b="txB"/>
            <a:pathLst>
              <a:path w="17260" h="20058" fill="none">
                <a:moveTo>
                  <a:pt x="17259" y="12986"/>
                </a:moveTo>
                <a:cubicBezTo>
                  <a:pt x="14883" y="16145"/>
                  <a:pt x="11685" y="18591"/>
                  <a:pt x="8014" y="20057"/>
                </a:cubicBezTo>
              </a:path>
              <a:path w="17260" h="20058" stroke="0">
                <a:moveTo>
                  <a:pt x="17259" y="12986"/>
                </a:moveTo>
                <a:cubicBezTo>
                  <a:pt x="14883" y="16145"/>
                  <a:pt x="11685" y="18591"/>
                  <a:pt x="8014" y="20057"/>
                </a:cubicBezTo>
                <a:lnTo>
                  <a:pt x="0" y="0"/>
                </a:lnTo>
                <a:close/>
              </a:path>
            </a:pathLst>
          </a:custGeom>
          <a:noFill/>
          <a:ln w="2857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p>
            <a:pPr lvl="0" eaLnBrk="1" hangingPunct="1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11022" name="Arc 46"/>
          <p:cNvSpPr/>
          <p:nvPr/>
        </p:nvSpPr>
        <p:spPr>
          <a:xfrm rot="-849458">
            <a:off x="6813550" y="1452563"/>
            <a:ext cx="331788" cy="360362"/>
          </a:xfrm>
          <a:custGeom>
            <a:avLst/>
            <a:gdLst>
              <a:gd name="txL" fmla="*/ 0 w 20527"/>
              <a:gd name="txT" fmla="*/ 0 h 21600"/>
              <a:gd name="txR" fmla="*/ 20527 w 20527"/>
              <a:gd name="txB" fmla="*/ 21600 h 21600"/>
            </a:gdLst>
            <a:ahLst/>
            <a:cxnLst>
              <a:cxn ang="0">
                <a:pos x="1401089744" y="1410597833"/>
              </a:cxn>
              <a:cxn ang="0">
                <a:pos x="0" y="1524477523"/>
              </a:cxn>
              <a:cxn ang="0">
                <a:pos x="607955253" y="0"/>
              </a:cxn>
            </a:cxnLst>
            <a:rect l="txL" t="txT" r="txR" b="txB"/>
            <a:pathLst>
              <a:path w="20527" h="21600" fill="none">
                <a:moveTo>
                  <a:pt x="20527" y="18208"/>
                </a:moveTo>
                <a:cubicBezTo>
                  <a:pt x="17056" y="20423"/>
                  <a:pt x="13024" y="21599"/>
                  <a:pt x="8907" y="21600"/>
                </a:cubicBezTo>
                <a:cubicBezTo>
                  <a:pt x="5835" y="21600"/>
                  <a:pt x="2798" y="20944"/>
                  <a:pt x="-1" y="19678"/>
                </a:cubicBezTo>
              </a:path>
              <a:path w="20527" h="21600" stroke="0">
                <a:moveTo>
                  <a:pt x="20527" y="18208"/>
                </a:moveTo>
                <a:cubicBezTo>
                  <a:pt x="17056" y="20423"/>
                  <a:pt x="13024" y="21599"/>
                  <a:pt x="8907" y="21600"/>
                </a:cubicBezTo>
                <a:cubicBezTo>
                  <a:pt x="5835" y="21600"/>
                  <a:pt x="2798" y="20944"/>
                  <a:pt x="-1" y="19678"/>
                </a:cubicBezTo>
                <a:lnTo>
                  <a:pt x="8907" y="0"/>
                </a:lnTo>
                <a:close/>
              </a:path>
            </a:pathLst>
          </a:custGeom>
          <a:noFill/>
          <a:ln w="28575" cap="flat" cmpd="sng">
            <a:solidFill>
              <a:srgbClr val="66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p>
            <a:pPr lvl="0" eaLnBrk="1" hangingPunct="1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6" name="Group 47"/>
          <p:cNvGrpSpPr/>
          <p:nvPr/>
        </p:nvGrpSpPr>
        <p:grpSpPr>
          <a:xfrm>
            <a:off x="7572375" y="3621088"/>
            <a:ext cx="887413" cy="600075"/>
            <a:chOff x="4788" y="2301"/>
            <a:chExt cx="576" cy="415"/>
          </a:xfrm>
        </p:grpSpPr>
        <p:sp>
          <p:nvSpPr>
            <p:cNvPr id="24611" name="AutoShape 48"/>
            <p:cNvSpPr/>
            <p:nvPr/>
          </p:nvSpPr>
          <p:spPr>
            <a:xfrm>
              <a:off x="4788" y="2310"/>
              <a:ext cx="576" cy="384"/>
            </a:xfrm>
            <a:prstGeom prst="wedgeEllipseCallout">
              <a:avLst>
                <a:gd name="adj1" fmla="val -102606"/>
                <a:gd name="adj2" fmla="val -350000"/>
              </a:avLst>
            </a:prstGeom>
            <a:noFill/>
            <a:ln w="28575" cap="flat" cmpd="sng">
              <a:solidFill>
                <a:srgbClr val="99FF66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pPr lvl="0" algn="ctr" eaLnBrk="1" hangingPunct="1"/>
              <a:endPara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24593" name="Object 49"/>
            <p:cNvGraphicFramePr/>
            <p:nvPr/>
          </p:nvGraphicFramePr>
          <p:xfrm>
            <a:off x="4928" y="2301"/>
            <a:ext cx="317" cy="4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28" name="" r:id="rId34" imgW="165100" imgH="215900" progId="Equation.3">
                    <p:embed/>
                  </p:oleObj>
                </mc:Choice>
                <mc:Fallback>
                  <p:oleObj name="" r:id="rId34" imgW="165100" imgH="215900" progId="Equation.3">
                    <p:embed/>
                    <p:pic>
                      <p:nvPicPr>
                        <p:cNvPr id="0" name="图片 3227"/>
                        <p:cNvPicPr/>
                        <p:nvPr/>
                      </p:nvPicPr>
                      <p:blipFill>
                        <a:blip r:embed="rId35"/>
                        <a:stretch>
                          <a:fillRect/>
                        </a:stretch>
                      </p:blipFill>
                      <p:spPr>
                        <a:xfrm>
                          <a:off x="4928" y="2301"/>
                          <a:ext cx="317" cy="41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1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11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11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11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1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11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11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511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102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" name="Group 2"/>
          <p:cNvGrpSpPr/>
          <p:nvPr/>
        </p:nvGrpSpPr>
        <p:grpSpPr>
          <a:xfrm>
            <a:off x="5410200" y="3946525"/>
            <a:ext cx="3094038" cy="2089150"/>
            <a:chOff x="3364" y="2477"/>
            <a:chExt cx="1988" cy="1683"/>
          </a:xfrm>
        </p:grpSpPr>
        <p:grpSp>
          <p:nvGrpSpPr>
            <p:cNvPr id="25654" name="Group 3"/>
            <p:cNvGrpSpPr/>
            <p:nvPr/>
          </p:nvGrpSpPr>
          <p:grpSpPr>
            <a:xfrm>
              <a:off x="3974" y="2477"/>
              <a:ext cx="943" cy="1598"/>
              <a:chOff x="3974" y="2477"/>
              <a:chExt cx="943" cy="1598"/>
            </a:xfrm>
          </p:grpSpPr>
          <p:pic>
            <p:nvPicPr>
              <p:cNvPr id="25658" name="Picture 4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4639" y="2477"/>
                <a:ext cx="278" cy="1590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pic>
            <p:nvPicPr>
              <p:cNvPr id="25659" name="Picture 5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974" y="2485"/>
                <a:ext cx="278" cy="1590"/>
              </a:xfrm>
              <a:prstGeom prst="rect">
                <a:avLst/>
              </a:prstGeom>
              <a:noFill/>
              <a:ln w="9525">
                <a:noFill/>
              </a:ln>
            </p:spPr>
          </p:pic>
        </p:grpSp>
        <p:sp>
          <p:nvSpPr>
            <p:cNvPr id="25655" name="Text Box 6"/>
            <p:cNvSpPr txBox="1"/>
            <p:nvPr/>
          </p:nvSpPr>
          <p:spPr>
            <a:xfrm>
              <a:off x="3364" y="3788"/>
              <a:ext cx="445" cy="36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lvl="0" eaLnBrk="1" hangingPunct="1"/>
              <a:r>
                <a: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 </a:t>
              </a:r>
              <a:r>
                <a: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(1)</a:t>
              </a:r>
              <a:endPara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5656" name="Text Box 7"/>
            <p:cNvSpPr txBox="1"/>
            <p:nvPr/>
          </p:nvSpPr>
          <p:spPr>
            <a:xfrm>
              <a:off x="3689" y="3788"/>
              <a:ext cx="886" cy="36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lvl="0" algn="ctr" eaLnBrk="1" hangingPunct="1"/>
              <a:r>
                <a: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          </a:t>
              </a:r>
              <a:r>
                <a: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(2)</a:t>
              </a:r>
              <a:endPara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5657" name="Text Box 8"/>
            <p:cNvSpPr txBox="1"/>
            <p:nvPr/>
          </p:nvSpPr>
          <p:spPr>
            <a:xfrm>
              <a:off x="4858" y="3792"/>
              <a:ext cx="494" cy="36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lvl="0" eaLnBrk="1" hangingPunct="1"/>
              <a:r>
                <a: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  </a:t>
              </a:r>
              <a:r>
                <a: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(3)</a:t>
              </a:r>
              <a:endPara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25613" name="Text Box 9"/>
          <p:cNvSpPr txBox="1"/>
          <p:nvPr/>
        </p:nvSpPr>
        <p:spPr>
          <a:xfrm>
            <a:off x="762000" y="644525"/>
            <a:ext cx="1103313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 eaLnBrk="1" hangingPunct="1"/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</a:rPr>
              <a:t>讨论：</a:t>
            </a:r>
            <a:endParaRPr lang="zh-CN" altLang="en-US" sz="2400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25602" name="Object 10"/>
          <p:cNvGraphicFramePr/>
          <p:nvPr/>
        </p:nvGraphicFramePr>
        <p:xfrm>
          <a:off x="5795963" y="333375"/>
          <a:ext cx="2678112" cy="900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9" name="" r:id="rId3" imgW="2678430" imgH="901065" progId="Equation.3">
                  <p:embed/>
                </p:oleObj>
              </mc:Choice>
              <mc:Fallback>
                <p:oleObj name="" r:id="rId3" imgW="2678430" imgH="901065" progId="Equation.3">
                  <p:embed/>
                  <p:pic>
                    <p:nvPicPr>
                      <p:cNvPr id="0" name="图片 322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795963" y="333375"/>
                        <a:ext cx="2678112" cy="9001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4363" name="Text Box 11"/>
          <p:cNvSpPr txBox="1"/>
          <p:nvPr/>
        </p:nvSpPr>
        <p:spPr>
          <a:xfrm>
            <a:off x="755650" y="1401763"/>
            <a:ext cx="5397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 eaLnBrk="1" hangingPunct="1"/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(1)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484364" name="Object 12"/>
          <p:cNvGraphicFramePr/>
          <p:nvPr/>
        </p:nvGraphicFramePr>
        <p:xfrm>
          <a:off x="1549400" y="1482725"/>
          <a:ext cx="965200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0" name="" r:id="rId5" imgW="964565" imgH="393700" progId="Equation.3">
                  <p:embed/>
                </p:oleObj>
              </mc:Choice>
              <mc:Fallback>
                <p:oleObj name="" r:id="rId5" imgW="964565" imgH="393700" progId="Equation.3">
                  <p:embed/>
                  <p:pic>
                    <p:nvPicPr>
                      <p:cNvPr id="0" name="图片 322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49400" y="1482725"/>
                        <a:ext cx="965200" cy="3921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4365" name="Object 13"/>
          <p:cNvGraphicFramePr/>
          <p:nvPr/>
        </p:nvGraphicFramePr>
        <p:xfrm>
          <a:off x="1487488" y="2095500"/>
          <a:ext cx="2486025" cy="900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1" name="" r:id="rId7" imgW="2487930" imgH="901065" progId="Equation.3">
                  <p:embed/>
                </p:oleObj>
              </mc:Choice>
              <mc:Fallback>
                <p:oleObj name="" r:id="rId7" imgW="2487930" imgH="901065" progId="Equation.3">
                  <p:embed/>
                  <p:pic>
                    <p:nvPicPr>
                      <p:cNvPr id="0" name="图片 323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487488" y="2095500"/>
                        <a:ext cx="2486025" cy="9001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4366" name="Object 14"/>
          <p:cNvGraphicFramePr/>
          <p:nvPr/>
        </p:nvGraphicFramePr>
        <p:xfrm>
          <a:off x="4079875" y="1196975"/>
          <a:ext cx="2119313" cy="900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2" name="" r:id="rId9" imgW="2120265" imgH="901065" progId="Equation.3">
                  <p:embed/>
                </p:oleObj>
              </mc:Choice>
              <mc:Fallback>
                <p:oleObj name="" r:id="rId9" imgW="2120265" imgH="901065" progId="Equation.3">
                  <p:embed/>
                  <p:pic>
                    <p:nvPicPr>
                      <p:cNvPr id="0" name="图片 323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079875" y="1196975"/>
                        <a:ext cx="2119313" cy="9001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4367" name="AutoShape 15"/>
          <p:cNvSpPr/>
          <p:nvPr/>
        </p:nvSpPr>
        <p:spPr>
          <a:xfrm>
            <a:off x="2989263" y="1466850"/>
            <a:ext cx="744537" cy="333375"/>
          </a:xfrm>
          <a:prstGeom prst="rightArrow">
            <a:avLst>
              <a:gd name="adj1" fmla="val 51935"/>
              <a:gd name="adj2" fmla="val 55709"/>
            </a:avLst>
          </a:prstGeom>
          <a:solidFill>
            <a:srgbClr val="FFCCFF"/>
          </a:solidFill>
          <a:ln w="9525" cap="flat" cmpd="sng">
            <a:solidFill>
              <a:srgbClr val="FFCCFF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eaLnBrk="1" hangingPunct="1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84368" name="Text Box 16"/>
          <p:cNvSpPr txBox="1"/>
          <p:nvPr/>
        </p:nvSpPr>
        <p:spPr>
          <a:xfrm>
            <a:off x="4575175" y="2247900"/>
            <a:ext cx="3578225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/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无限长载流直导线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 </a:t>
            </a:r>
            <a:endParaRPr lang="zh-CN" altLang="en-US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84369" name="Text Box 17"/>
          <p:cNvSpPr txBox="1"/>
          <p:nvPr/>
        </p:nvSpPr>
        <p:spPr>
          <a:xfrm>
            <a:off x="755650" y="3122613"/>
            <a:ext cx="5397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 eaLnBrk="1" hangingPunct="1"/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(2)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484370" name="Object 18"/>
          <p:cNvGraphicFramePr/>
          <p:nvPr/>
        </p:nvGraphicFramePr>
        <p:xfrm>
          <a:off x="1558925" y="3151188"/>
          <a:ext cx="954088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3" name="" r:id="rId11" imgW="951865" imgH="393700" progId="Equation.3">
                  <p:embed/>
                </p:oleObj>
              </mc:Choice>
              <mc:Fallback>
                <p:oleObj name="" r:id="rId11" imgW="951865" imgH="393700" progId="Equation.3">
                  <p:embed/>
                  <p:pic>
                    <p:nvPicPr>
                      <p:cNvPr id="0" name="图片 3232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58925" y="3151188"/>
                        <a:ext cx="954088" cy="3921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4371" name="Object 19"/>
          <p:cNvGraphicFramePr/>
          <p:nvPr/>
        </p:nvGraphicFramePr>
        <p:xfrm>
          <a:off x="4038600" y="2892425"/>
          <a:ext cx="1925638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4" name="" r:id="rId13" imgW="1929765" imgH="901065" progId="Equation.3">
                  <p:embed/>
                </p:oleObj>
              </mc:Choice>
              <mc:Fallback>
                <p:oleObj name="" r:id="rId13" imgW="1929765" imgH="901065" progId="Equation.3">
                  <p:embed/>
                  <p:pic>
                    <p:nvPicPr>
                      <p:cNvPr id="0" name="图片 3233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038600" y="2892425"/>
                        <a:ext cx="1925638" cy="901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4372" name="Object 20"/>
          <p:cNvGraphicFramePr/>
          <p:nvPr/>
        </p:nvGraphicFramePr>
        <p:xfrm>
          <a:off x="1403350" y="3843338"/>
          <a:ext cx="2362200" cy="823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5" name="" r:id="rId15" imgW="2362200" imgH="825500" progId="Equation.3">
                  <p:embed/>
                </p:oleObj>
              </mc:Choice>
              <mc:Fallback>
                <p:oleObj name="" r:id="rId15" imgW="2362200" imgH="825500" progId="Equation.3">
                  <p:embed/>
                  <p:pic>
                    <p:nvPicPr>
                      <p:cNvPr id="0" name="图片 3234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403350" y="3843338"/>
                        <a:ext cx="2362200" cy="8239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4373" name="AutoShape 21"/>
          <p:cNvSpPr/>
          <p:nvPr/>
        </p:nvSpPr>
        <p:spPr>
          <a:xfrm>
            <a:off x="3057525" y="3184525"/>
            <a:ext cx="717550" cy="304800"/>
          </a:xfrm>
          <a:prstGeom prst="rightArrow">
            <a:avLst>
              <a:gd name="adj1" fmla="val 53648"/>
              <a:gd name="adj2" fmla="val 58854"/>
            </a:avLst>
          </a:prstGeom>
          <a:solidFill>
            <a:srgbClr val="FFCCFF"/>
          </a:solidFill>
          <a:ln w="9525" cap="flat" cmpd="sng">
            <a:solidFill>
              <a:srgbClr val="FFCCFF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eaLnBrk="1" hangingPunct="1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484374" name="Object 22"/>
          <p:cNvGraphicFramePr/>
          <p:nvPr/>
        </p:nvGraphicFramePr>
        <p:xfrm>
          <a:off x="3962400" y="3843338"/>
          <a:ext cx="989013" cy="823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6" name="" r:id="rId17" imgW="989965" imgH="824865" progId="Equation.3">
                  <p:embed/>
                </p:oleObj>
              </mc:Choice>
              <mc:Fallback>
                <p:oleObj name="" r:id="rId17" imgW="989965" imgH="824865" progId="Equation.3">
                  <p:embed/>
                  <p:pic>
                    <p:nvPicPr>
                      <p:cNvPr id="0" name="图片 3235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3962400" y="3843338"/>
                        <a:ext cx="989013" cy="8239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4375" name="Text Box 23"/>
          <p:cNvSpPr txBox="1"/>
          <p:nvPr/>
        </p:nvSpPr>
        <p:spPr>
          <a:xfrm>
            <a:off x="6553200" y="3089275"/>
            <a:ext cx="2090738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/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</a:rPr>
              <a:t>无限大板</a:t>
            </a:r>
            <a:endParaRPr lang="zh-CN" altLang="en-US" sz="2400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484376" name="Object 24"/>
          <p:cNvGraphicFramePr/>
          <p:nvPr/>
        </p:nvGraphicFramePr>
        <p:xfrm>
          <a:off x="1406525" y="4895850"/>
          <a:ext cx="15875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7" name="" r:id="rId19" imgW="1586865" imgH="431800" progId="Equation.3">
                  <p:embed/>
                </p:oleObj>
              </mc:Choice>
              <mc:Fallback>
                <p:oleObj name="" r:id="rId19" imgW="1586865" imgH="431800" progId="Equation.3">
                  <p:embed/>
                  <p:pic>
                    <p:nvPicPr>
                      <p:cNvPr id="0" name="图片 3236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406525" y="4895850"/>
                        <a:ext cx="15875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4377" name="Object 25"/>
          <p:cNvGraphicFramePr/>
          <p:nvPr/>
        </p:nvGraphicFramePr>
        <p:xfrm>
          <a:off x="3810000" y="4860925"/>
          <a:ext cx="1195388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8" name="" r:id="rId21" imgW="1193165" imgH="431800" progId="Equation.3">
                  <p:embed/>
                </p:oleObj>
              </mc:Choice>
              <mc:Fallback>
                <p:oleObj name="" r:id="rId21" imgW="1193165" imgH="431800" progId="Equation.3">
                  <p:embed/>
                  <p:pic>
                    <p:nvPicPr>
                      <p:cNvPr id="0" name="图片 3237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3810000" y="4860925"/>
                        <a:ext cx="1195388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26"/>
          <p:cNvGrpSpPr/>
          <p:nvPr/>
        </p:nvGrpSpPr>
        <p:grpSpPr>
          <a:xfrm>
            <a:off x="2514600" y="5403850"/>
            <a:ext cx="1600200" cy="685800"/>
            <a:chOff x="1104" y="3552"/>
            <a:chExt cx="1343" cy="438"/>
          </a:xfrm>
        </p:grpSpPr>
        <p:sp>
          <p:nvSpPr>
            <p:cNvPr id="25652" name="AutoShape 27"/>
            <p:cNvSpPr/>
            <p:nvPr/>
          </p:nvSpPr>
          <p:spPr>
            <a:xfrm>
              <a:off x="1104" y="3552"/>
              <a:ext cx="1343" cy="438"/>
            </a:xfrm>
            <a:prstGeom prst="upArrowCallout">
              <a:avLst>
                <a:gd name="adj1" fmla="val 76655"/>
                <a:gd name="adj2" fmla="val 76655"/>
                <a:gd name="adj3" fmla="val 16666"/>
                <a:gd name="adj4" fmla="val 66667"/>
              </a:avLst>
            </a:prstGeom>
            <a:noFill/>
            <a:ln w="19050" cap="flat" cmpd="sng">
              <a:solidFill>
                <a:srgbClr val="66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5653" name="Text Box 28"/>
            <p:cNvSpPr txBox="1"/>
            <p:nvPr/>
          </p:nvSpPr>
          <p:spPr>
            <a:xfrm>
              <a:off x="1366" y="3735"/>
              <a:ext cx="799" cy="253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>
              <a:spAutoFit/>
            </a:bodyPr>
            <a:p>
              <a:pPr lvl="0" eaLnBrk="1" hangingPunct="1"/>
              <a:r>
                <a:rPr lang="zh-CN" altLang="en-US" sz="2000" dirty="0">
                  <a:latin typeface="Times New Roman" panose="02020603050405020304" pitchFamily="18" charset="0"/>
                  <a:ea typeface="楷体_GB2312" pitchFamily="49" charset="-122"/>
                </a:rPr>
                <a:t>磁屏蔽</a:t>
              </a:r>
              <a:endParaRPr lang="zh-CN" altLang="en-US" sz="2000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grpSp>
        <p:nvGrpSpPr>
          <p:cNvPr id="5" name="Group 29"/>
          <p:cNvGrpSpPr/>
          <p:nvPr/>
        </p:nvGrpSpPr>
        <p:grpSpPr>
          <a:xfrm>
            <a:off x="6838950" y="4362450"/>
            <a:ext cx="381000" cy="381000"/>
            <a:chOff x="4992" y="3216"/>
            <a:chExt cx="240" cy="240"/>
          </a:xfrm>
        </p:grpSpPr>
        <p:sp>
          <p:nvSpPr>
            <p:cNvPr id="25648" name="Oval 30"/>
            <p:cNvSpPr/>
            <p:nvPr/>
          </p:nvSpPr>
          <p:spPr>
            <a:xfrm>
              <a:off x="4992" y="3216"/>
              <a:ext cx="240" cy="240"/>
            </a:xfrm>
            <a:prstGeom prst="ellipse">
              <a:avLst/>
            </a:prstGeom>
            <a:solidFill>
              <a:srgbClr val="CCFFFF"/>
            </a:solidFill>
            <a:ln w="9525" cap="flat" cmpd="sng">
              <a:solidFill>
                <a:srgbClr val="CCFFFF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25649" name="Group 31"/>
            <p:cNvGrpSpPr/>
            <p:nvPr/>
          </p:nvGrpSpPr>
          <p:grpSpPr>
            <a:xfrm>
              <a:off x="5052" y="3290"/>
              <a:ext cx="125" cy="120"/>
              <a:chOff x="2352" y="2027"/>
              <a:chExt cx="100" cy="96"/>
            </a:xfrm>
          </p:grpSpPr>
          <p:sp>
            <p:nvSpPr>
              <p:cNvPr id="25650" name="Line 32"/>
              <p:cNvSpPr/>
              <p:nvPr/>
            </p:nvSpPr>
            <p:spPr>
              <a:xfrm flipH="1">
                <a:off x="2352" y="2027"/>
                <a:ext cx="96" cy="96"/>
              </a:xfrm>
              <a:prstGeom prst="line">
                <a:avLst/>
              </a:prstGeom>
              <a:ln w="38100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5651" name="Line 33"/>
              <p:cNvSpPr/>
              <p:nvPr/>
            </p:nvSpPr>
            <p:spPr>
              <a:xfrm>
                <a:off x="2356" y="2027"/>
                <a:ext cx="96" cy="96"/>
              </a:xfrm>
              <a:prstGeom prst="line">
                <a:avLst/>
              </a:prstGeom>
              <a:ln w="38100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7" name="Group 34"/>
          <p:cNvGrpSpPr/>
          <p:nvPr/>
        </p:nvGrpSpPr>
        <p:grpSpPr>
          <a:xfrm>
            <a:off x="6838950" y="5053013"/>
            <a:ext cx="381000" cy="381000"/>
            <a:chOff x="4992" y="3216"/>
            <a:chExt cx="240" cy="240"/>
          </a:xfrm>
        </p:grpSpPr>
        <p:sp>
          <p:nvSpPr>
            <p:cNvPr id="25644" name="Oval 35"/>
            <p:cNvSpPr/>
            <p:nvPr/>
          </p:nvSpPr>
          <p:spPr>
            <a:xfrm>
              <a:off x="4992" y="3216"/>
              <a:ext cx="240" cy="240"/>
            </a:xfrm>
            <a:prstGeom prst="ellipse">
              <a:avLst/>
            </a:prstGeom>
            <a:solidFill>
              <a:schemeClr val="bg1"/>
            </a:solidFill>
            <a:ln w="9525" cap="flat" cmpd="sng">
              <a:solidFill>
                <a:srgbClr val="009999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25645" name="Group 36"/>
            <p:cNvGrpSpPr/>
            <p:nvPr/>
          </p:nvGrpSpPr>
          <p:grpSpPr>
            <a:xfrm>
              <a:off x="5052" y="3290"/>
              <a:ext cx="125" cy="120"/>
              <a:chOff x="2352" y="2027"/>
              <a:chExt cx="100" cy="96"/>
            </a:xfrm>
          </p:grpSpPr>
          <p:sp>
            <p:nvSpPr>
              <p:cNvPr id="25646" name="Line 37"/>
              <p:cNvSpPr/>
              <p:nvPr/>
            </p:nvSpPr>
            <p:spPr>
              <a:xfrm flipH="1">
                <a:off x="2352" y="2027"/>
                <a:ext cx="96" cy="96"/>
              </a:xfrm>
              <a:prstGeom prst="line">
                <a:avLst/>
              </a:prstGeom>
              <a:ln w="38100" cap="flat" cmpd="sng">
                <a:solidFill>
                  <a:srgbClr val="009999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5647" name="Line 38"/>
              <p:cNvSpPr/>
              <p:nvPr/>
            </p:nvSpPr>
            <p:spPr>
              <a:xfrm>
                <a:off x="2356" y="2027"/>
                <a:ext cx="96" cy="96"/>
              </a:xfrm>
              <a:prstGeom prst="line">
                <a:avLst/>
              </a:prstGeom>
              <a:ln w="38100" cap="flat" cmpd="sng">
                <a:solidFill>
                  <a:srgbClr val="009999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9" name="Group 39"/>
          <p:cNvGrpSpPr/>
          <p:nvPr/>
        </p:nvGrpSpPr>
        <p:grpSpPr>
          <a:xfrm>
            <a:off x="5707063" y="5053013"/>
            <a:ext cx="381000" cy="381000"/>
            <a:chOff x="4992" y="3216"/>
            <a:chExt cx="240" cy="240"/>
          </a:xfrm>
        </p:grpSpPr>
        <p:sp>
          <p:nvSpPr>
            <p:cNvPr id="25640" name="Oval 40"/>
            <p:cNvSpPr/>
            <p:nvPr/>
          </p:nvSpPr>
          <p:spPr>
            <a:xfrm>
              <a:off x="4992" y="3216"/>
              <a:ext cx="240" cy="240"/>
            </a:xfrm>
            <a:prstGeom prst="ellipse">
              <a:avLst/>
            </a:prstGeom>
            <a:solidFill>
              <a:schemeClr val="bg1"/>
            </a:solidFill>
            <a:ln w="9525" cap="flat" cmpd="sng">
              <a:solidFill>
                <a:srgbClr val="009999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25641" name="Group 41"/>
            <p:cNvGrpSpPr/>
            <p:nvPr/>
          </p:nvGrpSpPr>
          <p:grpSpPr>
            <a:xfrm>
              <a:off x="5052" y="3290"/>
              <a:ext cx="125" cy="120"/>
              <a:chOff x="2352" y="2027"/>
              <a:chExt cx="100" cy="96"/>
            </a:xfrm>
          </p:grpSpPr>
          <p:sp>
            <p:nvSpPr>
              <p:cNvPr id="25642" name="Line 42"/>
              <p:cNvSpPr/>
              <p:nvPr/>
            </p:nvSpPr>
            <p:spPr>
              <a:xfrm flipH="1">
                <a:off x="2352" y="2027"/>
                <a:ext cx="96" cy="96"/>
              </a:xfrm>
              <a:prstGeom prst="line">
                <a:avLst/>
              </a:prstGeom>
              <a:ln w="38100" cap="flat" cmpd="sng">
                <a:solidFill>
                  <a:srgbClr val="009999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5643" name="Line 43"/>
              <p:cNvSpPr/>
              <p:nvPr/>
            </p:nvSpPr>
            <p:spPr>
              <a:xfrm>
                <a:off x="2356" y="2027"/>
                <a:ext cx="96" cy="96"/>
              </a:xfrm>
              <a:prstGeom prst="line">
                <a:avLst/>
              </a:prstGeom>
              <a:ln w="38100" cap="flat" cmpd="sng">
                <a:solidFill>
                  <a:srgbClr val="009999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11" name="Group 44"/>
          <p:cNvGrpSpPr/>
          <p:nvPr/>
        </p:nvGrpSpPr>
        <p:grpSpPr>
          <a:xfrm>
            <a:off x="7950200" y="4386263"/>
            <a:ext cx="381000" cy="381000"/>
            <a:chOff x="4992" y="3216"/>
            <a:chExt cx="240" cy="240"/>
          </a:xfrm>
        </p:grpSpPr>
        <p:sp>
          <p:nvSpPr>
            <p:cNvPr id="25636" name="Oval 45"/>
            <p:cNvSpPr/>
            <p:nvPr/>
          </p:nvSpPr>
          <p:spPr>
            <a:xfrm>
              <a:off x="4992" y="3216"/>
              <a:ext cx="240" cy="240"/>
            </a:xfrm>
            <a:prstGeom prst="ellipse">
              <a:avLst/>
            </a:prstGeom>
            <a:solidFill>
              <a:srgbClr val="CCFFFF"/>
            </a:solidFill>
            <a:ln w="9525" cap="flat" cmpd="sng">
              <a:solidFill>
                <a:srgbClr val="CCFFFF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25637" name="Group 46"/>
            <p:cNvGrpSpPr/>
            <p:nvPr/>
          </p:nvGrpSpPr>
          <p:grpSpPr>
            <a:xfrm>
              <a:off x="5052" y="3290"/>
              <a:ext cx="125" cy="120"/>
              <a:chOff x="2352" y="2027"/>
              <a:chExt cx="100" cy="96"/>
            </a:xfrm>
          </p:grpSpPr>
          <p:sp>
            <p:nvSpPr>
              <p:cNvPr id="25638" name="Line 47"/>
              <p:cNvSpPr/>
              <p:nvPr/>
            </p:nvSpPr>
            <p:spPr>
              <a:xfrm flipH="1">
                <a:off x="2352" y="2027"/>
                <a:ext cx="96" cy="96"/>
              </a:xfrm>
              <a:prstGeom prst="line">
                <a:avLst/>
              </a:prstGeom>
              <a:ln w="38100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5639" name="Line 48"/>
              <p:cNvSpPr/>
              <p:nvPr/>
            </p:nvSpPr>
            <p:spPr>
              <a:xfrm>
                <a:off x="2356" y="2027"/>
                <a:ext cx="96" cy="96"/>
              </a:xfrm>
              <a:prstGeom prst="line">
                <a:avLst/>
              </a:prstGeom>
              <a:ln w="38100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13" name="Group 49"/>
          <p:cNvGrpSpPr/>
          <p:nvPr/>
        </p:nvGrpSpPr>
        <p:grpSpPr>
          <a:xfrm>
            <a:off x="5715000" y="4403725"/>
            <a:ext cx="381000" cy="381000"/>
            <a:chOff x="3557" y="2956"/>
            <a:chExt cx="240" cy="240"/>
          </a:xfrm>
        </p:grpSpPr>
        <p:sp>
          <p:nvSpPr>
            <p:cNvPr id="25634" name="Oval 50"/>
            <p:cNvSpPr/>
            <p:nvPr/>
          </p:nvSpPr>
          <p:spPr>
            <a:xfrm>
              <a:off x="3557" y="2956"/>
              <a:ext cx="240" cy="240"/>
            </a:xfrm>
            <a:prstGeom prst="ellipse">
              <a:avLst/>
            </a:prstGeom>
            <a:solidFill>
              <a:srgbClr val="CCFFFF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5635" name="Oval 51"/>
            <p:cNvSpPr/>
            <p:nvPr/>
          </p:nvSpPr>
          <p:spPr>
            <a:xfrm>
              <a:off x="3649" y="3057"/>
              <a:ext cx="47" cy="47"/>
            </a:xfrm>
            <a:prstGeom prst="ellipse">
              <a:avLst/>
            </a:prstGeom>
            <a:solidFill>
              <a:srgbClr val="FF3300"/>
            </a:solidFill>
            <a:ln w="952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4" name="Group 52"/>
          <p:cNvGrpSpPr/>
          <p:nvPr/>
        </p:nvGrpSpPr>
        <p:grpSpPr>
          <a:xfrm>
            <a:off x="7993063" y="5053013"/>
            <a:ext cx="381000" cy="381000"/>
            <a:chOff x="5035" y="3241"/>
            <a:chExt cx="240" cy="240"/>
          </a:xfrm>
        </p:grpSpPr>
        <p:sp>
          <p:nvSpPr>
            <p:cNvPr id="25632" name="Oval 53"/>
            <p:cNvSpPr/>
            <p:nvPr/>
          </p:nvSpPr>
          <p:spPr>
            <a:xfrm>
              <a:off x="5035" y="3241"/>
              <a:ext cx="240" cy="240"/>
            </a:xfrm>
            <a:prstGeom prst="ellipse">
              <a:avLst/>
            </a:prstGeom>
            <a:solidFill>
              <a:schemeClr val="bg1"/>
            </a:solidFill>
            <a:ln w="19050" cap="flat" cmpd="sng">
              <a:solidFill>
                <a:srgbClr val="009999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5633" name="Oval 54"/>
            <p:cNvSpPr/>
            <p:nvPr/>
          </p:nvSpPr>
          <p:spPr>
            <a:xfrm>
              <a:off x="5127" y="3342"/>
              <a:ext cx="47" cy="47"/>
            </a:xfrm>
            <a:prstGeom prst="ellipse">
              <a:avLst/>
            </a:prstGeom>
            <a:solidFill>
              <a:srgbClr val="009999"/>
            </a:solidFill>
            <a:ln w="9525" cap="flat" cmpd="sng">
              <a:solidFill>
                <a:srgbClr val="009999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5" name="Group 55"/>
          <p:cNvGrpSpPr/>
          <p:nvPr/>
        </p:nvGrpSpPr>
        <p:grpSpPr>
          <a:xfrm>
            <a:off x="6361113" y="4083050"/>
            <a:ext cx="282575" cy="1463675"/>
            <a:chOff x="4007" y="2703"/>
            <a:chExt cx="178" cy="922"/>
          </a:xfrm>
        </p:grpSpPr>
        <p:sp>
          <p:nvSpPr>
            <p:cNvPr id="25630" name="Line 56"/>
            <p:cNvSpPr/>
            <p:nvPr/>
          </p:nvSpPr>
          <p:spPr>
            <a:xfrm flipV="1">
              <a:off x="4095" y="3030"/>
              <a:ext cx="0" cy="595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5631" name="Text Box 57"/>
            <p:cNvSpPr txBox="1"/>
            <p:nvPr/>
          </p:nvSpPr>
          <p:spPr>
            <a:xfrm>
              <a:off x="4007" y="2703"/>
              <a:ext cx="178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lvl="0" eaLnBrk="1" hangingPunct="1"/>
              <a:r>
                <a:rPr lang="en-US" altLang="zh-CN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endPara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484410" name="Line 58"/>
          <p:cNvSpPr/>
          <p:nvPr/>
        </p:nvSpPr>
        <p:spPr>
          <a:xfrm flipV="1">
            <a:off x="7586663" y="4602163"/>
            <a:ext cx="0" cy="944562"/>
          </a:xfrm>
          <a:prstGeom prst="line">
            <a:avLst/>
          </a:prstGeom>
          <a:ln w="38100" cap="flat" cmpd="sng">
            <a:solidFill>
              <a:srgbClr val="009999"/>
            </a:solidFill>
            <a:prstDash val="solid"/>
            <a:headEnd type="triangle" w="med" len="med"/>
            <a:tailEnd type="none" w="med" len="med"/>
          </a:ln>
        </p:spPr>
      </p:sp>
      <p:sp>
        <p:nvSpPr>
          <p:cNvPr id="484411" name="Text Box 59"/>
          <p:cNvSpPr txBox="1"/>
          <p:nvPr/>
        </p:nvSpPr>
        <p:spPr>
          <a:xfrm>
            <a:off x="7445375" y="4064000"/>
            <a:ext cx="282575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 eaLnBrk="1" hangingPunct="1"/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endParaRPr lang="en-US" altLang="zh-CN" i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84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84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84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84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84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84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84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84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84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84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84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84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84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484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4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9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3" presetClass="entr" presetSubtype="28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3" presetClass="entr" presetSubtype="28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3" presetClass="entr" presetSubtype="28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3" presetClass="entr" presetSubtype="28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484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484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4363" grpId="0"/>
      <p:bldP spid="484367" grpId="0" animBg="1"/>
      <p:bldP spid="484368" grpId="0"/>
      <p:bldP spid="484369" grpId="0"/>
      <p:bldP spid="484373" grpId="0" animBg="1"/>
      <p:bldP spid="484375" grpId="0"/>
      <p:bldP spid="484411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34" name="Text Box 2"/>
          <p:cNvSpPr txBox="1"/>
          <p:nvPr/>
        </p:nvSpPr>
        <p:spPr>
          <a:xfrm>
            <a:off x="4752975" y="3084513"/>
            <a:ext cx="311150" cy="396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 eaLnBrk="1" hangingPunct="1"/>
            <a:r>
              <a:rPr lang="en-US" altLang="zh-CN" sz="2000" i="1" dirty="0">
                <a:latin typeface="Times New Roman" panose="02020603050405020304" pitchFamily="18" charset="0"/>
                <a:ea typeface="仿宋_GB2312" pitchFamily="49" charset="-122"/>
              </a:rPr>
              <a:t>x</a:t>
            </a:r>
            <a:endParaRPr lang="en-US" altLang="zh-CN" sz="2000" dirty="0"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grpSp>
        <p:nvGrpSpPr>
          <p:cNvPr id="26635" name="Group 3"/>
          <p:cNvGrpSpPr/>
          <p:nvPr/>
        </p:nvGrpSpPr>
        <p:grpSpPr>
          <a:xfrm>
            <a:off x="3363913" y="1754188"/>
            <a:ext cx="1065212" cy="2682875"/>
            <a:chOff x="2126" y="1219"/>
            <a:chExt cx="671" cy="1690"/>
          </a:xfrm>
          <a:noFill/>
        </p:grpSpPr>
        <p:sp>
          <p:nvSpPr>
            <p:cNvPr id="26668" name="Oval 4"/>
            <p:cNvSpPr/>
            <p:nvPr/>
          </p:nvSpPr>
          <p:spPr>
            <a:xfrm>
              <a:off x="2126" y="1219"/>
              <a:ext cx="671" cy="1690"/>
            </a:xfrm>
            <a:prstGeom prst="ellipse">
              <a:avLst/>
            </a:prstGeom>
            <a:grp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6669" name="Oval 5" descr="蓝色砂纸"/>
            <p:cNvSpPr/>
            <p:nvPr/>
          </p:nvSpPr>
          <p:spPr>
            <a:xfrm>
              <a:off x="2182" y="1284"/>
              <a:ext cx="559" cy="1560"/>
            </a:xfrm>
            <a:prstGeom prst="ellipse">
              <a:avLst/>
            </a:prstGeom>
            <a:grp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6636" name="Group 6"/>
          <p:cNvGrpSpPr/>
          <p:nvPr/>
        </p:nvGrpSpPr>
        <p:grpSpPr>
          <a:xfrm>
            <a:off x="3494088" y="1857375"/>
            <a:ext cx="404812" cy="1506538"/>
            <a:chOff x="2208" y="1284"/>
            <a:chExt cx="255" cy="949"/>
          </a:xfrm>
        </p:grpSpPr>
        <p:sp>
          <p:nvSpPr>
            <p:cNvPr id="26665" name="Line 7"/>
            <p:cNvSpPr/>
            <p:nvPr/>
          </p:nvSpPr>
          <p:spPr>
            <a:xfrm flipH="1" flipV="1">
              <a:off x="2462" y="1284"/>
              <a:ext cx="1" cy="78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6666" name="Text Box 8"/>
            <p:cNvSpPr txBox="1"/>
            <p:nvPr/>
          </p:nvSpPr>
          <p:spPr>
            <a:xfrm>
              <a:off x="2238" y="1672"/>
              <a:ext cx="223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lvl="0" eaLnBrk="1" hangingPunct="1"/>
              <a:r>
                <a:rPr lang="en-US" altLang="zh-CN" sz="2000" i="1" dirty="0">
                  <a:latin typeface="Times New Roman" panose="02020603050405020304" pitchFamily="18" charset="0"/>
                  <a:ea typeface="仿宋_GB2312" pitchFamily="49" charset="-122"/>
                </a:rPr>
                <a:t>R</a:t>
              </a:r>
              <a:endParaRPr lang="en-US" altLang="zh-CN" sz="2000" dirty="0"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26667" name="Text Box 9"/>
            <p:cNvSpPr txBox="1"/>
            <p:nvPr/>
          </p:nvSpPr>
          <p:spPr>
            <a:xfrm>
              <a:off x="2208" y="1983"/>
              <a:ext cx="232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lvl="0" eaLnBrk="1" hangingPunct="1"/>
              <a:r>
                <a:rPr lang="en-US" altLang="zh-CN" sz="2000" i="1" dirty="0">
                  <a:latin typeface="Times New Roman" panose="02020603050405020304" pitchFamily="18" charset="0"/>
                  <a:ea typeface="仿宋_GB2312" pitchFamily="49" charset="-122"/>
                </a:rPr>
                <a:t>O</a:t>
              </a:r>
              <a:endParaRPr lang="en-US" altLang="zh-CN" sz="2000" i="1" dirty="0"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</p:grpSp>
      <p:grpSp>
        <p:nvGrpSpPr>
          <p:cNvPr id="26637" name="Group 10"/>
          <p:cNvGrpSpPr/>
          <p:nvPr/>
        </p:nvGrpSpPr>
        <p:grpSpPr>
          <a:xfrm>
            <a:off x="3914775" y="2767013"/>
            <a:ext cx="5056188" cy="809625"/>
            <a:chOff x="2473" y="1857"/>
            <a:chExt cx="3185" cy="510"/>
          </a:xfrm>
        </p:grpSpPr>
        <p:sp>
          <p:nvSpPr>
            <p:cNvPr id="26661" name="Text Box 11"/>
            <p:cNvSpPr txBox="1"/>
            <p:nvPr/>
          </p:nvSpPr>
          <p:spPr>
            <a:xfrm>
              <a:off x="3825" y="2117"/>
              <a:ext cx="214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lvl="0" eaLnBrk="1" hangingPunct="1"/>
              <a:r>
                <a:rPr lang="en-US" altLang="zh-CN" sz="2000" dirty="0">
                  <a:latin typeface="Times New Roman" panose="02020603050405020304" pitchFamily="18" charset="0"/>
                  <a:ea typeface="仿宋_GB2312" pitchFamily="49" charset="-122"/>
                </a:rPr>
                <a:t>P</a:t>
              </a:r>
              <a:endParaRPr lang="en-US" altLang="zh-CN" sz="2000" dirty="0"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26662" name="Text Box 12"/>
            <p:cNvSpPr txBox="1"/>
            <p:nvPr/>
          </p:nvSpPr>
          <p:spPr>
            <a:xfrm>
              <a:off x="5395" y="1857"/>
              <a:ext cx="180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lvl="0" eaLnBrk="1" hangingPunct="1"/>
              <a:r>
                <a:rPr lang="en-US" altLang="zh-CN" sz="1600" i="1" dirty="0">
                  <a:latin typeface="Times New Roman" panose="02020603050405020304" pitchFamily="18" charset="0"/>
                  <a:ea typeface="仿宋_GB2312" pitchFamily="49" charset="-122"/>
                </a:rPr>
                <a:t>x</a:t>
              </a:r>
              <a:endParaRPr lang="en-US" altLang="zh-CN" sz="1600" i="1" dirty="0"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26663" name="Line 13"/>
            <p:cNvSpPr/>
            <p:nvPr/>
          </p:nvSpPr>
          <p:spPr>
            <a:xfrm>
              <a:off x="2473" y="2064"/>
              <a:ext cx="3185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6664" name="Oval 14"/>
            <p:cNvSpPr/>
            <p:nvPr/>
          </p:nvSpPr>
          <p:spPr>
            <a:xfrm>
              <a:off x="4043" y="2009"/>
              <a:ext cx="96" cy="96"/>
            </a:xfrm>
            <a:prstGeom prst="ellipse">
              <a:avLst/>
            </a:prstGeom>
            <a:solidFill>
              <a:srgbClr val="A5002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26638" name="Rectangle 15"/>
          <p:cNvSpPr/>
          <p:nvPr/>
        </p:nvSpPr>
        <p:spPr>
          <a:xfrm>
            <a:off x="539750" y="1341438"/>
            <a:ext cx="2890838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/>
            <a:r>
              <a:rPr lang="zh-CN" altLang="zh-CN" sz="2400" dirty="0">
                <a:latin typeface="楷体_GB2312" pitchFamily="49" charset="-122"/>
                <a:ea typeface="楷体_GB2312" pitchFamily="49" charset="-122"/>
              </a:rPr>
              <a:t>载流圆线圈如图:</a:t>
            </a:r>
            <a:endParaRPr lang="en-US" altLang="zh-CN" sz="2400" dirty="0">
              <a:latin typeface="楷体_GB2312" pitchFamily="49" charset="-122"/>
              <a:ea typeface="楷体_GB2312" pitchFamily="49" charset="-122"/>
            </a:endParaRPr>
          </a:p>
        </p:txBody>
      </p:sp>
      <p:grpSp>
        <p:nvGrpSpPr>
          <p:cNvPr id="26639" name="Group 16"/>
          <p:cNvGrpSpPr/>
          <p:nvPr/>
        </p:nvGrpSpPr>
        <p:grpSpPr>
          <a:xfrm rot="409653">
            <a:off x="2987675" y="2201863"/>
            <a:ext cx="577850" cy="1547812"/>
            <a:chOff x="1591" y="1488"/>
            <a:chExt cx="364" cy="975"/>
          </a:xfrm>
        </p:grpSpPr>
        <p:sp>
          <p:nvSpPr>
            <p:cNvPr id="26659" name="Freeform 17"/>
            <p:cNvSpPr/>
            <p:nvPr/>
          </p:nvSpPr>
          <p:spPr>
            <a:xfrm>
              <a:off x="1843" y="1488"/>
              <a:ext cx="112" cy="975"/>
            </a:xfrm>
            <a:custGeom>
              <a:avLst/>
              <a:gdLst>
                <a:gd name="txL" fmla="*/ 0 w 112"/>
                <a:gd name="txT" fmla="*/ 0 h 624"/>
                <a:gd name="txR" fmla="*/ 112 w 112"/>
                <a:gd name="txB" fmla="*/ 624 h 624"/>
              </a:gdLst>
              <a:ahLst/>
              <a:cxnLst>
                <a:cxn ang="0">
                  <a:pos x="16" y="0"/>
                </a:cxn>
                <a:cxn ang="0">
                  <a:pos x="16" y="1281"/>
                </a:cxn>
                <a:cxn ang="0">
                  <a:pos x="112" y="2380"/>
                </a:cxn>
              </a:cxnLst>
              <a:rect l="txL" t="txT" r="txR" b="txB"/>
              <a:pathLst>
                <a:path w="112" h="624">
                  <a:moveTo>
                    <a:pt x="16" y="0"/>
                  </a:moveTo>
                  <a:cubicBezTo>
                    <a:pt x="8" y="116"/>
                    <a:pt x="0" y="232"/>
                    <a:pt x="16" y="336"/>
                  </a:cubicBezTo>
                  <a:cubicBezTo>
                    <a:pt x="32" y="440"/>
                    <a:pt x="72" y="532"/>
                    <a:pt x="112" y="624"/>
                  </a:cubicBezTo>
                </a:path>
              </a:pathLst>
            </a:custGeom>
            <a:noFill/>
            <a:ln w="38100" cap="flat" cmpd="sng">
              <a:solidFill>
                <a:srgbClr val="A5002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wrap="none" anchor="ctr"/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6660" name="Text Box 18"/>
            <p:cNvSpPr txBox="1"/>
            <p:nvPr/>
          </p:nvSpPr>
          <p:spPr>
            <a:xfrm>
              <a:off x="1591" y="2006"/>
              <a:ext cx="178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lvl="0" eaLnBrk="1" hangingPunct="1"/>
              <a:r>
                <a:rPr lang="en-US" altLang="zh-CN" sz="2000" i="1" dirty="0">
                  <a:latin typeface="Times New Roman" panose="02020603050405020304" pitchFamily="18" charset="0"/>
                  <a:ea typeface="仿宋_GB2312" pitchFamily="49" charset="-122"/>
                </a:rPr>
                <a:t>I</a:t>
              </a:r>
              <a:endParaRPr lang="en-US" altLang="zh-CN" sz="2000" dirty="0"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</p:grpSp>
      <p:sp>
        <p:nvSpPr>
          <p:cNvPr id="512019" name="Rectangle 19"/>
          <p:cNvSpPr/>
          <p:nvPr/>
        </p:nvSpPr>
        <p:spPr>
          <a:xfrm>
            <a:off x="539750" y="4365625"/>
            <a:ext cx="3200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/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电流元的磁场：</a:t>
            </a:r>
            <a:endParaRPr lang="zh-CN" altLang="en-US" sz="2400" dirty="0">
              <a:latin typeface="楷体_GB2312" pitchFamily="49" charset="-122"/>
              <a:ea typeface="楷体_GB2312" pitchFamily="49" charset="-122"/>
            </a:endParaRPr>
          </a:p>
        </p:txBody>
      </p:sp>
      <p:grpSp>
        <p:nvGrpSpPr>
          <p:cNvPr id="6" name="Group 20"/>
          <p:cNvGrpSpPr/>
          <p:nvPr/>
        </p:nvGrpSpPr>
        <p:grpSpPr>
          <a:xfrm>
            <a:off x="971550" y="5734050"/>
            <a:ext cx="5305425" cy="457200"/>
            <a:chOff x="445" y="2643"/>
            <a:chExt cx="3342" cy="288"/>
          </a:xfrm>
        </p:grpSpPr>
        <p:sp>
          <p:nvSpPr>
            <p:cNvPr id="26658" name="Rectangle 21"/>
            <p:cNvSpPr/>
            <p:nvPr/>
          </p:nvSpPr>
          <p:spPr>
            <a:xfrm>
              <a:off x="620" y="2643"/>
              <a:ext cx="3167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eaLnBrk="1" hangingPunct="1"/>
              <a:r>
                <a:rPr lang="zh-CN" altLang="en-US" sz="2400" dirty="0">
                  <a:latin typeface="楷体_GB2312" pitchFamily="49" charset="-122"/>
                  <a:ea typeface="楷体_GB2312" pitchFamily="49" charset="-122"/>
                </a:rPr>
                <a:t>的方向垂直于电流元和</a:t>
              </a:r>
              <a:r>
                <a:rPr lang="en-US" altLang="zh-CN" sz="2400" i="1" dirty="0">
                  <a:latin typeface="Times New Roman" panose="02020603050405020304" pitchFamily="18" charset="0"/>
                  <a:ea typeface="楷体_GB2312" pitchFamily="49" charset="-122"/>
                </a:rPr>
                <a:t>r </a:t>
              </a:r>
              <a:r>
                <a:rPr lang="zh-CN" altLang="en-US" sz="2400" dirty="0">
                  <a:latin typeface="楷体_GB2312" pitchFamily="49" charset="-122"/>
                  <a:ea typeface="楷体_GB2312" pitchFamily="49" charset="-122"/>
                </a:rPr>
                <a:t>组成的平面</a:t>
              </a:r>
              <a:endParaRPr lang="zh-CN" altLang="en-US" sz="2400" dirty="0">
                <a:latin typeface="楷体_GB2312" pitchFamily="49" charset="-122"/>
                <a:ea typeface="楷体_GB2312" pitchFamily="49" charset="-122"/>
              </a:endParaRPr>
            </a:p>
          </p:txBody>
        </p:sp>
        <p:graphicFrame>
          <p:nvGraphicFramePr>
            <p:cNvPr id="26633" name="Object 22"/>
            <p:cNvGraphicFramePr/>
            <p:nvPr/>
          </p:nvGraphicFramePr>
          <p:xfrm>
            <a:off x="445" y="2643"/>
            <a:ext cx="258" cy="2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20" name="" r:id="rId1" imgW="228600" imgH="215900" progId="Equation.3">
                    <p:embed/>
                  </p:oleObj>
                </mc:Choice>
                <mc:Fallback>
                  <p:oleObj name="" r:id="rId1" imgW="228600" imgH="215900" progId="Equation.3">
                    <p:embed/>
                    <p:pic>
                      <p:nvPicPr>
                        <p:cNvPr id="0" name="图片 3219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445" y="2643"/>
                          <a:ext cx="258" cy="24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12023" name="Object 23"/>
          <p:cNvGraphicFramePr/>
          <p:nvPr/>
        </p:nvGraphicFramePr>
        <p:xfrm>
          <a:off x="1619250" y="4803775"/>
          <a:ext cx="2376488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1" name="" r:id="rId3" imgW="1066165" imgH="431800" progId="Equation.3">
                  <p:embed/>
                </p:oleObj>
              </mc:Choice>
              <mc:Fallback>
                <p:oleObj name="" r:id="rId3" imgW="1066165" imgH="431800" progId="Equation.3">
                  <p:embed/>
                  <p:pic>
                    <p:nvPicPr>
                      <p:cNvPr id="0" name="图片 322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19250" y="4803775"/>
                        <a:ext cx="2376488" cy="876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42" name="Rectangle 24"/>
          <p:cNvSpPr/>
          <p:nvPr/>
        </p:nvSpPr>
        <p:spPr>
          <a:xfrm>
            <a:off x="611188" y="2060575"/>
            <a:ext cx="2286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/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已知</a:t>
            </a:r>
            <a:r>
              <a:rPr lang="en-US" altLang="zh-CN" sz="2400" i="1" dirty="0"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sz="2400" i="1" dirty="0">
                <a:latin typeface="Times New Roman" panose="02020603050405020304" pitchFamily="18" charset="0"/>
                <a:ea typeface="楷体_GB2312" pitchFamily="49" charset="-122"/>
              </a:rPr>
              <a:t>R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sz="2400" i="1" dirty="0">
                <a:latin typeface="Times New Roman" panose="02020603050405020304" pitchFamily="18" charset="0"/>
                <a:ea typeface="楷体_GB2312" pitchFamily="49" charset="-122"/>
              </a:rPr>
              <a:t>x.</a:t>
            </a:r>
            <a:endParaRPr lang="en-US" altLang="zh-CN" sz="2400" dirty="0"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512025" name="Object 25"/>
          <p:cNvGraphicFramePr/>
          <p:nvPr/>
        </p:nvGraphicFramePr>
        <p:xfrm>
          <a:off x="4859338" y="4875213"/>
          <a:ext cx="2089150" cy="858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2" name="" r:id="rId5" imgW="850265" imgH="405765" progId="Equation.3">
                  <p:embed/>
                </p:oleObj>
              </mc:Choice>
              <mc:Fallback>
                <p:oleObj name="" r:id="rId5" imgW="850265" imgH="405765" progId="Equation.3">
                  <p:embed/>
                  <p:pic>
                    <p:nvPicPr>
                      <p:cNvPr id="0" name="图片 322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859338" y="4875213"/>
                        <a:ext cx="2089150" cy="8588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026" name="AutoShape 26"/>
          <p:cNvSpPr/>
          <p:nvPr/>
        </p:nvSpPr>
        <p:spPr>
          <a:xfrm rot="-9096264" flipH="1" flipV="1">
            <a:off x="3252788" y="1922463"/>
            <a:ext cx="3935412" cy="976312"/>
          </a:xfrm>
          <a:prstGeom prst="parallelogram">
            <a:avLst>
              <a:gd name="adj" fmla="val 121729"/>
            </a:avLst>
          </a:prstGeom>
          <a:solidFill>
            <a:srgbClr val="D5E7D8">
              <a:alpha val="50195"/>
            </a:srgbClr>
          </a:solidFill>
          <a:ln w="9525" cap="flat" cmpd="sng">
            <a:solidFill>
              <a:srgbClr val="0066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eaLnBrk="1" hangingPunct="1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12027" name="AutoShape 27"/>
          <p:cNvSpPr/>
          <p:nvPr/>
        </p:nvSpPr>
        <p:spPr>
          <a:xfrm rot="-635808" flipH="1" flipV="1">
            <a:off x="5557838" y="1755775"/>
            <a:ext cx="2057400" cy="1279525"/>
          </a:xfrm>
          <a:prstGeom prst="parallelogram">
            <a:avLst>
              <a:gd name="adj" fmla="val 40809"/>
            </a:avLst>
          </a:prstGeom>
          <a:solidFill>
            <a:srgbClr val="D5E7D8">
              <a:alpha val="50195"/>
            </a:srgbClr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eaLnBrk="1" hangingPunct="1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12028" name="Line 28"/>
          <p:cNvSpPr/>
          <p:nvPr/>
        </p:nvSpPr>
        <p:spPr>
          <a:xfrm flipH="1" flipV="1">
            <a:off x="6443663" y="1755775"/>
            <a:ext cx="0" cy="1339850"/>
          </a:xfrm>
          <a:prstGeom prst="line">
            <a:avLst/>
          </a:prstGeom>
          <a:ln w="28575" cap="flat" cmpd="sng">
            <a:solidFill>
              <a:srgbClr val="A50021"/>
            </a:solidFill>
            <a:prstDash val="solid"/>
            <a:headEnd type="none" w="med" len="med"/>
            <a:tailEnd type="triangle" w="med" len="med"/>
          </a:ln>
        </p:spPr>
      </p:sp>
      <p:graphicFrame>
        <p:nvGraphicFramePr>
          <p:cNvPr id="512029" name="Object 29"/>
          <p:cNvGraphicFramePr/>
          <p:nvPr/>
        </p:nvGraphicFramePr>
        <p:xfrm>
          <a:off x="6008688" y="1404938"/>
          <a:ext cx="461962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3" name="" r:id="rId7" imgW="279400" imgH="241300" progId="Equation.3">
                  <p:embed/>
                </p:oleObj>
              </mc:Choice>
              <mc:Fallback>
                <p:oleObj name="" r:id="rId7" imgW="279400" imgH="241300" progId="Equation.3">
                  <p:embed/>
                  <p:pic>
                    <p:nvPicPr>
                      <p:cNvPr id="0" name="图片 322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008688" y="1404938"/>
                        <a:ext cx="461962" cy="4619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030" name="Line 30"/>
          <p:cNvSpPr/>
          <p:nvPr/>
        </p:nvSpPr>
        <p:spPr>
          <a:xfrm flipV="1">
            <a:off x="6503988" y="1717675"/>
            <a:ext cx="398462" cy="1387475"/>
          </a:xfrm>
          <a:prstGeom prst="line">
            <a:avLst/>
          </a:prstGeom>
          <a:ln w="28575" cap="flat" cmpd="sng">
            <a:solidFill>
              <a:srgbClr val="A50021"/>
            </a:solidFill>
            <a:prstDash val="solid"/>
            <a:headEnd type="none" w="med" len="med"/>
            <a:tailEnd type="triangle" w="med" len="med"/>
          </a:ln>
        </p:spPr>
      </p:sp>
      <p:graphicFrame>
        <p:nvGraphicFramePr>
          <p:cNvPr id="512031" name="Object 31"/>
          <p:cNvGraphicFramePr/>
          <p:nvPr/>
        </p:nvGraphicFramePr>
        <p:xfrm>
          <a:off x="6799263" y="1785938"/>
          <a:ext cx="32702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9" name="" r:id="rId9" imgW="215900" imgH="215900" progId="Equation.3">
                  <p:embed/>
                </p:oleObj>
              </mc:Choice>
              <mc:Fallback>
                <p:oleObj name="" r:id="rId9" imgW="215900" imgH="215900" progId="Equation.3">
                  <p:embed/>
                  <p:pic>
                    <p:nvPicPr>
                      <p:cNvPr id="0" name="图片 321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799263" y="1785938"/>
                        <a:ext cx="327025" cy="381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Group 32"/>
          <p:cNvGrpSpPr/>
          <p:nvPr/>
        </p:nvGrpSpPr>
        <p:grpSpPr>
          <a:xfrm>
            <a:off x="6376988" y="1781175"/>
            <a:ext cx="317500" cy="628650"/>
            <a:chOff x="4848" y="2112"/>
            <a:chExt cx="240" cy="323"/>
          </a:xfrm>
        </p:grpSpPr>
        <p:sp>
          <p:nvSpPr>
            <p:cNvPr id="26656" name="Text Box 33"/>
            <p:cNvSpPr txBox="1"/>
            <p:nvPr/>
          </p:nvSpPr>
          <p:spPr>
            <a:xfrm>
              <a:off x="4848" y="2112"/>
              <a:ext cx="240" cy="204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eaLnBrk="1" hangingPunct="1">
                <a:spcBef>
                  <a:spcPct val="50000"/>
                </a:spcBef>
              </a:pPr>
              <a:r>
                <a:rPr lang="zh-CN" altLang="en-US" sz="2000" i="1" dirty="0"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</a:t>
              </a:r>
              <a:endParaRPr lang="zh-CN" altLang="en-US" sz="2000" dirty="0"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26657" name="Freeform 34"/>
            <p:cNvSpPr/>
            <p:nvPr/>
          </p:nvSpPr>
          <p:spPr>
            <a:xfrm rot="5400000">
              <a:off x="4944" y="2339"/>
              <a:ext cx="48" cy="144"/>
            </a:xfrm>
            <a:custGeom>
              <a:avLst/>
              <a:gdLst>
                <a:gd name="txL" fmla="*/ 0 w 56"/>
                <a:gd name="txT" fmla="*/ 0 h 336"/>
                <a:gd name="txR" fmla="*/ 56 w 56"/>
                <a:gd name="txB" fmla="*/ 336 h 336"/>
              </a:gdLst>
              <a:ahLst/>
              <a:cxnLst>
                <a:cxn ang="0">
                  <a:pos x="35" y="0"/>
                </a:cxn>
                <a:cxn ang="0">
                  <a:pos x="5" y="12"/>
                </a:cxn>
                <a:cxn ang="0">
                  <a:pos x="5" y="27"/>
                </a:cxn>
              </a:cxnLst>
              <a:rect l="txL" t="txT" r="txR" b="txB"/>
              <a:pathLst>
                <a:path w="56" h="336">
                  <a:moveTo>
                    <a:pt x="56" y="0"/>
                  </a:moveTo>
                  <a:cubicBezTo>
                    <a:pt x="36" y="44"/>
                    <a:pt x="16" y="88"/>
                    <a:pt x="8" y="144"/>
                  </a:cubicBezTo>
                  <a:cubicBezTo>
                    <a:pt x="0" y="200"/>
                    <a:pt x="4" y="268"/>
                    <a:pt x="8" y="336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aphicFrame>
        <p:nvGraphicFramePr>
          <p:cNvPr id="512035" name="Object 35"/>
          <p:cNvGraphicFramePr/>
          <p:nvPr/>
        </p:nvGraphicFramePr>
        <p:xfrm>
          <a:off x="6869113" y="3040063"/>
          <a:ext cx="434975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4" name="" r:id="rId11" imgW="266065" imgH="253365" progId="Equation.3">
                  <p:embed/>
                </p:oleObj>
              </mc:Choice>
              <mc:Fallback>
                <p:oleObj name="" r:id="rId11" imgW="266065" imgH="253365" progId="Equation.3">
                  <p:embed/>
                  <p:pic>
                    <p:nvPicPr>
                      <p:cNvPr id="0" name="图片 3223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869113" y="3040063"/>
                        <a:ext cx="434975" cy="4810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036" name="Line 36"/>
          <p:cNvSpPr/>
          <p:nvPr/>
        </p:nvSpPr>
        <p:spPr>
          <a:xfrm flipH="1">
            <a:off x="6453188" y="3095625"/>
            <a:ext cx="552450" cy="26988"/>
          </a:xfrm>
          <a:prstGeom prst="line">
            <a:avLst/>
          </a:prstGeom>
          <a:ln w="38100" cap="flat" cmpd="sng">
            <a:solidFill>
              <a:srgbClr val="A50021"/>
            </a:solidFill>
            <a:prstDash val="solid"/>
            <a:headEnd type="triangle" w="med" len="med"/>
            <a:tailEnd type="none" w="med" len="med"/>
          </a:ln>
        </p:spPr>
      </p:sp>
      <p:grpSp>
        <p:nvGrpSpPr>
          <p:cNvPr id="8" name="Group 37"/>
          <p:cNvGrpSpPr/>
          <p:nvPr/>
        </p:nvGrpSpPr>
        <p:grpSpPr>
          <a:xfrm>
            <a:off x="5130800" y="2608263"/>
            <a:ext cx="496888" cy="512762"/>
            <a:chOff x="2928" y="1536"/>
            <a:chExt cx="313" cy="323"/>
          </a:xfrm>
        </p:grpSpPr>
        <p:sp>
          <p:nvSpPr>
            <p:cNvPr id="26654" name="Text Box 38"/>
            <p:cNvSpPr txBox="1"/>
            <p:nvPr/>
          </p:nvSpPr>
          <p:spPr>
            <a:xfrm>
              <a:off x="2928" y="1536"/>
              <a:ext cx="278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eaLnBrk="1" hangingPunct="1">
                <a:spcBef>
                  <a:spcPct val="50000"/>
                </a:spcBef>
              </a:pPr>
              <a:r>
                <a:rPr lang="zh-CN" altLang="en-US" sz="2000" i="1" dirty="0"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</a:t>
              </a:r>
              <a:endParaRPr lang="zh-CN" altLang="en-US" sz="2000" dirty="0"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26655" name="Freeform 39"/>
            <p:cNvSpPr/>
            <p:nvPr/>
          </p:nvSpPr>
          <p:spPr>
            <a:xfrm>
              <a:off x="3185" y="1599"/>
              <a:ext cx="56" cy="260"/>
            </a:xfrm>
            <a:custGeom>
              <a:avLst/>
              <a:gdLst>
                <a:gd name="txL" fmla="*/ 0 w 56"/>
                <a:gd name="txT" fmla="*/ 0 h 336"/>
                <a:gd name="txR" fmla="*/ 56 w 56"/>
                <a:gd name="txB" fmla="*/ 336 h 336"/>
              </a:gdLst>
              <a:ahLst/>
              <a:cxnLst>
                <a:cxn ang="0">
                  <a:pos x="56" y="0"/>
                </a:cxn>
                <a:cxn ang="0">
                  <a:pos x="8" y="67"/>
                </a:cxn>
                <a:cxn ang="0">
                  <a:pos x="8" y="156"/>
                </a:cxn>
              </a:cxnLst>
              <a:rect l="txL" t="txT" r="txR" b="txB"/>
              <a:pathLst>
                <a:path w="56" h="336">
                  <a:moveTo>
                    <a:pt x="56" y="0"/>
                  </a:moveTo>
                  <a:cubicBezTo>
                    <a:pt x="36" y="44"/>
                    <a:pt x="16" y="88"/>
                    <a:pt x="8" y="144"/>
                  </a:cubicBezTo>
                  <a:cubicBezTo>
                    <a:pt x="0" y="200"/>
                    <a:pt x="4" y="268"/>
                    <a:pt x="8" y="336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512040" name="Line 40"/>
          <p:cNvSpPr/>
          <p:nvPr/>
        </p:nvSpPr>
        <p:spPr>
          <a:xfrm>
            <a:off x="3910013" y="1785938"/>
            <a:ext cx="2516187" cy="1279525"/>
          </a:xfrm>
          <a:prstGeom prst="line">
            <a:avLst/>
          </a:prstGeom>
          <a:ln w="28575" cap="flat" cmpd="sng">
            <a:solidFill>
              <a:srgbClr val="006699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512041" name="Rectangle 41"/>
          <p:cNvSpPr/>
          <p:nvPr/>
        </p:nvSpPr>
        <p:spPr>
          <a:xfrm>
            <a:off x="3803650" y="1760538"/>
            <a:ext cx="177800" cy="103187"/>
          </a:xfrm>
          <a:prstGeom prst="rect">
            <a:avLst/>
          </a:prstGeom>
          <a:solidFill>
            <a:srgbClr val="A5002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eaLnBrk="1" hangingPunct="1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512042" name="Object 42"/>
          <p:cNvGraphicFramePr/>
          <p:nvPr/>
        </p:nvGraphicFramePr>
        <p:xfrm>
          <a:off x="3594100" y="1295400"/>
          <a:ext cx="509588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9" name="" r:id="rId13" imgW="278765" imgH="215900" progId="Equation.3">
                  <p:embed/>
                </p:oleObj>
              </mc:Choice>
              <mc:Fallback>
                <p:oleObj name="" r:id="rId13" imgW="278765" imgH="215900" progId="Equation.3">
                  <p:embed/>
                  <p:pic>
                    <p:nvPicPr>
                      <p:cNvPr id="0" name="图片 3238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594100" y="1295400"/>
                        <a:ext cx="509588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43" name="Object 43"/>
          <p:cNvGraphicFramePr/>
          <p:nvPr/>
        </p:nvGraphicFramePr>
        <p:xfrm>
          <a:off x="4865688" y="1952625"/>
          <a:ext cx="376237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0" name="" r:id="rId15" imgW="127000" imgH="164465" progId="Equation.3">
                  <p:embed/>
                </p:oleObj>
              </mc:Choice>
              <mc:Fallback>
                <p:oleObj name="" r:id="rId15" imgW="127000" imgH="164465" progId="Equation.3">
                  <p:embed/>
                  <p:pic>
                    <p:nvPicPr>
                      <p:cNvPr id="0" name="图片 3239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865688" y="1952625"/>
                        <a:ext cx="376237" cy="4873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044" name="Line 44"/>
          <p:cNvSpPr/>
          <p:nvPr/>
        </p:nvSpPr>
        <p:spPr>
          <a:xfrm rot="-347567" flipH="1">
            <a:off x="3524250" y="1822450"/>
            <a:ext cx="381000" cy="76200"/>
          </a:xfrm>
          <a:prstGeom prst="line">
            <a:avLst/>
          </a:prstGeom>
          <a:ln w="28575" cap="flat" cmpd="sng">
            <a:solidFill>
              <a:srgbClr val="A5002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6653" name="Text Box 45"/>
          <p:cNvSpPr txBox="1"/>
          <p:nvPr/>
        </p:nvSpPr>
        <p:spPr>
          <a:xfrm>
            <a:off x="539750" y="692150"/>
            <a:ext cx="4537075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/>
            <a:r>
              <a:rPr lang="en-US" altLang="zh-CN" sz="2400" dirty="0">
                <a:solidFill>
                  <a:srgbClr val="A50021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zh-CN" altLang="en-US" sz="2400" dirty="0">
                <a:solidFill>
                  <a:srgbClr val="A50021"/>
                </a:solidFill>
                <a:latin typeface="Times New Roman" panose="02020603050405020304" pitchFamily="18" charset="0"/>
                <a:ea typeface="楷体_GB2312" pitchFamily="49" charset="-122"/>
              </a:rPr>
              <a:t>、载流线圈轴线上的磁场</a:t>
            </a:r>
            <a:endParaRPr lang="zh-CN" altLang="en-US" sz="2400" dirty="0">
              <a:solidFill>
                <a:srgbClr val="A50021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2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12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12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12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12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19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12019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12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12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512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512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512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512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512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512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512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512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19" grpId="0" build="p"/>
      <p:bldP spid="512026" grpId="0" animBg="1"/>
      <p:bldP spid="512027" grpId="0" animBg="1"/>
      <p:bldP spid="51204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2130" name="Text Box 2"/>
          <p:cNvSpPr txBox="1"/>
          <p:nvPr/>
        </p:nvSpPr>
        <p:spPr>
          <a:xfrm>
            <a:off x="539750" y="5038725"/>
            <a:ext cx="8281988" cy="895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>
              <a:lnSpc>
                <a:spcPct val="110000"/>
              </a:lnSpc>
            </a:pPr>
            <a:r>
              <a:rPr lang="zh-CN" altLang="en-US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  为描写导体内每一点的电流情况，</a:t>
            </a:r>
            <a:r>
              <a:rPr lang="zh-CN" altLang="en-US" sz="24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需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引入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“</a:t>
            </a:r>
            <a:r>
              <a:rPr lang="zh-CN" altLang="en-US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电流密度矢量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”</a:t>
            </a:r>
            <a:r>
              <a:rPr lang="zh-CN" altLang="en-US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的</a:t>
            </a:r>
            <a:r>
              <a:rPr lang="zh-CN" altLang="en-US" sz="24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概念描写电流的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分布。</a:t>
            </a:r>
            <a:endParaRPr lang="zh-CN" altLang="en-US" sz="2400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32131" name="Text Box 3"/>
          <p:cNvSpPr txBox="1"/>
          <p:nvPr/>
        </p:nvSpPr>
        <p:spPr>
          <a:xfrm>
            <a:off x="971550" y="1627188"/>
            <a:ext cx="1871663" cy="3476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>
              <a:lnSpc>
                <a:spcPct val="70000"/>
              </a:lnSpc>
              <a:spcBef>
                <a:spcPct val="50000"/>
              </a:spcBef>
            </a:pPr>
            <a:r>
              <a:rPr lang="zh-CN" altLang="en-US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电阻法探矿</a:t>
            </a:r>
            <a:endParaRPr lang="zh-CN" altLang="en-US" sz="2400" dirty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pSp>
        <p:nvGrpSpPr>
          <p:cNvPr id="2" name="Group 4"/>
          <p:cNvGrpSpPr/>
          <p:nvPr/>
        </p:nvGrpSpPr>
        <p:grpSpPr>
          <a:xfrm>
            <a:off x="3203575" y="979488"/>
            <a:ext cx="3810000" cy="2266950"/>
            <a:chOff x="1728" y="2496"/>
            <a:chExt cx="2400" cy="1428"/>
          </a:xfrm>
        </p:grpSpPr>
        <p:grpSp>
          <p:nvGrpSpPr>
            <p:cNvPr id="2072" name="Group 5"/>
            <p:cNvGrpSpPr/>
            <p:nvPr/>
          </p:nvGrpSpPr>
          <p:grpSpPr>
            <a:xfrm>
              <a:off x="2147" y="3195"/>
              <a:ext cx="1391" cy="729"/>
              <a:chOff x="888" y="3264"/>
              <a:chExt cx="1776" cy="912"/>
            </a:xfrm>
          </p:grpSpPr>
          <p:sp>
            <p:nvSpPr>
              <p:cNvPr id="2103" name="Arc 6"/>
              <p:cNvSpPr/>
              <p:nvPr/>
            </p:nvSpPr>
            <p:spPr>
              <a:xfrm flipV="1">
                <a:off x="1752" y="3264"/>
                <a:ext cx="912" cy="912"/>
              </a:xfrm>
              <a:custGeom>
                <a:avLst/>
                <a:gdLst>
                  <a:gd name="txL" fmla="*/ 0 w 21600"/>
                  <a:gd name="txT" fmla="*/ 0 h 21600"/>
                  <a:gd name="txR" fmla="*/ 21600 w 21600"/>
                  <a:gd name="txB" fmla="*/ 21600 h 21600"/>
                </a:gdLst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txL" t="txT" r="txR" b="txB"/>
                <a:pathLst>
                  <a:path w="21600" h="21600" fill="none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lvl="0" eaLnBrk="1" hangingPunct="1"/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104" name="Arc 7"/>
              <p:cNvSpPr/>
              <p:nvPr/>
            </p:nvSpPr>
            <p:spPr>
              <a:xfrm flipH="1" flipV="1">
                <a:off x="888" y="3264"/>
                <a:ext cx="912" cy="912"/>
              </a:xfrm>
              <a:custGeom>
                <a:avLst/>
                <a:gdLst>
                  <a:gd name="txL" fmla="*/ 0 w 21600"/>
                  <a:gd name="txT" fmla="*/ 0 h 21600"/>
                  <a:gd name="txR" fmla="*/ 21600 w 21600"/>
                  <a:gd name="txB" fmla="*/ 21600 h 21600"/>
                </a:gdLst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txL" t="txT" r="txR" b="txB"/>
                <a:pathLst>
                  <a:path w="21600" h="21600" fill="none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lvl="0" eaLnBrk="1" hangingPunct="1"/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2073" name="Line 8"/>
            <p:cNvSpPr/>
            <p:nvPr/>
          </p:nvSpPr>
          <p:spPr>
            <a:xfrm>
              <a:off x="1766" y="2875"/>
              <a:ext cx="2362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074" name="Rectangle 9" descr="深色上对角线"/>
            <p:cNvSpPr/>
            <p:nvPr/>
          </p:nvSpPr>
          <p:spPr>
            <a:xfrm>
              <a:off x="1804" y="2885"/>
              <a:ext cx="2286" cy="116"/>
            </a:xfrm>
            <a:prstGeom prst="rect">
              <a:avLst/>
            </a:prstGeom>
            <a:pattFill prst="dkUpDiag">
              <a:fgClr>
                <a:schemeClr val="tx1"/>
              </a:fgClr>
              <a:bgClr>
                <a:schemeClr val="bg1"/>
              </a:bgClr>
            </a:pattFill>
            <a:ln w="9525">
              <a:noFill/>
            </a:ln>
          </p:spPr>
          <p:txBody>
            <a:bodyPr wrap="none" anchor="ctr"/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075" name="Line 10"/>
            <p:cNvSpPr/>
            <p:nvPr/>
          </p:nvSpPr>
          <p:spPr>
            <a:xfrm>
              <a:off x="2147" y="2583"/>
              <a:ext cx="533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grpSp>
          <p:nvGrpSpPr>
            <p:cNvPr id="2076" name="Group 11"/>
            <p:cNvGrpSpPr/>
            <p:nvPr/>
          </p:nvGrpSpPr>
          <p:grpSpPr>
            <a:xfrm>
              <a:off x="2680" y="2496"/>
              <a:ext cx="38" cy="194"/>
              <a:chOff x="1584" y="2580"/>
              <a:chExt cx="48" cy="240"/>
            </a:xfrm>
          </p:grpSpPr>
          <p:sp>
            <p:nvSpPr>
              <p:cNvPr id="2101" name="Line 12"/>
              <p:cNvSpPr/>
              <p:nvPr/>
            </p:nvSpPr>
            <p:spPr>
              <a:xfrm>
                <a:off x="1584" y="2580"/>
                <a:ext cx="0" cy="24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102" name="Line 13"/>
              <p:cNvSpPr/>
              <p:nvPr/>
            </p:nvSpPr>
            <p:spPr>
              <a:xfrm>
                <a:off x="1632" y="2640"/>
                <a:ext cx="0" cy="96"/>
              </a:xfrm>
              <a:prstGeom prst="line">
                <a:avLst/>
              </a:prstGeom>
              <a:ln w="571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2077" name="Group 14"/>
            <p:cNvGrpSpPr/>
            <p:nvPr/>
          </p:nvGrpSpPr>
          <p:grpSpPr>
            <a:xfrm>
              <a:off x="2947" y="2496"/>
              <a:ext cx="38" cy="194"/>
              <a:chOff x="1584" y="2580"/>
              <a:chExt cx="48" cy="240"/>
            </a:xfrm>
          </p:grpSpPr>
          <p:sp>
            <p:nvSpPr>
              <p:cNvPr id="2099" name="Line 15"/>
              <p:cNvSpPr/>
              <p:nvPr/>
            </p:nvSpPr>
            <p:spPr>
              <a:xfrm>
                <a:off x="1584" y="2580"/>
                <a:ext cx="0" cy="24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100" name="Line 16"/>
              <p:cNvSpPr/>
              <p:nvPr/>
            </p:nvSpPr>
            <p:spPr>
              <a:xfrm>
                <a:off x="1632" y="2640"/>
                <a:ext cx="0" cy="96"/>
              </a:xfrm>
              <a:prstGeom prst="line">
                <a:avLst/>
              </a:prstGeom>
              <a:ln w="571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2078" name="Line 17"/>
            <p:cNvSpPr/>
            <p:nvPr/>
          </p:nvSpPr>
          <p:spPr>
            <a:xfrm>
              <a:off x="3014" y="2583"/>
              <a:ext cx="533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079" name="Line 18"/>
            <p:cNvSpPr/>
            <p:nvPr/>
          </p:nvSpPr>
          <p:spPr>
            <a:xfrm>
              <a:off x="2757" y="2583"/>
              <a:ext cx="190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</p:spPr>
        </p:sp>
        <p:sp>
          <p:nvSpPr>
            <p:cNvPr id="2080" name="Line 19"/>
            <p:cNvSpPr/>
            <p:nvPr/>
          </p:nvSpPr>
          <p:spPr>
            <a:xfrm>
              <a:off x="2147" y="2583"/>
              <a:ext cx="0" cy="544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081" name="Line 20"/>
            <p:cNvSpPr/>
            <p:nvPr/>
          </p:nvSpPr>
          <p:spPr>
            <a:xfrm>
              <a:off x="3547" y="2583"/>
              <a:ext cx="0" cy="544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082" name="Text Box 21"/>
            <p:cNvSpPr txBox="1"/>
            <p:nvPr/>
          </p:nvSpPr>
          <p:spPr>
            <a:xfrm>
              <a:off x="2047" y="2925"/>
              <a:ext cx="305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eaLnBrk="1" hangingPunct="1">
                <a:spcBef>
                  <a:spcPct val="50000"/>
                </a:spcBef>
              </a:pPr>
              <a:r>
                <a: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</a:t>
              </a: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083" name="Text Box 22"/>
            <p:cNvSpPr txBox="1"/>
            <p:nvPr/>
          </p:nvSpPr>
          <p:spPr>
            <a:xfrm>
              <a:off x="3439" y="2925"/>
              <a:ext cx="305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eaLnBrk="1" hangingPunct="1">
                <a:spcBef>
                  <a:spcPct val="50000"/>
                </a:spcBef>
              </a:pPr>
              <a:r>
                <a: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</a:t>
              </a: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084" name="Line 23"/>
            <p:cNvSpPr/>
            <p:nvPr/>
          </p:nvSpPr>
          <p:spPr>
            <a:xfrm>
              <a:off x="2147" y="3166"/>
              <a:ext cx="1371" cy="0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085" name="Freeform 24"/>
            <p:cNvSpPr/>
            <p:nvPr/>
          </p:nvSpPr>
          <p:spPr>
            <a:xfrm>
              <a:off x="2147" y="3176"/>
              <a:ext cx="1410" cy="185"/>
            </a:xfrm>
            <a:custGeom>
              <a:avLst/>
              <a:gdLst>
                <a:gd name="txL" fmla="*/ 0 w 1776"/>
                <a:gd name="txT" fmla="*/ 0 h 240"/>
                <a:gd name="txR" fmla="*/ 1776 w 1776"/>
                <a:gd name="txB" fmla="*/ 240 h 240"/>
              </a:gdLst>
              <a:ahLst/>
              <a:cxnLst>
                <a:cxn ang="0">
                  <a:pos x="0" y="0"/>
                </a:cxn>
                <a:cxn ang="0">
                  <a:pos x="257" y="66"/>
                </a:cxn>
                <a:cxn ang="0">
                  <a:pos x="560" y="0"/>
                </a:cxn>
              </a:cxnLst>
              <a:rect l="txL" t="txT" r="txR" b="txB"/>
              <a:pathLst>
                <a:path w="1776" h="240">
                  <a:moveTo>
                    <a:pt x="0" y="0"/>
                  </a:moveTo>
                  <a:cubicBezTo>
                    <a:pt x="260" y="120"/>
                    <a:pt x="520" y="240"/>
                    <a:pt x="816" y="240"/>
                  </a:cubicBezTo>
                  <a:cubicBezTo>
                    <a:pt x="1112" y="240"/>
                    <a:pt x="1444" y="120"/>
                    <a:pt x="1776" y="0"/>
                  </a:cubicBezTo>
                </a:path>
              </a:pathLst>
            </a:custGeom>
            <a:noFill/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086" name="Freeform 25"/>
            <p:cNvSpPr/>
            <p:nvPr/>
          </p:nvSpPr>
          <p:spPr>
            <a:xfrm>
              <a:off x="2166" y="3205"/>
              <a:ext cx="1372" cy="389"/>
            </a:xfrm>
            <a:custGeom>
              <a:avLst/>
              <a:gdLst>
                <a:gd name="txL" fmla="*/ 0 w 1776"/>
                <a:gd name="txT" fmla="*/ 0 h 240"/>
                <a:gd name="txR" fmla="*/ 1776 w 1776"/>
                <a:gd name="txB" fmla="*/ 240 h 240"/>
              </a:gdLst>
              <a:ahLst/>
              <a:cxnLst>
                <a:cxn ang="0">
                  <a:pos x="0" y="0"/>
                </a:cxn>
                <a:cxn ang="0">
                  <a:pos x="224" y="2687"/>
                </a:cxn>
                <a:cxn ang="0">
                  <a:pos x="489" y="0"/>
                </a:cxn>
              </a:cxnLst>
              <a:rect l="txL" t="txT" r="txR" b="txB"/>
              <a:pathLst>
                <a:path w="1776" h="240">
                  <a:moveTo>
                    <a:pt x="0" y="0"/>
                  </a:moveTo>
                  <a:cubicBezTo>
                    <a:pt x="260" y="120"/>
                    <a:pt x="520" y="240"/>
                    <a:pt x="816" y="240"/>
                  </a:cubicBezTo>
                  <a:cubicBezTo>
                    <a:pt x="1112" y="240"/>
                    <a:pt x="1444" y="120"/>
                    <a:pt x="1776" y="0"/>
                  </a:cubicBezTo>
                </a:path>
              </a:pathLst>
            </a:custGeom>
            <a:noFill/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2087" name="Group 26"/>
            <p:cNvGrpSpPr/>
            <p:nvPr/>
          </p:nvGrpSpPr>
          <p:grpSpPr>
            <a:xfrm>
              <a:off x="1728" y="3166"/>
              <a:ext cx="381" cy="544"/>
              <a:chOff x="288" y="3264"/>
              <a:chExt cx="576" cy="672"/>
            </a:xfrm>
          </p:grpSpPr>
          <p:sp>
            <p:nvSpPr>
              <p:cNvPr id="2097" name="Freeform 27"/>
              <p:cNvSpPr/>
              <p:nvPr/>
            </p:nvSpPr>
            <p:spPr>
              <a:xfrm>
                <a:off x="672" y="3312"/>
                <a:ext cx="192" cy="624"/>
              </a:xfrm>
              <a:custGeom>
                <a:avLst/>
                <a:gdLst>
                  <a:gd name="txL" fmla="*/ 0 w 192"/>
                  <a:gd name="txT" fmla="*/ 0 h 624"/>
                  <a:gd name="txR" fmla="*/ 192 w 192"/>
                  <a:gd name="txB" fmla="*/ 624 h 624"/>
                </a:gdLst>
                <a:ahLst/>
                <a:cxnLst>
                  <a:cxn ang="0">
                    <a:pos x="192" y="0"/>
                  </a:cxn>
                  <a:cxn ang="0">
                    <a:pos x="48" y="240"/>
                  </a:cxn>
                  <a:cxn ang="0">
                    <a:pos x="0" y="624"/>
                  </a:cxn>
                </a:cxnLst>
                <a:rect l="txL" t="txT" r="txR" b="txB"/>
                <a:pathLst>
                  <a:path w="192" h="624">
                    <a:moveTo>
                      <a:pt x="192" y="0"/>
                    </a:moveTo>
                    <a:cubicBezTo>
                      <a:pt x="136" y="68"/>
                      <a:pt x="80" y="136"/>
                      <a:pt x="48" y="240"/>
                    </a:cubicBezTo>
                    <a:cubicBezTo>
                      <a:pt x="16" y="344"/>
                      <a:pt x="8" y="484"/>
                      <a:pt x="0" y="624"/>
                    </a:cubicBezTo>
                  </a:path>
                </a:pathLst>
              </a:custGeom>
              <a:noFill/>
              <a:ln w="1905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triangle" w="sm" len="lg"/>
              </a:ln>
            </p:spPr>
            <p:txBody>
              <a:bodyPr wrap="none" anchor="ctr"/>
              <a:p>
                <a:pPr lvl="0" eaLnBrk="1" hangingPunct="1"/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98" name="Freeform 28"/>
              <p:cNvSpPr/>
              <p:nvPr/>
            </p:nvSpPr>
            <p:spPr>
              <a:xfrm>
                <a:off x="288" y="3264"/>
                <a:ext cx="576" cy="480"/>
              </a:xfrm>
              <a:custGeom>
                <a:avLst/>
                <a:gdLst>
                  <a:gd name="txL" fmla="*/ 0 w 576"/>
                  <a:gd name="txT" fmla="*/ 0 h 480"/>
                  <a:gd name="txR" fmla="*/ 576 w 576"/>
                  <a:gd name="txB" fmla="*/ 480 h 480"/>
                </a:gdLst>
                <a:ahLst/>
                <a:cxnLst>
                  <a:cxn ang="0">
                    <a:pos x="576" y="0"/>
                  </a:cxn>
                  <a:cxn ang="0">
                    <a:pos x="192" y="192"/>
                  </a:cxn>
                  <a:cxn ang="0">
                    <a:pos x="0" y="480"/>
                  </a:cxn>
                </a:cxnLst>
                <a:rect l="txL" t="txT" r="txR" b="txB"/>
                <a:pathLst>
                  <a:path w="576" h="480">
                    <a:moveTo>
                      <a:pt x="576" y="0"/>
                    </a:moveTo>
                    <a:cubicBezTo>
                      <a:pt x="432" y="56"/>
                      <a:pt x="288" y="112"/>
                      <a:pt x="192" y="192"/>
                    </a:cubicBezTo>
                    <a:cubicBezTo>
                      <a:pt x="96" y="272"/>
                      <a:pt x="48" y="376"/>
                      <a:pt x="0" y="480"/>
                    </a:cubicBezTo>
                  </a:path>
                </a:pathLst>
              </a:custGeom>
              <a:noFill/>
              <a:ln w="1905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triangle" w="sm" len="lg"/>
              </a:ln>
            </p:spPr>
            <p:txBody>
              <a:bodyPr wrap="none" anchor="ctr"/>
              <a:p>
                <a:pPr lvl="0" eaLnBrk="1" hangingPunct="1"/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2088" name="Group 29"/>
            <p:cNvGrpSpPr/>
            <p:nvPr/>
          </p:nvGrpSpPr>
          <p:grpSpPr>
            <a:xfrm flipH="1">
              <a:off x="3576" y="3186"/>
              <a:ext cx="381" cy="544"/>
              <a:chOff x="288" y="3264"/>
              <a:chExt cx="576" cy="672"/>
            </a:xfrm>
          </p:grpSpPr>
          <p:sp>
            <p:nvSpPr>
              <p:cNvPr id="2095" name="Freeform 30"/>
              <p:cNvSpPr/>
              <p:nvPr/>
            </p:nvSpPr>
            <p:spPr>
              <a:xfrm>
                <a:off x="672" y="3312"/>
                <a:ext cx="192" cy="624"/>
              </a:xfrm>
              <a:custGeom>
                <a:avLst/>
                <a:gdLst>
                  <a:gd name="txL" fmla="*/ 0 w 192"/>
                  <a:gd name="txT" fmla="*/ 0 h 624"/>
                  <a:gd name="txR" fmla="*/ 192 w 192"/>
                  <a:gd name="txB" fmla="*/ 624 h 624"/>
                </a:gdLst>
                <a:ahLst/>
                <a:cxnLst>
                  <a:cxn ang="0">
                    <a:pos x="192" y="0"/>
                  </a:cxn>
                  <a:cxn ang="0">
                    <a:pos x="48" y="240"/>
                  </a:cxn>
                  <a:cxn ang="0">
                    <a:pos x="0" y="624"/>
                  </a:cxn>
                </a:cxnLst>
                <a:rect l="txL" t="txT" r="txR" b="txB"/>
                <a:pathLst>
                  <a:path w="192" h="624">
                    <a:moveTo>
                      <a:pt x="192" y="0"/>
                    </a:moveTo>
                    <a:cubicBezTo>
                      <a:pt x="136" y="68"/>
                      <a:pt x="80" y="136"/>
                      <a:pt x="48" y="240"/>
                    </a:cubicBezTo>
                    <a:cubicBezTo>
                      <a:pt x="16" y="344"/>
                      <a:pt x="8" y="484"/>
                      <a:pt x="0" y="624"/>
                    </a:cubicBezTo>
                  </a:path>
                </a:pathLst>
              </a:custGeom>
              <a:noFill/>
              <a:ln w="19050" cap="flat" cmpd="sng">
                <a:solidFill>
                  <a:srgbClr val="FF0000"/>
                </a:solidFill>
                <a:prstDash val="solid"/>
                <a:round/>
                <a:headEnd type="triangle" w="sm" len="lg"/>
                <a:tailEnd type="none" w="sm" len="lg"/>
              </a:ln>
            </p:spPr>
            <p:txBody>
              <a:bodyPr wrap="none" anchor="ctr"/>
              <a:p>
                <a:pPr lvl="0" eaLnBrk="1" hangingPunct="1"/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96" name="Freeform 31"/>
              <p:cNvSpPr/>
              <p:nvPr/>
            </p:nvSpPr>
            <p:spPr>
              <a:xfrm>
                <a:off x="288" y="3264"/>
                <a:ext cx="576" cy="480"/>
              </a:xfrm>
              <a:custGeom>
                <a:avLst/>
                <a:gdLst>
                  <a:gd name="txL" fmla="*/ 0 w 576"/>
                  <a:gd name="txT" fmla="*/ 0 h 480"/>
                  <a:gd name="txR" fmla="*/ 576 w 576"/>
                  <a:gd name="txB" fmla="*/ 480 h 480"/>
                </a:gdLst>
                <a:ahLst/>
                <a:cxnLst>
                  <a:cxn ang="0">
                    <a:pos x="576" y="0"/>
                  </a:cxn>
                  <a:cxn ang="0">
                    <a:pos x="192" y="192"/>
                  </a:cxn>
                  <a:cxn ang="0">
                    <a:pos x="0" y="480"/>
                  </a:cxn>
                </a:cxnLst>
                <a:rect l="txL" t="txT" r="txR" b="txB"/>
                <a:pathLst>
                  <a:path w="576" h="480">
                    <a:moveTo>
                      <a:pt x="576" y="0"/>
                    </a:moveTo>
                    <a:cubicBezTo>
                      <a:pt x="432" y="56"/>
                      <a:pt x="288" y="112"/>
                      <a:pt x="192" y="192"/>
                    </a:cubicBezTo>
                    <a:cubicBezTo>
                      <a:pt x="96" y="272"/>
                      <a:pt x="48" y="376"/>
                      <a:pt x="0" y="480"/>
                    </a:cubicBezTo>
                  </a:path>
                </a:pathLst>
              </a:custGeom>
              <a:noFill/>
              <a:ln w="19050" cap="flat" cmpd="sng">
                <a:solidFill>
                  <a:srgbClr val="FF0000"/>
                </a:solidFill>
                <a:prstDash val="solid"/>
                <a:round/>
                <a:headEnd type="triangle" w="sm" len="lg"/>
                <a:tailEnd type="none" w="sm" len="lg"/>
              </a:ln>
            </p:spPr>
            <p:txBody>
              <a:bodyPr wrap="none" anchor="ctr"/>
              <a:p>
                <a:pPr lvl="0" eaLnBrk="1" hangingPunct="1"/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2089" name="Line 32"/>
            <p:cNvSpPr/>
            <p:nvPr/>
          </p:nvSpPr>
          <p:spPr>
            <a:xfrm>
              <a:off x="2718" y="3166"/>
              <a:ext cx="153" cy="0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headEnd type="none" w="med" len="med"/>
              <a:tailEnd type="triangle" w="med" len="lg"/>
            </a:ln>
          </p:spPr>
        </p:sp>
        <p:sp>
          <p:nvSpPr>
            <p:cNvPr id="2090" name="Line 33"/>
            <p:cNvSpPr/>
            <p:nvPr/>
          </p:nvSpPr>
          <p:spPr>
            <a:xfrm>
              <a:off x="2728" y="3361"/>
              <a:ext cx="152" cy="0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headEnd type="none" w="med" len="med"/>
              <a:tailEnd type="triangle" w="med" len="lg"/>
            </a:ln>
          </p:spPr>
        </p:sp>
        <p:sp>
          <p:nvSpPr>
            <p:cNvPr id="2091" name="Line 34"/>
            <p:cNvSpPr/>
            <p:nvPr/>
          </p:nvSpPr>
          <p:spPr>
            <a:xfrm>
              <a:off x="2728" y="3594"/>
              <a:ext cx="152" cy="0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headEnd type="none" w="med" len="med"/>
              <a:tailEnd type="triangle" w="med" len="lg"/>
            </a:ln>
          </p:spPr>
        </p:sp>
        <p:sp>
          <p:nvSpPr>
            <p:cNvPr id="2092" name="Line 35"/>
            <p:cNvSpPr/>
            <p:nvPr/>
          </p:nvSpPr>
          <p:spPr>
            <a:xfrm>
              <a:off x="2757" y="3924"/>
              <a:ext cx="152" cy="0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headEnd type="none" w="med" len="med"/>
              <a:tailEnd type="triangle" w="med" len="lg"/>
            </a:ln>
          </p:spPr>
        </p:sp>
        <p:sp>
          <p:nvSpPr>
            <p:cNvPr id="2093" name="Line 36"/>
            <p:cNvSpPr/>
            <p:nvPr/>
          </p:nvSpPr>
          <p:spPr>
            <a:xfrm>
              <a:off x="2136" y="2700"/>
              <a:ext cx="0" cy="78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triangle" w="med" len="lg"/>
            </a:ln>
          </p:spPr>
        </p:sp>
        <p:sp>
          <p:nvSpPr>
            <p:cNvPr id="2094" name="Line 37"/>
            <p:cNvSpPr/>
            <p:nvPr/>
          </p:nvSpPr>
          <p:spPr>
            <a:xfrm flipV="1">
              <a:off x="3536" y="2661"/>
              <a:ext cx="0" cy="78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triangle" w="med" len="lg"/>
            </a:ln>
          </p:spPr>
        </p:sp>
      </p:grpSp>
      <p:grpSp>
        <p:nvGrpSpPr>
          <p:cNvPr id="8" name="Group 38"/>
          <p:cNvGrpSpPr/>
          <p:nvPr/>
        </p:nvGrpSpPr>
        <p:grpSpPr>
          <a:xfrm>
            <a:off x="3419475" y="3741738"/>
            <a:ext cx="2592388" cy="1368425"/>
            <a:chOff x="1474" y="1253"/>
            <a:chExt cx="1633" cy="862"/>
          </a:xfrm>
        </p:grpSpPr>
        <p:sp>
          <p:nvSpPr>
            <p:cNvPr id="2062" name="Line 39"/>
            <p:cNvSpPr/>
            <p:nvPr/>
          </p:nvSpPr>
          <p:spPr>
            <a:xfrm>
              <a:off x="1474" y="1512"/>
              <a:ext cx="99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063" name="Line 40"/>
            <p:cNvSpPr/>
            <p:nvPr/>
          </p:nvSpPr>
          <p:spPr>
            <a:xfrm>
              <a:off x="1474" y="1875"/>
              <a:ext cx="99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064" name="Freeform 41"/>
            <p:cNvSpPr/>
            <p:nvPr/>
          </p:nvSpPr>
          <p:spPr>
            <a:xfrm>
              <a:off x="2472" y="1512"/>
              <a:ext cx="635" cy="151"/>
            </a:xfrm>
            <a:custGeom>
              <a:avLst/>
              <a:gdLst>
                <a:gd name="txL" fmla="*/ 0 w 635"/>
                <a:gd name="txT" fmla="*/ 0 h 151"/>
                <a:gd name="txR" fmla="*/ 635 w 635"/>
                <a:gd name="txB" fmla="*/ 151 h 151"/>
              </a:gdLst>
              <a:ahLst/>
              <a:cxnLst>
                <a:cxn ang="0">
                  <a:pos x="0" y="0"/>
                </a:cxn>
                <a:cxn ang="0">
                  <a:pos x="227" y="45"/>
                </a:cxn>
                <a:cxn ang="0">
                  <a:pos x="454" y="136"/>
                </a:cxn>
                <a:cxn ang="0">
                  <a:pos x="635" y="136"/>
                </a:cxn>
              </a:cxnLst>
              <a:rect l="txL" t="txT" r="txR" b="txB"/>
              <a:pathLst>
                <a:path w="635" h="151">
                  <a:moveTo>
                    <a:pt x="0" y="0"/>
                  </a:moveTo>
                  <a:cubicBezTo>
                    <a:pt x="75" y="11"/>
                    <a:pt x="151" y="22"/>
                    <a:pt x="227" y="45"/>
                  </a:cubicBezTo>
                  <a:cubicBezTo>
                    <a:pt x="303" y="68"/>
                    <a:pt x="386" y="121"/>
                    <a:pt x="454" y="136"/>
                  </a:cubicBezTo>
                  <a:cubicBezTo>
                    <a:pt x="522" y="151"/>
                    <a:pt x="605" y="136"/>
                    <a:pt x="635" y="136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065" name="Freeform 42"/>
            <p:cNvSpPr/>
            <p:nvPr/>
          </p:nvSpPr>
          <p:spPr>
            <a:xfrm flipV="1">
              <a:off x="2472" y="1726"/>
              <a:ext cx="635" cy="151"/>
            </a:xfrm>
            <a:custGeom>
              <a:avLst/>
              <a:gdLst>
                <a:gd name="txL" fmla="*/ 0 w 635"/>
                <a:gd name="txT" fmla="*/ 0 h 151"/>
                <a:gd name="txR" fmla="*/ 635 w 635"/>
                <a:gd name="txB" fmla="*/ 151 h 151"/>
              </a:gdLst>
              <a:ahLst/>
              <a:cxnLst>
                <a:cxn ang="0">
                  <a:pos x="0" y="0"/>
                </a:cxn>
                <a:cxn ang="0">
                  <a:pos x="227" y="45"/>
                </a:cxn>
                <a:cxn ang="0">
                  <a:pos x="454" y="136"/>
                </a:cxn>
                <a:cxn ang="0">
                  <a:pos x="635" y="136"/>
                </a:cxn>
              </a:cxnLst>
              <a:rect l="txL" t="txT" r="txR" b="txB"/>
              <a:pathLst>
                <a:path w="635" h="151">
                  <a:moveTo>
                    <a:pt x="0" y="0"/>
                  </a:moveTo>
                  <a:cubicBezTo>
                    <a:pt x="75" y="11"/>
                    <a:pt x="151" y="22"/>
                    <a:pt x="227" y="45"/>
                  </a:cubicBezTo>
                  <a:cubicBezTo>
                    <a:pt x="303" y="68"/>
                    <a:pt x="386" y="121"/>
                    <a:pt x="454" y="136"/>
                  </a:cubicBezTo>
                  <a:cubicBezTo>
                    <a:pt x="522" y="151"/>
                    <a:pt x="605" y="136"/>
                    <a:pt x="635" y="136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066" name="Line 43"/>
            <p:cNvSpPr/>
            <p:nvPr/>
          </p:nvSpPr>
          <p:spPr>
            <a:xfrm>
              <a:off x="2517" y="1570"/>
              <a:ext cx="227" cy="4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067" name="Line 44"/>
            <p:cNvSpPr/>
            <p:nvPr/>
          </p:nvSpPr>
          <p:spPr>
            <a:xfrm flipV="1">
              <a:off x="2530" y="1778"/>
              <a:ext cx="227" cy="4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068" name="Line 45"/>
            <p:cNvSpPr/>
            <p:nvPr/>
          </p:nvSpPr>
          <p:spPr>
            <a:xfrm>
              <a:off x="1746" y="1687"/>
              <a:ext cx="227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069" name="Oval 46"/>
            <p:cNvSpPr/>
            <p:nvPr/>
          </p:nvSpPr>
          <p:spPr>
            <a:xfrm>
              <a:off x="2472" y="1538"/>
              <a:ext cx="45" cy="45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070" name="Oval 47"/>
            <p:cNvSpPr/>
            <p:nvPr/>
          </p:nvSpPr>
          <p:spPr>
            <a:xfrm>
              <a:off x="2472" y="1810"/>
              <a:ext cx="45" cy="45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071" name="Oval 48"/>
            <p:cNvSpPr/>
            <p:nvPr/>
          </p:nvSpPr>
          <p:spPr>
            <a:xfrm>
              <a:off x="1746" y="1661"/>
              <a:ext cx="45" cy="45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2051" name="Object 49"/>
            <p:cNvGraphicFramePr/>
            <p:nvPr/>
          </p:nvGraphicFramePr>
          <p:xfrm>
            <a:off x="2329" y="1253"/>
            <a:ext cx="233" cy="2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8" name="" r:id="rId1" imgW="165100" imgH="165100" progId="Equation.3">
                    <p:embed/>
                  </p:oleObj>
                </mc:Choice>
                <mc:Fallback>
                  <p:oleObj name="" r:id="rId1" imgW="165100" imgH="165100" progId="Equation.3">
                    <p:embed/>
                    <p:pic>
                      <p:nvPicPr>
                        <p:cNvPr id="0" name="图片 3087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2329" y="1253"/>
                          <a:ext cx="233" cy="23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2" name="Object 50"/>
            <p:cNvGraphicFramePr/>
            <p:nvPr/>
          </p:nvGraphicFramePr>
          <p:xfrm>
            <a:off x="2336" y="1882"/>
            <a:ext cx="233" cy="2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9" name="" r:id="rId3" imgW="165100" imgH="165100" progId="Equation.3">
                    <p:embed/>
                  </p:oleObj>
                </mc:Choice>
                <mc:Fallback>
                  <p:oleObj name="" r:id="rId3" imgW="165100" imgH="165100" progId="Equation.3">
                    <p:embed/>
                    <p:pic>
                      <p:nvPicPr>
                        <p:cNvPr id="0" name="图片 3088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336" y="1882"/>
                          <a:ext cx="233" cy="23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3" name="Object 51"/>
            <p:cNvGraphicFramePr/>
            <p:nvPr/>
          </p:nvGraphicFramePr>
          <p:xfrm>
            <a:off x="1519" y="1570"/>
            <a:ext cx="233" cy="2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0" name="" r:id="rId5" imgW="165100" imgH="177800" progId="Equation.3">
                    <p:embed/>
                  </p:oleObj>
                </mc:Choice>
                <mc:Fallback>
                  <p:oleObj name="" r:id="rId5" imgW="165100" imgH="177800" progId="Equation.3">
                    <p:embed/>
                    <p:pic>
                      <p:nvPicPr>
                        <p:cNvPr id="0" name="图片 3089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519" y="1570"/>
                          <a:ext cx="233" cy="25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32180" name="Rectangle 52"/>
          <p:cNvSpPr/>
          <p:nvPr/>
        </p:nvSpPr>
        <p:spPr>
          <a:xfrm>
            <a:off x="539750" y="979488"/>
            <a:ext cx="2303463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/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例如：</a:t>
            </a:r>
            <a:endParaRPr lang="zh-CN" altLang="en-US" sz="2400" dirty="0">
              <a:solidFill>
                <a:srgbClr val="FF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432181" name="Text Box 53"/>
          <p:cNvSpPr txBox="1"/>
          <p:nvPr/>
        </p:nvSpPr>
        <p:spPr>
          <a:xfrm>
            <a:off x="900113" y="3355975"/>
            <a:ext cx="4751387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0" hangingPunct="0"/>
            <a:r>
              <a:rPr lang="zh-CN" altLang="en-US" sz="2400" dirty="0">
                <a:solidFill>
                  <a:srgbClr val="FF5050"/>
                </a:solidFill>
                <a:latin typeface="Times New Roman" panose="02020603050405020304" pitchFamily="18" charset="0"/>
                <a:ea typeface="楷体_GB2312" pitchFamily="49" charset="-122"/>
              </a:rPr>
              <a:t>当通过任一截面的电量不均匀时</a:t>
            </a:r>
            <a:endParaRPr lang="zh-CN" altLang="en-US" sz="2400" dirty="0">
              <a:solidFill>
                <a:srgbClr val="FF505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pSp>
        <p:nvGrpSpPr>
          <p:cNvPr id="2060" name="Group 54"/>
          <p:cNvGrpSpPr/>
          <p:nvPr/>
        </p:nvGrpSpPr>
        <p:grpSpPr>
          <a:xfrm>
            <a:off x="468313" y="357188"/>
            <a:ext cx="3629025" cy="530225"/>
            <a:chOff x="240" y="375"/>
            <a:chExt cx="2286" cy="334"/>
          </a:xfrm>
        </p:grpSpPr>
        <p:sp>
          <p:nvSpPr>
            <p:cNvPr id="2061" name="Text Box 55"/>
            <p:cNvSpPr txBox="1"/>
            <p:nvPr/>
          </p:nvSpPr>
          <p:spPr>
            <a:xfrm>
              <a:off x="240" y="375"/>
              <a:ext cx="2286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eaLnBrk="0" hangingPunct="0">
                <a:buFont typeface="Wingdings" panose="05000000000000000000" pitchFamily="2" charset="2"/>
                <a:buNone/>
              </a:pPr>
              <a:r>
                <a:rPr lang="zh-CN" altLang="en-US" dirty="0">
                  <a:latin typeface="Times New Roman" panose="02020603050405020304" pitchFamily="18" charset="0"/>
                  <a:ea typeface="楷体_GB2312" pitchFamily="49" charset="-122"/>
                </a:rPr>
                <a:t>二、电流密度矢量</a:t>
              </a:r>
              <a:endParaRPr lang="zh-CN" altLang="en-US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2050" name="Object 56"/>
            <p:cNvGraphicFramePr/>
            <p:nvPr/>
          </p:nvGraphicFramePr>
          <p:xfrm>
            <a:off x="2064" y="395"/>
            <a:ext cx="199" cy="3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1" name="" r:id="rId7" imgW="127000" imgH="240665" progId="Equation.3">
                    <p:embed/>
                  </p:oleObj>
                </mc:Choice>
                <mc:Fallback>
                  <p:oleObj name="" r:id="rId7" imgW="127000" imgH="240665" progId="Equation.3">
                    <p:embed/>
                    <p:pic>
                      <p:nvPicPr>
                        <p:cNvPr id="0" name="图片 3090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2064" y="395"/>
                          <a:ext cx="199" cy="31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2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32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81">
                                            <p:txEl>
                                              <p:charRg st="0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32181">
                                            <p:txEl>
                                              <p:charRg st="0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32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2130" grpId="0"/>
      <p:bldP spid="432131" grpId="0"/>
      <p:bldP spid="432180" grpId="0"/>
      <p:bldP spid="432181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59" name="Text Box 2"/>
          <p:cNvSpPr txBox="1"/>
          <p:nvPr/>
        </p:nvSpPr>
        <p:spPr>
          <a:xfrm>
            <a:off x="3673475" y="2193925"/>
            <a:ext cx="311150" cy="396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 eaLnBrk="1" hangingPunct="1"/>
            <a:r>
              <a:rPr lang="en-US" altLang="zh-CN" sz="2000" i="1" dirty="0">
                <a:latin typeface="Times New Roman" panose="02020603050405020304" pitchFamily="18" charset="0"/>
                <a:ea typeface="仿宋_GB2312" pitchFamily="49" charset="-122"/>
              </a:rPr>
              <a:t>x</a:t>
            </a:r>
            <a:endParaRPr lang="en-US" altLang="zh-CN" sz="2000" dirty="0"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grpSp>
        <p:nvGrpSpPr>
          <p:cNvPr id="27660" name="Group 3"/>
          <p:cNvGrpSpPr/>
          <p:nvPr/>
        </p:nvGrpSpPr>
        <p:grpSpPr>
          <a:xfrm>
            <a:off x="2284413" y="863600"/>
            <a:ext cx="1065212" cy="2682875"/>
            <a:chOff x="2126" y="1219"/>
            <a:chExt cx="671" cy="1690"/>
          </a:xfrm>
        </p:grpSpPr>
        <p:sp>
          <p:nvSpPr>
            <p:cNvPr id="27690" name="Oval 4"/>
            <p:cNvSpPr/>
            <p:nvPr/>
          </p:nvSpPr>
          <p:spPr>
            <a:xfrm>
              <a:off x="2126" y="1219"/>
              <a:ext cx="671" cy="1690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7691" name="Oval 5" descr="蓝色砂纸"/>
            <p:cNvSpPr/>
            <p:nvPr/>
          </p:nvSpPr>
          <p:spPr>
            <a:xfrm>
              <a:off x="2182" y="1284"/>
              <a:ext cx="559" cy="1560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7661" name="Group 6"/>
          <p:cNvGrpSpPr/>
          <p:nvPr/>
        </p:nvGrpSpPr>
        <p:grpSpPr>
          <a:xfrm>
            <a:off x="2414588" y="966788"/>
            <a:ext cx="404812" cy="1506537"/>
            <a:chOff x="2208" y="1284"/>
            <a:chExt cx="255" cy="949"/>
          </a:xfrm>
        </p:grpSpPr>
        <p:sp>
          <p:nvSpPr>
            <p:cNvPr id="27687" name="Line 7"/>
            <p:cNvSpPr/>
            <p:nvPr/>
          </p:nvSpPr>
          <p:spPr>
            <a:xfrm flipH="1" flipV="1">
              <a:off x="2462" y="1284"/>
              <a:ext cx="1" cy="78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7688" name="Text Box 8"/>
            <p:cNvSpPr txBox="1"/>
            <p:nvPr/>
          </p:nvSpPr>
          <p:spPr>
            <a:xfrm>
              <a:off x="2238" y="1672"/>
              <a:ext cx="223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lvl="0" eaLnBrk="1" hangingPunct="1"/>
              <a:r>
                <a:rPr lang="en-US" altLang="zh-CN" sz="2000" i="1" dirty="0">
                  <a:latin typeface="Times New Roman" panose="02020603050405020304" pitchFamily="18" charset="0"/>
                  <a:ea typeface="仿宋_GB2312" pitchFamily="49" charset="-122"/>
                </a:rPr>
                <a:t>R</a:t>
              </a:r>
              <a:endParaRPr lang="en-US" altLang="zh-CN" sz="2000" dirty="0"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27689" name="Text Box 9"/>
            <p:cNvSpPr txBox="1"/>
            <p:nvPr/>
          </p:nvSpPr>
          <p:spPr>
            <a:xfrm>
              <a:off x="2208" y="1983"/>
              <a:ext cx="232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lvl="0" eaLnBrk="1" hangingPunct="1"/>
              <a:r>
                <a:rPr lang="en-US" altLang="zh-CN" sz="2000" i="1" dirty="0">
                  <a:latin typeface="Times New Roman" panose="02020603050405020304" pitchFamily="18" charset="0"/>
                  <a:ea typeface="仿宋_GB2312" pitchFamily="49" charset="-122"/>
                </a:rPr>
                <a:t>O</a:t>
              </a:r>
              <a:endParaRPr lang="en-US" altLang="zh-CN" sz="2000" i="1" dirty="0"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</p:grpSp>
      <p:grpSp>
        <p:nvGrpSpPr>
          <p:cNvPr id="27662" name="Group 10"/>
          <p:cNvGrpSpPr/>
          <p:nvPr/>
        </p:nvGrpSpPr>
        <p:grpSpPr>
          <a:xfrm>
            <a:off x="2835275" y="1876425"/>
            <a:ext cx="5056188" cy="809625"/>
            <a:chOff x="2473" y="1857"/>
            <a:chExt cx="3185" cy="510"/>
          </a:xfrm>
        </p:grpSpPr>
        <p:sp>
          <p:nvSpPr>
            <p:cNvPr id="27683" name="Text Box 11"/>
            <p:cNvSpPr txBox="1"/>
            <p:nvPr/>
          </p:nvSpPr>
          <p:spPr>
            <a:xfrm>
              <a:off x="3825" y="2117"/>
              <a:ext cx="214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lvl="0" eaLnBrk="1" hangingPunct="1"/>
              <a:r>
                <a:rPr lang="en-US" altLang="zh-CN" sz="2000" dirty="0">
                  <a:latin typeface="Times New Roman" panose="02020603050405020304" pitchFamily="18" charset="0"/>
                  <a:ea typeface="仿宋_GB2312" pitchFamily="49" charset="-122"/>
                </a:rPr>
                <a:t>P</a:t>
              </a:r>
              <a:endParaRPr lang="en-US" altLang="zh-CN" sz="2000" dirty="0"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27684" name="Text Box 12"/>
            <p:cNvSpPr txBox="1"/>
            <p:nvPr/>
          </p:nvSpPr>
          <p:spPr>
            <a:xfrm>
              <a:off x="5395" y="1857"/>
              <a:ext cx="180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lvl="0" eaLnBrk="1" hangingPunct="1"/>
              <a:r>
                <a:rPr lang="en-US" altLang="zh-CN" sz="1600" i="1" dirty="0">
                  <a:latin typeface="Times New Roman" panose="02020603050405020304" pitchFamily="18" charset="0"/>
                  <a:ea typeface="仿宋_GB2312" pitchFamily="49" charset="-122"/>
                </a:rPr>
                <a:t>x</a:t>
              </a:r>
              <a:endParaRPr lang="en-US" altLang="zh-CN" sz="1600" i="1" dirty="0"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27685" name="Line 13"/>
            <p:cNvSpPr/>
            <p:nvPr/>
          </p:nvSpPr>
          <p:spPr>
            <a:xfrm>
              <a:off x="2473" y="2064"/>
              <a:ext cx="3185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7686" name="Oval 14"/>
            <p:cNvSpPr/>
            <p:nvPr/>
          </p:nvSpPr>
          <p:spPr>
            <a:xfrm>
              <a:off x="4043" y="2009"/>
              <a:ext cx="96" cy="96"/>
            </a:xfrm>
            <a:prstGeom prst="ellipse">
              <a:avLst/>
            </a:prstGeom>
            <a:solidFill>
              <a:srgbClr val="A5002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7663" name="Group 16"/>
          <p:cNvGrpSpPr/>
          <p:nvPr/>
        </p:nvGrpSpPr>
        <p:grpSpPr>
          <a:xfrm rot="409653">
            <a:off x="1908175" y="1311275"/>
            <a:ext cx="577850" cy="1547813"/>
            <a:chOff x="1591" y="1488"/>
            <a:chExt cx="364" cy="975"/>
          </a:xfrm>
        </p:grpSpPr>
        <p:sp>
          <p:nvSpPr>
            <p:cNvPr id="27681" name="Freeform 17"/>
            <p:cNvSpPr/>
            <p:nvPr/>
          </p:nvSpPr>
          <p:spPr>
            <a:xfrm>
              <a:off x="1843" y="1488"/>
              <a:ext cx="112" cy="975"/>
            </a:xfrm>
            <a:custGeom>
              <a:avLst/>
              <a:gdLst>
                <a:gd name="txL" fmla="*/ 0 w 112"/>
                <a:gd name="txT" fmla="*/ 0 h 624"/>
                <a:gd name="txR" fmla="*/ 112 w 112"/>
                <a:gd name="txB" fmla="*/ 624 h 624"/>
              </a:gdLst>
              <a:ahLst/>
              <a:cxnLst>
                <a:cxn ang="0">
                  <a:pos x="16" y="0"/>
                </a:cxn>
                <a:cxn ang="0">
                  <a:pos x="16" y="1281"/>
                </a:cxn>
                <a:cxn ang="0">
                  <a:pos x="112" y="2380"/>
                </a:cxn>
              </a:cxnLst>
              <a:rect l="txL" t="txT" r="txR" b="txB"/>
              <a:pathLst>
                <a:path w="112" h="624">
                  <a:moveTo>
                    <a:pt x="16" y="0"/>
                  </a:moveTo>
                  <a:cubicBezTo>
                    <a:pt x="8" y="116"/>
                    <a:pt x="0" y="232"/>
                    <a:pt x="16" y="336"/>
                  </a:cubicBezTo>
                  <a:cubicBezTo>
                    <a:pt x="32" y="440"/>
                    <a:pt x="72" y="532"/>
                    <a:pt x="112" y="624"/>
                  </a:cubicBezTo>
                </a:path>
              </a:pathLst>
            </a:custGeom>
            <a:noFill/>
            <a:ln w="38100" cap="flat" cmpd="sng">
              <a:solidFill>
                <a:srgbClr val="A5002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wrap="none" anchor="ctr"/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7682" name="Text Box 18"/>
            <p:cNvSpPr txBox="1"/>
            <p:nvPr/>
          </p:nvSpPr>
          <p:spPr>
            <a:xfrm>
              <a:off x="1591" y="2006"/>
              <a:ext cx="178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lvl="0" eaLnBrk="1" hangingPunct="1"/>
              <a:r>
                <a:rPr lang="en-US" altLang="zh-CN" sz="2000" i="1" dirty="0">
                  <a:latin typeface="Times New Roman" panose="02020603050405020304" pitchFamily="18" charset="0"/>
                  <a:ea typeface="仿宋_GB2312" pitchFamily="49" charset="-122"/>
                </a:rPr>
                <a:t>I</a:t>
              </a:r>
              <a:endParaRPr lang="en-US" altLang="zh-CN" sz="2000" dirty="0"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</p:grpSp>
      <p:sp>
        <p:nvSpPr>
          <p:cNvPr id="27664" name="AutoShape 26"/>
          <p:cNvSpPr/>
          <p:nvPr/>
        </p:nvSpPr>
        <p:spPr>
          <a:xfrm rot="-9096264" flipH="1" flipV="1">
            <a:off x="2173288" y="1031875"/>
            <a:ext cx="3935412" cy="976313"/>
          </a:xfrm>
          <a:prstGeom prst="parallelogram">
            <a:avLst>
              <a:gd name="adj" fmla="val 121728"/>
            </a:avLst>
          </a:prstGeom>
          <a:solidFill>
            <a:srgbClr val="D5E7D8">
              <a:alpha val="50195"/>
            </a:srgbClr>
          </a:solidFill>
          <a:ln w="9525" cap="flat" cmpd="sng">
            <a:solidFill>
              <a:srgbClr val="0066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eaLnBrk="1" hangingPunct="1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7665" name="AutoShape 27"/>
          <p:cNvSpPr/>
          <p:nvPr/>
        </p:nvSpPr>
        <p:spPr>
          <a:xfrm rot="-635808" flipH="1" flipV="1">
            <a:off x="4478338" y="865188"/>
            <a:ext cx="2057400" cy="1279525"/>
          </a:xfrm>
          <a:prstGeom prst="parallelogram">
            <a:avLst>
              <a:gd name="adj" fmla="val 40809"/>
            </a:avLst>
          </a:prstGeom>
          <a:solidFill>
            <a:srgbClr val="D5E7D8">
              <a:alpha val="50195"/>
            </a:srgbClr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eaLnBrk="1" hangingPunct="1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7666" name="Line 28"/>
          <p:cNvSpPr/>
          <p:nvPr/>
        </p:nvSpPr>
        <p:spPr>
          <a:xfrm flipH="1" flipV="1">
            <a:off x="5364163" y="865188"/>
            <a:ext cx="0" cy="1339850"/>
          </a:xfrm>
          <a:prstGeom prst="line">
            <a:avLst/>
          </a:prstGeom>
          <a:ln w="28575" cap="flat" cmpd="sng">
            <a:solidFill>
              <a:srgbClr val="A50021"/>
            </a:solidFill>
            <a:prstDash val="solid"/>
            <a:headEnd type="none" w="med" len="med"/>
            <a:tailEnd type="triangle" w="med" len="med"/>
          </a:ln>
        </p:spPr>
      </p:sp>
      <p:graphicFrame>
        <p:nvGraphicFramePr>
          <p:cNvPr id="27650" name="Object 29"/>
          <p:cNvGraphicFramePr/>
          <p:nvPr/>
        </p:nvGraphicFramePr>
        <p:xfrm>
          <a:off x="4929188" y="514350"/>
          <a:ext cx="461962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1" name="" r:id="rId1" imgW="279400" imgH="241300" progId="Equation.3">
                  <p:embed/>
                </p:oleObj>
              </mc:Choice>
              <mc:Fallback>
                <p:oleObj name="" r:id="rId1" imgW="279400" imgH="241300" progId="Equation.3">
                  <p:embed/>
                  <p:pic>
                    <p:nvPicPr>
                      <p:cNvPr id="0" name="图片 324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929188" y="514350"/>
                        <a:ext cx="461962" cy="4619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67" name="Line 30"/>
          <p:cNvSpPr/>
          <p:nvPr/>
        </p:nvSpPr>
        <p:spPr>
          <a:xfrm flipV="1">
            <a:off x="5424488" y="827088"/>
            <a:ext cx="398462" cy="1387475"/>
          </a:xfrm>
          <a:prstGeom prst="line">
            <a:avLst/>
          </a:prstGeom>
          <a:ln w="28575" cap="flat" cmpd="sng">
            <a:solidFill>
              <a:srgbClr val="A50021"/>
            </a:solidFill>
            <a:prstDash val="solid"/>
            <a:headEnd type="none" w="med" len="med"/>
            <a:tailEnd type="triangle" w="med" len="med"/>
          </a:ln>
        </p:spPr>
      </p:sp>
      <p:graphicFrame>
        <p:nvGraphicFramePr>
          <p:cNvPr id="27651" name="Object 31"/>
          <p:cNvGraphicFramePr/>
          <p:nvPr/>
        </p:nvGraphicFramePr>
        <p:xfrm>
          <a:off x="5719763" y="895350"/>
          <a:ext cx="32702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2" name="" r:id="rId3" imgW="215900" imgH="215900" progId="Equation.3">
                  <p:embed/>
                </p:oleObj>
              </mc:Choice>
              <mc:Fallback>
                <p:oleObj name="" r:id="rId3" imgW="215900" imgH="215900" progId="Equation.3">
                  <p:embed/>
                  <p:pic>
                    <p:nvPicPr>
                      <p:cNvPr id="0" name="图片 324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719763" y="895350"/>
                        <a:ext cx="327025" cy="381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7668" name="Group 32"/>
          <p:cNvGrpSpPr/>
          <p:nvPr/>
        </p:nvGrpSpPr>
        <p:grpSpPr>
          <a:xfrm>
            <a:off x="5297488" y="890588"/>
            <a:ext cx="317500" cy="628650"/>
            <a:chOff x="4848" y="2112"/>
            <a:chExt cx="240" cy="323"/>
          </a:xfrm>
        </p:grpSpPr>
        <p:sp>
          <p:nvSpPr>
            <p:cNvPr id="27679" name="Text Box 33"/>
            <p:cNvSpPr txBox="1"/>
            <p:nvPr/>
          </p:nvSpPr>
          <p:spPr>
            <a:xfrm>
              <a:off x="4848" y="2112"/>
              <a:ext cx="240" cy="204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eaLnBrk="1" hangingPunct="1">
                <a:spcBef>
                  <a:spcPct val="50000"/>
                </a:spcBef>
              </a:pPr>
              <a:r>
                <a:rPr lang="zh-CN" altLang="en-US" sz="2000" i="1" dirty="0"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</a:t>
              </a:r>
              <a:endParaRPr lang="zh-CN" altLang="en-US" sz="2000" dirty="0"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27680" name="Freeform 34"/>
            <p:cNvSpPr/>
            <p:nvPr/>
          </p:nvSpPr>
          <p:spPr>
            <a:xfrm rot="5400000">
              <a:off x="4944" y="2339"/>
              <a:ext cx="48" cy="144"/>
            </a:xfrm>
            <a:custGeom>
              <a:avLst/>
              <a:gdLst>
                <a:gd name="txL" fmla="*/ 0 w 56"/>
                <a:gd name="txT" fmla="*/ 0 h 336"/>
                <a:gd name="txR" fmla="*/ 56 w 56"/>
                <a:gd name="txB" fmla="*/ 336 h 336"/>
              </a:gdLst>
              <a:ahLst/>
              <a:cxnLst>
                <a:cxn ang="0">
                  <a:pos x="35" y="0"/>
                </a:cxn>
                <a:cxn ang="0">
                  <a:pos x="5" y="12"/>
                </a:cxn>
                <a:cxn ang="0">
                  <a:pos x="5" y="27"/>
                </a:cxn>
              </a:cxnLst>
              <a:rect l="txL" t="txT" r="txR" b="txB"/>
              <a:pathLst>
                <a:path w="56" h="336">
                  <a:moveTo>
                    <a:pt x="56" y="0"/>
                  </a:moveTo>
                  <a:cubicBezTo>
                    <a:pt x="36" y="44"/>
                    <a:pt x="16" y="88"/>
                    <a:pt x="8" y="144"/>
                  </a:cubicBezTo>
                  <a:cubicBezTo>
                    <a:pt x="0" y="200"/>
                    <a:pt x="4" y="268"/>
                    <a:pt x="8" y="336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aphicFrame>
        <p:nvGraphicFramePr>
          <p:cNvPr id="27652" name="Object 35"/>
          <p:cNvGraphicFramePr/>
          <p:nvPr/>
        </p:nvGraphicFramePr>
        <p:xfrm>
          <a:off x="5789613" y="2149475"/>
          <a:ext cx="434975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3" name="" r:id="rId5" imgW="266065" imgH="253365" progId="Equation.3">
                  <p:embed/>
                </p:oleObj>
              </mc:Choice>
              <mc:Fallback>
                <p:oleObj name="" r:id="rId5" imgW="266065" imgH="253365" progId="Equation.3">
                  <p:embed/>
                  <p:pic>
                    <p:nvPicPr>
                      <p:cNvPr id="0" name="图片 324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789613" y="2149475"/>
                        <a:ext cx="434975" cy="4810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69" name="Line 36"/>
          <p:cNvSpPr/>
          <p:nvPr/>
        </p:nvSpPr>
        <p:spPr>
          <a:xfrm flipH="1">
            <a:off x="5373688" y="2205038"/>
            <a:ext cx="552450" cy="26987"/>
          </a:xfrm>
          <a:prstGeom prst="line">
            <a:avLst/>
          </a:prstGeom>
          <a:ln w="38100" cap="flat" cmpd="sng">
            <a:solidFill>
              <a:srgbClr val="A50021"/>
            </a:solidFill>
            <a:prstDash val="solid"/>
            <a:headEnd type="triangle" w="med" len="med"/>
            <a:tailEnd type="none" w="med" len="med"/>
          </a:ln>
        </p:spPr>
      </p:sp>
      <p:grpSp>
        <p:nvGrpSpPr>
          <p:cNvPr id="27670" name="Group 37"/>
          <p:cNvGrpSpPr/>
          <p:nvPr/>
        </p:nvGrpSpPr>
        <p:grpSpPr>
          <a:xfrm>
            <a:off x="4051300" y="1717675"/>
            <a:ext cx="496888" cy="512763"/>
            <a:chOff x="2928" y="1536"/>
            <a:chExt cx="313" cy="323"/>
          </a:xfrm>
        </p:grpSpPr>
        <p:sp>
          <p:nvSpPr>
            <p:cNvPr id="27677" name="Text Box 38"/>
            <p:cNvSpPr txBox="1"/>
            <p:nvPr/>
          </p:nvSpPr>
          <p:spPr>
            <a:xfrm>
              <a:off x="2928" y="1536"/>
              <a:ext cx="278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eaLnBrk="1" hangingPunct="1">
                <a:spcBef>
                  <a:spcPct val="50000"/>
                </a:spcBef>
              </a:pPr>
              <a:r>
                <a:rPr lang="zh-CN" altLang="en-US" sz="2000" i="1" dirty="0"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</a:t>
              </a:r>
              <a:endParaRPr lang="zh-CN" altLang="en-US" sz="2000" dirty="0"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27678" name="Freeform 39"/>
            <p:cNvSpPr/>
            <p:nvPr/>
          </p:nvSpPr>
          <p:spPr>
            <a:xfrm>
              <a:off x="3185" y="1599"/>
              <a:ext cx="56" cy="260"/>
            </a:xfrm>
            <a:custGeom>
              <a:avLst/>
              <a:gdLst>
                <a:gd name="txL" fmla="*/ 0 w 56"/>
                <a:gd name="txT" fmla="*/ 0 h 336"/>
                <a:gd name="txR" fmla="*/ 56 w 56"/>
                <a:gd name="txB" fmla="*/ 336 h 336"/>
              </a:gdLst>
              <a:ahLst/>
              <a:cxnLst>
                <a:cxn ang="0">
                  <a:pos x="56" y="0"/>
                </a:cxn>
                <a:cxn ang="0">
                  <a:pos x="8" y="67"/>
                </a:cxn>
                <a:cxn ang="0">
                  <a:pos x="8" y="156"/>
                </a:cxn>
              </a:cxnLst>
              <a:rect l="txL" t="txT" r="txR" b="txB"/>
              <a:pathLst>
                <a:path w="56" h="336">
                  <a:moveTo>
                    <a:pt x="56" y="0"/>
                  </a:moveTo>
                  <a:cubicBezTo>
                    <a:pt x="36" y="44"/>
                    <a:pt x="16" y="88"/>
                    <a:pt x="8" y="144"/>
                  </a:cubicBezTo>
                  <a:cubicBezTo>
                    <a:pt x="0" y="200"/>
                    <a:pt x="4" y="268"/>
                    <a:pt x="8" y="336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27671" name="Line 40"/>
          <p:cNvSpPr/>
          <p:nvPr/>
        </p:nvSpPr>
        <p:spPr>
          <a:xfrm>
            <a:off x="2830513" y="895350"/>
            <a:ext cx="2516187" cy="1279525"/>
          </a:xfrm>
          <a:prstGeom prst="line">
            <a:avLst/>
          </a:prstGeom>
          <a:ln w="28575" cap="flat" cmpd="sng">
            <a:solidFill>
              <a:srgbClr val="006699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7672" name="Rectangle 41"/>
          <p:cNvSpPr/>
          <p:nvPr/>
        </p:nvSpPr>
        <p:spPr>
          <a:xfrm>
            <a:off x="2724150" y="869950"/>
            <a:ext cx="177800" cy="103188"/>
          </a:xfrm>
          <a:prstGeom prst="rect">
            <a:avLst/>
          </a:prstGeom>
          <a:solidFill>
            <a:srgbClr val="A5002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eaLnBrk="1" hangingPunct="1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27653" name="Object 42"/>
          <p:cNvGraphicFramePr/>
          <p:nvPr/>
        </p:nvGraphicFramePr>
        <p:xfrm>
          <a:off x="2514600" y="404813"/>
          <a:ext cx="509588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4" name="" r:id="rId7" imgW="278765" imgH="215900" progId="Equation.3">
                  <p:embed/>
                </p:oleObj>
              </mc:Choice>
              <mc:Fallback>
                <p:oleObj name="" r:id="rId7" imgW="278765" imgH="215900" progId="Equation.3">
                  <p:embed/>
                  <p:pic>
                    <p:nvPicPr>
                      <p:cNvPr id="0" name="图片 324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514600" y="404813"/>
                        <a:ext cx="509588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4" name="Object 43"/>
          <p:cNvGraphicFramePr/>
          <p:nvPr/>
        </p:nvGraphicFramePr>
        <p:xfrm>
          <a:off x="3786188" y="1062038"/>
          <a:ext cx="376237" cy="487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5" name="" r:id="rId9" imgW="127000" imgH="164465" progId="Equation.3">
                  <p:embed/>
                </p:oleObj>
              </mc:Choice>
              <mc:Fallback>
                <p:oleObj name="" r:id="rId9" imgW="127000" imgH="164465" progId="Equation.3">
                  <p:embed/>
                  <p:pic>
                    <p:nvPicPr>
                      <p:cNvPr id="0" name="图片 324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786188" y="1062038"/>
                        <a:ext cx="376237" cy="4873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73" name="Line 44"/>
          <p:cNvSpPr/>
          <p:nvPr/>
        </p:nvSpPr>
        <p:spPr>
          <a:xfrm rot="-347567" flipH="1">
            <a:off x="2444750" y="931863"/>
            <a:ext cx="381000" cy="76200"/>
          </a:xfrm>
          <a:prstGeom prst="line">
            <a:avLst/>
          </a:prstGeom>
          <a:ln w="28575" cap="flat" cmpd="sng">
            <a:solidFill>
              <a:srgbClr val="A5002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7674" name="Rectangle 46"/>
          <p:cNvSpPr/>
          <p:nvPr/>
        </p:nvSpPr>
        <p:spPr>
          <a:xfrm>
            <a:off x="468313" y="3716338"/>
            <a:ext cx="207645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/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合磁场：</a:t>
            </a:r>
            <a:endParaRPr lang="zh-CN" altLang="en-US" sz="2400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513071" name="Rectangle 47"/>
          <p:cNvSpPr/>
          <p:nvPr/>
        </p:nvSpPr>
        <p:spPr>
          <a:xfrm>
            <a:off x="684213" y="5589588"/>
            <a:ext cx="597535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/>
            <a:r>
              <a:rPr lang="zh-CN" altLang="en-US" sz="2400" dirty="0">
                <a:solidFill>
                  <a:srgbClr val="FF5050"/>
                </a:solidFill>
                <a:latin typeface="楷体_GB2312" pitchFamily="49" charset="-122"/>
                <a:ea typeface="楷体_GB2312" pitchFamily="49" charset="-122"/>
              </a:rPr>
              <a:t>方向：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沿轴线，与</a:t>
            </a:r>
            <a:r>
              <a:rPr lang="en-US" altLang="zh-CN" sz="2400" i="1" dirty="0">
                <a:latin typeface="楷体_GB2312" pitchFamily="49" charset="-122"/>
                <a:ea typeface="楷体_GB2312" pitchFamily="49" charset="-122"/>
              </a:rPr>
              <a:t>I 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满足右手螺旋法则。</a:t>
            </a:r>
            <a:endParaRPr lang="zh-CN" altLang="en-US" sz="2400" dirty="0"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513072" name="Object 48"/>
          <p:cNvGraphicFramePr/>
          <p:nvPr/>
        </p:nvGraphicFramePr>
        <p:xfrm>
          <a:off x="1836738" y="3721100"/>
          <a:ext cx="1441450" cy="592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6" name="" r:id="rId11" imgW="710565" imgH="304800" progId="Equation.3">
                  <p:embed/>
                </p:oleObj>
              </mc:Choice>
              <mc:Fallback>
                <p:oleObj name="" r:id="rId11" imgW="710565" imgH="304800" progId="Equation.3">
                  <p:embed/>
                  <p:pic>
                    <p:nvPicPr>
                      <p:cNvPr id="0" name="图片 3245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836738" y="3721100"/>
                        <a:ext cx="1441450" cy="5921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3073" name="Object 49"/>
          <p:cNvGraphicFramePr/>
          <p:nvPr/>
        </p:nvGraphicFramePr>
        <p:xfrm>
          <a:off x="3276600" y="3573463"/>
          <a:ext cx="2155825" cy="795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7" name="" r:id="rId13" imgW="1028065" imgH="393700" progId="Equation.DSMT4">
                  <p:embed/>
                </p:oleObj>
              </mc:Choice>
              <mc:Fallback>
                <p:oleObj name="" r:id="rId13" imgW="1028065" imgH="393700" progId="Equation.DSMT4">
                  <p:embed/>
                  <p:pic>
                    <p:nvPicPr>
                      <p:cNvPr id="0" name="图片 3246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276600" y="3573463"/>
                        <a:ext cx="2155825" cy="7953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3074" name="Object 50"/>
          <p:cNvGraphicFramePr/>
          <p:nvPr/>
        </p:nvGraphicFramePr>
        <p:xfrm>
          <a:off x="6011863" y="3068638"/>
          <a:ext cx="2514600" cy="2384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9" name="" r:id="rId15" imgW="3467100" imgH="3286125" progId="PBrush">
                  <p:embed/>
                </p:oleObj>
              </mc:Choice>
              <mc:Fallback>
                <p:oleObj name="" r:id="rId15" imgW="3467100" imgH="3286125" progId="PBrush">
                  <p:embed/>
                  <p:pic>
                    <p:nvPicPr>
                      <p:cNvPr id="0" name="图片 3248"/>
                      <p:cNvPicPr/>
                      <p:nvPr/>
                    </p:nvPicPr>
                    <p:blipFill>
                      <a:blip r:embed="rId16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011863" y="3068638"/>
                        <a:ext cx="2514600" cy="23844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13075" name="Picture 51" descr="右手心-1"/>
          <p:cNvPicPr>
            <a:picLocks noChangeAspect="1"/>
          </p:cNvPicPr>
          <p:nvPr/>
        </p:nvPicPr>
        <p:blipFill>
          <a:blip r:embed="rId1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235825" y="3795713"/>
            <a:ext cx="1127125" cy="1289050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513076" name="Object 52"/>
          <p:cNvGraphicFramePr/>
          <p:nvPr/>
        </p:nvGraphicFramePr>
        <p:xfrm>
          <a:off x="2051050" y="4437063"/>
          <a:ext cx="3600450" cy="801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0" name="" r:id="rId18" imgW="1764665" imgH="393700" progId="Equation.DSMT4">
                  <p:embed/>
                </p:oleObj>
              </mc:Choice>
              <mc:Fallback>
                <p:oleObj name="" r:id="rId18" imgW="1764665" imgH="393700" progId="Equation.DSMT4">
                  <p:embed/>
                  <p:pic>
                    <p:nvPicPr>
                      <p:cNvPr id="0" name="图片 3249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2051050" y="4437063"/>
                        <a:ext cx="3600450" cy="8016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3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13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1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71">
                                            <p:txEl>
                                              <p:charRg st="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13071">
                                            <p:txEl>
                                              <p:charRg st="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1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3071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86402" name="Object 2"/>
          <p:cNvGraphicFramePr/>
          <p:nvPr/>
        </p:nvGraphicFramePr>
        <p:xfrm>
          <a:off x="3421063" y="1042988"/>
          <a:ext cx="4522787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8" name="" r:id="rId1" imgW="2069465" imgH="533400" progId="Equation.DSMT4">
                  <p:embed/>
                </p:oleObj>
              </mc:Choice>
              <mc:Fallback>
                <p:oleObj name="" r:id="rId1" imgW="2069465" imgH="533400" progId="Equation.DSMT4">
                  <p:embed/>
                  <p:pic>
                    <p:nvPicPr>
                      <p:cNvPr id="0" name="图片 324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421063" y="1042988"/>
                        <a:ext cx="4522787" cy="1066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6403" name="Rectangle 3"/>
          <p:cNvSpPr/>
          <p:nvPr/>
        </p:nvSpPr>
        <p:spPr>
          <a:xfrm>
            <a:off x="395288" y="2425700"/>
            <a:ext cx="4114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/>
            <a:r>
              <a:rPr lang="zh-CN" altLang="en-US" sz="2400" dirty="0">
                <a:solidFill>
                  <a:srgbClr val="A50021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讨论</a:t>
            </a:r>
            <a:r>
              <a:rPr lang="en-US" altLang="zh-CN" sz="2400" dirty="0">
                <a:solidFill>
                  <a:srgbClr val="A50021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:</a:t>
            </a:r>
            <a:endParaRPr lang="en-US" altLang="zh-CN" sz="2400" i="1" dirty="0">
              <a:latin typeface="Times New Roman" panose="02020603050405020304" pitchFamily="18" charset="0"/>
              <a:ea typeface="楷体_GB2312" pitchFamily="49" charset="-122"/>
              <a:sym typeface="Symbol" panose="05050102010706020507" pitchFamily="18" charset="2"/>
            </a:endParaRPr>
          </a:p>
        </p:txBody>
      </p:sp>
      <p:graphicFrame>
        <p:nvGraphicFramePr>
          <p:cNvPr id="486404" name="Object 4"/>
          <p:cNvGraphicFramePr/>
          <p:nvPr/>
        </p:nvGraphicFramePr>
        <p:xfrm>
          <a:off x="3492500" y="2713038"/>
          <a:ext cx="12319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1" name="" r:id="rId3" imgW="659765" imgH="405765" progId="Equation.DSMT4">
                  <p:embed/>
                </p:oleObj>
              </mc:Choice>
              <mc:Fallback>
                <p:oleObj name="" r:id="rId3" imgW="659765" imgH="405765" progId="Equation.DSMT4">
                  <p:embed/>
                  <p:pic>
                    <p:nvPicPr>
                      <p:cNvPr id="0" name="图片 325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492500" y="2713038"/>
                        <a:ext cx="1231900" cy="787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6405" name="Text Box 5"/>
          <p:cNvSpPr txBox="1"/>
          <p:nvPr/>
        </p:nvSpPr>
        <p:spPr>
          <a:xfrm>
            <a:off x="4859338" y="2928938"/>
            <a:ext cx="2438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</a:pPr>
            <a:r>
              <a:rPr lang="zh-CN" altLang="en-US" sz="2400" dirty="0">
                <a:solidFill>
                  <a:srgbClr val="A50021"/>
                </a:solidFill>
                <a:latin typeface="Times New Roman" panose="02020603050405020304" pitchFamily="18" charset="0"/>
                <a:ea typeface="楷体_GB2312" pitchFamily="49" charset="-122"/>
              </a:rPr>
              <a:t>重要的结论！</a:t>
            </a:r>
            <a:endParaRPr lang="zh-CN" altLang="en-US" sz="2400" dirty="0">
              <a:solidFill>
                <a:srgbClr val="A50021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486406" name="Text Box 6"/>
          <p:cNvSpPr txBox="1"/>
          <p:nvPr/>
        </p:nvSpPr>
        <p:spPr>
          <a:xfrm>
            <a:off x="539750" y="3644900"/>
            <a:ext cx="5994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/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</a:rPr>
              <a:t>推广</a:t>
            </a: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</a:rPr>
              <a:t>:  </a:t>
            </a:r>
            <a:r>
              <a:rPr lang="zh-CN" altLang="en-US" sz="2400" dirty="0">
                <a:solidFill>
                  <a:srgbClr val="A50021"/>
                </a:solidFill>
                <a:latin typeface="Times New Roman" panose="02020603050405020304" pitchFamily="18" charset="0"/>
                <a:ea typeface="楷体_GB2312" pitchFamily="49" charset="-122"/>
              </a:rPr>
              <a:t>一段圆弧电流圆心</a:t>
            </a: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</a:rPr>
              <a:t>处的磁感应强度</a:t>
            </a:r>
            <a:endParaRPr lang="zh-CN" altLang="en-US" sz="2400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486407" name="Object 7"/>
          <p:cNvGraphicFramePr/>
          <p:nvPr/>
        </p:nvGraphicFramePr>
        <p:xfrm>
          <a:off x="2627313" y="4365625"/>
          <a:ext cx="1727200" cy="78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2" name="" r:id="rId5" imgW="926465" imgH="405765" progId="Equation.3">
                  <p:embed/>
                </p:oleObj>
              </mc:Choice>
              <mc:Fallback>
                <p:oleObj name="" r:id="rId5" imgW="926465" imgH="405765" progId="Equation.3">
                  <p:embed/>
                  <p:pic>
                    <p:nvPicPr>
                      <p:cNvPr id="0" name="图片 325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627313" y="4365625"/>
                        <a:ext cx="1727200" cy="7842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6408" name="Rectangle 8"/>
          <p:cNvSpPr/>
          <p:nvPr/>
        </p:nvSpPr>
        <p:spPr>
          <a:xfrm>
            <a:off x="611188" y="2857500"/>
            <a:ext cx="4114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/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(1)   </a:t>
            </a:r>
            <a:r>
              <a:rPr lang="en-US" altLang="zh-CN" sz="2400" i="1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=0,</a:t>
            </a:r>
            <a:r>
              <a:rPr lang="zh-CN" altLang="en-US" sz="2400" dirty="0">
                <a:solidFill>
                  <a:srgbClr val="A50021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圆心处</a:t>
            </a: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  </a:t>
            </a:r>
            <a:endParaRPr lang="zh-CN" altLang="en-US" sz="2400" dirty="0">
              <a:latin typeface="Times New Roman" panose="02020603050405020304" pitchFamily="18" charset="0"/>
              <a:ea typeface="楷体_GB2312" pitchFamily="49" charset="-122"/>
              <a:sym typeface="Symbol" panose="05050102010706020507" pitchFamily="18" charset="2"/>
            </a:endParaRPr>
          </a:p>
        </p:txBody>
      </p:sp>
      <p:graphicFrame>
        <p:nvGraphicFramePr>
          <p:cNvPr id="28677" name="Object 9"/>
          <p:cNvGraphicFramePr/>
          <p:nvPr/>
        </p:nvGraphicFramePr>
        <p:xfrm>
          <a:off x="1116013" y="825500"/>
          <a:ext cx="1368425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3" name="" r:id="rId7" imgW="609600" imgH="393700" progId="Equation.DSMT4">
                  <p:embed/>
                </p:oleObj>
              </mc:Choice>
              <mc:Fallback>
                <p:oleObj name="" r:id="rId7" imgW="609600" imgH="393700" progId="Equation.DSMT4">
                  <p:embed/>
                  <p:pic>
                    <p:nvPicPr>
                      <p:cNvPr id="0" name="图片 325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116013" y="825500"/>
                        <a:ext cx="1368425" cy="7921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8" name="Object 10"/>
          <p:cNvGraphicFramePr/>
          <p:nvPr/>
        </p:nvGraphicFramePr>
        <p:xfrm>
          <a:off x="1116013" y="1690688"/>
          <a:ext cx="1865312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4" name="" r:id="rId9" imgW="1866265" imgH="444500" progId="Equation.3">
                  <p:embed/>
                </p:oleObj>
              </mc:Choice>
              <mc:Fallback>
                <p:oleObj name="" r:id="rId9" imgW="1866265" imgH="444500" progId="Equation.3">
                  <p:embed/>
                  <p:pic>
                    <p:nvPicPr>
                      <p:cNvPr id="0" name="图片 3253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116013" y="1690688"/>
                        <a:ext cx="1865312" cy="4429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1"/>
          <p:cNvGrpSpPr/>
          <p:nvPr/>
        </p:nvGrpSpPr>
        <p:grpSpPr>
          <a:xfrm>
            <a:off x="6300788" y="3933825"/>
            <a:ext cx="2305050" cy="2016125"/>
            <a:chOff x="4195" y="1525"/>
            <a:chExt cx="1452" cy="1270"/>
          </a:xfrm>
        </p:grpSpPr>
        <p:sp>
          <p:nvSpPr>
            <p:cNvPr id="28686" name="Rectangle 12"/>
            <p:cNvSpPr/>
            <p:nvPr/>
          </p:nvSpPr>
          <p:spPr>
            <a:xfrm>
              <a:off x="4195" y="1525"/>
              <a:ext cx="1452" cy="1270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anchor="ctr"/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28679" name="Object 13"/>
            <p:cNvGraphicFramePr/>
            <p:nvPr/>
          </p:nvGraphicFramePr>
          <p:xfrm>
            <a:off x="4876" y="2485"/>
            <a:ext cx="165" cy="2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55" name="" r:id="rId11" imgW="127000" imgH="177165" progId="Equation.DSMT4">
                    <p:embed/>
                  </p:oleObj>
                </mc:Choice>
                <mc:Fallback>
                  <p:oleObj name="" r:id="rId11" imgW="127000" imgH="177165" progId="Equation.DSMT4">
                    <p:embed/>
                    <p:pic>
                      <p:nvPicPr>
                        <p:cNvPr id="0" name="图片 3254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4876" y="2485"/>
                          <a:ext cx="165" cy="22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687" name="Arc 14"/>
            <p:cNvSpPr/>
            <p:nvPr/>
          </p:nvSpPr>
          <p:spPr>
            <a:xfrm flipV="1">
              <a:off x="4354" y="1888"/>
              <a:ext cx="1202" cy="726"/>
            </a:xfrm>
            <a:custGeom>
              <a:avLst/>
              <a:gdLst>
                <a:gd name="txL" fmla="*/ 0 w 32811"/>
                <a:gd name="txT" fmla="*/ 0 h 21600"/>
                <a:gd name="txR" fmla="*/ 32811 w 32811"/>
                <a:gd name="txB" fmla="*/ 21600 h 21600"/>
              </a:gdLst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txL" t="txT" r="txR" b="txB"/>
              <a:pathLst>
                <a:path w="32811" h="21600" fill="none">
                  <a:moveTo>
                    <a:pt x="32810" y="14157"/>
                  </a:moveTo>
                  <a:cubicBezTo>
                    <a:pt x="28708" y="18884"/>
                    <a:pt x="22757" y="21599"/>
                    <a:pt x="16498" y="21600"/>
                  </a:cubicBezTo>
                  <a:cubicBezTo>
                    <a:pt x="10139" y="21600"/>
                    <a:pt x="4104" y="18798"/>
                    <a:pt x="0" y="13941"/>
                  </a:cubicBezTo>
                </a:path>
                <a:path w="32811" h="21600" stroke="0">
                  <a:moveTo>
                    <a:pt x="32810" y="14157"/>
                  </a:moveTo>
                  <a:cubicBezTo>
                    <a:pt x="28708" y="18884"/>
                    <a:pt x="22757" y="21599"/>
                    <a:pt x="16498" y="21600"/>
                  </a:cubicBezTo>
                  <a:cubicBezTo>
                    <a:pt x="10139" y="21600"/>
                    <a:pt x="4104" y="18798"/>
                    <a:pt x="0" y="13941"/>
                  </a:cubicBezTo>
                  <a:lnTo>
                    <a:pt x="16498" y="0"/>
                  </a:lnTo>
                  <a:close/>
                </a:path>
              </a:pathLst>
            </a:custGeom>
            <a:noFill/>
            <a:ln w="76200" cap="flat" cmpd="sng">
              <a:solidFill>
                <a:srgbClr val="FF99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>
              <a:spAutoFit/>
            </a:bodyPr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8688" name="Line 15"/>
            <p:cNvSpPr/>
            <p:nvPr/>
          </p:nvSpPr>
          <p:spPr>
            <a:xfrm flipH="1">
              <a:off x="4936" y="2161"/>
              <a:ext cx="589" cy="589"/>
            </a:xfrm>
            <a:prstGeom prst="line">
              <a:avLst/>
            </a:prstGeom>
            <a:ln w="28575" cap="flat" cmpd="sng">
              <a:solidFill>
                <a:schemeClr val="accent1"/>
              </a:solidFill>
              <a:prstDash val="dash"/>
              <a:headEnd type="none" w="med" len="med"/>
              <a:tailEnd type="none" w="med" len="med"/>
            </a:ln>
          </p:spPr>
        </p:sp>
        <p:sp>
          <p:nvSpPr>
            <p:cNvPr id="28689" name="Line 16"/>
            <p:cNvSpPr/>
            <p:nvPr/>
          </p:nvSpPr>
          <p:spPr>
            <a:xfrm>
              <a:off x="4346" y="2115"/>
              <a:ext cx="590" cy="635"/>
            </a:xfrm>
            <a:prstGeom prst="line">
              <a:avLst/>
            </a:prstGeom>
            <a:ln w="28575" cap="flat" cmpd="sng">
              <a:solidFill>
                <a:schemeClr val="accent1"/>
              </a:solidFill>
              <a:prstDash val="dash"/>
              <a:headEnd type="none" w="med" len="med"/>
              <a:tailEnd type="none" w="med" len="med"/>
            </a:ln>
          </p:spPr>
        </p:sp>
        <p:grpSp>
          <p:nvGrpSpPr>
            <p:cNvPr id="28690" name="Group 17"/>
            <p:cNvGrpSpPr/>
            <p:nvPr/>
          </p:nvGrpSpPr>
          <p:grpSpPr>
            <a:xfrm>
              <a:off x="4733" y="1535"/>
              <a:ext cx="430" cy="406"/>
              <a:chOff x="4038" y="2432"/>
              <a:chExt cx="430" cy="406"/>
            </a:xfrm>
          </p:grpSpPr>
          <p:sp>
            <p:nvSpPr>
              <p:cNvPr id="28691" name="Arc 18"/>
              <p:cNvSpPr/>
              <p:nvPr/>
            </p:nvSpPr>
            <p:spPr>
              <a:xfrm rot="10800000" flipH="1" flipV="1">
                <a:off x="4038" y="2701"/>
                <a:ext cx="430" cy="137"/>
              </a:xfrm>
              <a:custGeom>
                <a:avLst/>
                <a:gdLst>
                  <a:gd name="txL" fmla="*/ 0 w 29267"/>
                  <a:gd name="txT" fmla="*/ 0 h 21600"/>
                  <a:gd name="txR" fmla="*/ 29267 w 29267"/>
                  <a:gd name="txB" fmla="*/ 21600 h 21600"/>
                </a:gdLst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txL" t="txT" r="txR" b="txB"/>
                <a:pathLst>
                  <a:path w="29267" h="21600" fill="none">
                    <a:moveTo>
                      <a:pt x="-1" y="5960"/>
                    </a:moveTo>
                    <a:cubicBezTo>
                      <a:pt x="4016" y="2134"/>
                      <a:pt x="9351" y="-1"/>
                      <a:pt x="14899" y="0"/>
                    </a:cubicBezTo>
                    <a:cubicBezTo>
                      <a:pt x="20197" y="0"/>
                      <a:pt x="25310" y="1947"/>
                      <a:pt x="29267" y="5471"/>
                    </a:cubicBezTo>
                  </a:path>
                  <a:path w="29267" h="21600" stroke="0">
                    <a:moveTo>
                      <a:pt x="-1" y="5960"/>
                    </a:moveTo>
                    <a:cubicBezTo>
                      <a:pt x="4016" y="2134"/>
                      <a:pt x="9351" y="-1"/>
                      <a:pt x="14899" y="0"/>
                    </a:cubicBezTo>
                    <a:cubicBezTo>
                      <a:pt x="20197" y="0"/>
                      <a:pt x="25310" y="1947"/>
                      <a:pt x="29267" y="5471"/>
                    </a:cubicBezTo>
                    <a:lnTo>
                      <a:pt x="14899" y="21600"/>
                    </a:lnTo>
                    <a:close/>
                  </a:path>
                </a:pathLst>
              </a:custGeom>
              <a:noFill/>
              <a:ln w="28575" cap="flat" cmpd="sng">
                <a:solidFill>
                  <a:srgbClr val="FF66FF"/>
                </a:solidFill>
                <a:prstDash val="solid"/>
                <a:round/>
                <a:headEnd type="triangle" w="med" len="med"/>
                <a:tailEnd type="none" w="med" len="med"/>
              </a:ln>
            </p:spPr>
            <p:txBody>
              <a:bodyPr wrap="none" anchor="ctr">
                <a:spAutoFit/>
              </a:bodyPr>
              <a:p>
                <a:pPr lvl="0" eaLnBrk="1" hangingPunct="1"/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graphicFrame>
            <p:nvGraphicFramePr>
              <p:cNvPr id="28680" name="Object 19"/>
              <p:cNvGraphicFramePr/>
              <p:nvPr/>
            </p:nvGraphicFramePr>
            <p:xfrm>
              <a:off x="4195" y="2432"/>
              <a:ext cx="128" cy="18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56" name="" r:id="rId13" imgW="203200" imgH="292100" progId="Equation.3">
                      <p:embed/>
                    </p:oleObj>
                  </mc:Choice>
                  <mc:Fallback>
                    <p:oleObj name="" r:id="rId13" imgW="203200" imgH="292100" progId="Equation.3">
                      <p:embed/>
                      <p:pic>
                        <p:nvPicPr>
                          <p:cNvPr id="0" name="图片 3255"/>
                          <p:cNvPicPr/>
                          <p:nvPr/>
                        </p:nvPicPr>
                        <p:blipFill>
                          <a:blip r:embed="rId14"/>
                          <a:stretch>
                            <a:fillRect/>
                          </a:stretch>
                        </p:blipFill>
                        <p:spPr>
                          <a:xfrm>
                            <a:off x="4195" y="2432"/>
                            <a:ext cx="128" cy="186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86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3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86403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8">
                                            <p:txEl>
                                              <p:charRg st="0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86408">
                                            <p:txEl>
                                              <p:charRg st="0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86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5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86405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6">
                                            <p:txEl>
                                              <p:charRg st="0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86406">
                                            <p:txEl>
                                              <p:charRg st="0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86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6403" grpId="0" build="p"/>
      <p:bldP spid="486405" grpId="0" build="p"/>
      <p:bldP spid="486406" grpId="0" build="p"/>
      <p:bldP spid="486408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9698" name="Object 2"/>
          <p:cNvGraphicFramePr/>
          <p:nvPr/>
        </p:nvGraphicFramePr>
        <p:xfrm>
          <a:off x="3492500" y="333375"/>
          <a:ext cx="4522788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7" name="" r:id="rId1" imgW="2069465" imgH="533400" progId="Equation.DSMT4">
                  <p:embed/>
                </p:oleObj>
              </mc:Choice>
              <mc:Fallback>
                <p:oleObj name="" r:id="rId1" imgW="2069465" imgH="533400" progId="Equation.DSMT4">
                  <p:embed/>
                  <p:pic>
                    <p:nvPicPr>
                      <p:cNvPr id="0" name="图片 325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492500" y="333375"/>
                        <a:ext cx="4522788" cy="1066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20"/>
          <p:cNvGrpSpPr/>
          <p:nvPr/>
        </p:nvGrpSpPr>
        <p:grpSpPr>
          <a:xfrm>
            <a:off x="6300788" y="1628775"/>
            <a:ext cx="2303462" cy="2305050"/>
            <a:chOff x="3878" y="935"/>
            <a:chExt cx="1496" cy="1452"/>
          </a:xfrm>
        </p:grpSpPr>
        <p:sp>
          <p:nvSpPr>
            <p:cNvPr id="29715" name="Rectangle 21"/>
            <p:cNvSpPr/>
            <p:nvPr/>
          </p:nvSpPr>
          <p:spPr>
            <a:xfrm>
              <a:off x="3878" y="935"/>
              <a:ext cx="1496" cy="1452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anchor="ctr"/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pic>
          <p:nvPicPr>
            <p:cNvPr id="29716" name="Picture 2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-5400000">
              <a:off x="4217" y="1201"/>
              <a:ext cx="624" cy="470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29717" name="Oval 23"/>
            <p:cNvSpPr/>
            <p:nvPr/>
          </p:nvSpPr>
          <p:spPr>
            <a:xfrm>
              <a:off x="4012" y="1656"/>
              <a:ext cx="1074" cy="392"/>
            </a:xfrm>
            <a:prstGeom prst="ellipse">
              <a:avLst/>
            </a:prstGeom>
            <a:noFill/>
            <a:ln w="76200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9718" name="Line 24"/>
            <p:cNvSpPr/>
            <p:nvPr/>
          </p:nvSpPr>
          <p:spPr>
            <a:xfrm>
              <a:off x="4468" y="2044"/>
              <a:ext cx="260" cy="0"/>
            </a:xfrm>
            <a:prstGeom prst="line">
              <a:avLst/>
            </a:prstGeom>
            <a:ln w="57150" cap="flat" cmpd="sng">
              <a:solidFill>
                <a:srgbClr val="FF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9719" name="Line 25"/>
            <p:cNvSpPr/>
            <p:nvPr/>
          </p:nvSpPr>
          <p:spPr>
            <a:xfrm flipV="1">
              <a:off x="4543" y="1105"/>
              <a:ext cx="0" cy="689"/>
            </a:xfrm>
            <a:prstGeom prst="line">
              <a:avLst/>
            </a:prstGeom>
            <a:ln w="38100" cap="flat" cmpd="sng">
              <a:solidFill>
                <a:srgbClr val="00FF00"/>
              </a:solidFill>
              <a:prstDash val="solid"/>
              <a:headEnd type="none" w="med" len="med"/>
              <a:tailEnd type="triangle" w="med" len="med"/>
            </a:ln>
          </p:spPr>
        </p:sp>
        <p:graphicFrame>
          <p:nvGraphicFramePr>
            <p:cNvPr id="29705" name="Object 26"/>
            <p:cNvGraphicFramePr/>
            <p:nvPr/>
          </p:nvGraphicFramePr>
          <p:xfrm>
            <a:off x="4014" y="1490"/>
            <a:ext cx="218" cy="2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58" name="" r:id="rId4" imgW="165100" imgH="228600" progId="Equation.DSMT4">
                    <p:embed/>
                  </p:oleObj>
                </mc:Choice>
                <mc:Fallback>
                  <p:oleObj name="" r:id="rId4" imgW="165100" imgH="228600" progId="Equation.DSMT4">
                    <p:embed/>
                    <p:pic>
                      <p:nvPicPr>
                        <p:cNvPr id="0" name="图片 3257"/>
                        <p:cNvPicPr/>
                        <p:nvPr/>
                      </p:nvPicPr>
                      <p:blipFill>
                        <a:blip r:embed="rId5">
                          <a:clrChange>
                            <a:clrFrom>
                              <a:srgbClr val="000000"/>
                            </a:clrFrom>
                            <a:clrTo>
                              <a:srgbClr val="00FF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014" y="1490"/>
                          <a:ext cx="218" cy="22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706" name="Object 27"/>
            <p:cNvGraphicFramePr/>
            <p:nvPr/>
          </p:nvGraphicFramePr>
          <p:xfrm>
            <a:off x="4604" y="935"/>
            <a:ext cx="363" cy="4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59" name="" r:id="rId6" imgW="215900" imgH="228600" progId="Equation.DSMT4">
                    <p:embed/>
                  </p:oleObj>
                </mc:Choice>
                <mc:Fallback>
                  <p:oleObj name="" r:id="rId6" imgW="215900" imgH="228600" progId="Equation.DSMT4">
                    <p:embed/>
                    <p:pic>
                      <p:nvPicPr>
                        <p:cNvPr id="0" name="图片 3258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4604" y="935"/>
                          <a:ext cx="363" cy="40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720" name="Line 28"/>
            <p:cNvSpPr/>
            <p:nvPr/>
          </p:nvSpPr>
          <p:spPr>
            <a:xfrm flipV="1">
              <a:off x="4193" y="1525"/>
              <a:ext cx="0" cy="272"/>
            </a:xfrm>
            <a:prstGeom prst="line">
              <a:avLst/>
            </a:prstGeom>
            <a:ln w="28575" cap="flat" cmpd="sng">
              <a:solidFill>
                <a:srgbClr val="00FF00"/>
              </a:solidFill>
              <a:prstDash val="solid"/>
              <a:headEnd type="none" w="med" len="med"/>
              <a:tailEnd type="triangle" w="med" len="med"/>
            </a:ln>
          </p:spPr>
        </p:sp>
        <p:graphicFrame>
          <p:nvGraphicFramePr>
            <p:cNvPr id="29707" name="Object 29"/>
            <p:cNvGraphicFramePr/>
            <p:nvPr/>
          </p:nvGraphicFramePr>
          <p:xfrm>
            <a:off x="4475" y="1810"/>
            <a:ext cx="144" cy="1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60" name="" r:id="rId8" imgW="228600" imgH="279400" progId="Equation.3">
                    <p:embed/>
                  </p:oleObj>
                </mc:Choice>
                <mc:Fallback>
                  <p:oleObj name="" r:id="rId8" imgW="228600" imgH="279400" progId="Equation.3">
                    <p:embed/>
                    <p:pic>
                      <p:nvPicPr>
                        <p:cNvPr id="0" name="图片 3259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4475" y="1810"/>
                          <a:ext cx="144" cy="17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708" name="Object 30"/>
            <p:cNvGraphicFramePr/>
            <p:nvPr/>
          </p:nvGraphicFramePr>
          <p:xfrm>
            <a:off x="4475" y="2137"/>
            <a:ext cx="128" cy="1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61" name="" r:id="rId10" imgW="203200" imgH="292100" progId="Equation.3">
                    <p:embed/>
                  </p:oleObj>
                </mc:Choice>
                <mc:Fallback>
                  <p:oleObj name="" r:id="rId10" imgW="203200" imgH="292100" progId="Equation.3">
                    <p:embed/>
                    <p:pic>
                      <p:nvPicPr>
                        <p:cNvPr id="0" name="图片 3260"/>
                        <p:cNvPicPr/>
                        <p:nvPr/>
                      </p:nvPicPr>
                      <p:blipFill>
                        <a:blip r:embed="rId11">
                          <a:clrChange>
                            <a:clrFrom>
                              <a:srgbClr val="000000"/>
                            </a:clrFrom>
                            <a:clrTo>
                              <a:srgbClr val="FF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475" y="2137"/>
                          <a:ext cx="128" cy="18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14079" name="Text Box 31"/>
          <p:cNvSpPr txBox="1"/>
          <p:nvPr/>
        </p:nvSpPr>
        <p:spPr>
          <a:xfrm>
            <a:off x="755650" y="5084763"/>
            <a:ext cx="50419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</a:pPr>
            <a:r>
              <a:rPr lang="zh-CN" altLang="en-US" sz="2400" dirty="0">
                <a:solidFill>
                  <a:srgbClr val="FF5050"/>
                </a:solidFill>
                <a:latin typeface="楷体_GB2312" pitchFamily="49" charset="-122"/>
                <a:ea typeface="楷体_GB2312" pitchFamily="49" charset="-122"/>
              </a:rPr>
              <a:t>磁偶极磁场：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圆电流产生的磁场。 </a:t>
            </a:r>
            <a:endParaRPr lang="zh-CN" altLang="en-US" sz="2400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514080" name="Text Box 32"/>
          <p:cNvSpPr txBox="1"/>
          <p:nvPr/>
        </p:nvSpPr>
        <p:spPr>
          <a:xfrm>
            <a:off x="611188" y="1490663"/>
            <a:ext cx="936625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/>
            <a:r>
              <a:rPr lang="en-US" altLang="zh-CN" sz="2400" dirty="0">
                <a:latin typeface="Times New Roman" panose="02020603050405020304" pitchFamily="18" charset="0"/>
                <a:ea typeface="仿宋_GB2312" pitchFamily="49" charset="-122"/>
              </a:rPr>
              <a:t>(2) </a:t>
            </a:r>
            <a:endParaRPr lang="en-US" altLang="zh-CN" sz="2400" dirty="0"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514081" name="Text Box 33"/>
          <p:cNvSpPr txBox="1"/>
          <p:nvPr/>
        </p:nvSpPr>
        <p:spPr>
          <a:xfrm>
            <a:off x="2132013" y="1484313"/>
            <a:ext cx="354965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/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</a:rPr>
              <a:t>轴线上的磁感应强度</a:t>
            </a:r>
            <a:endParaRPr lang="zh-CN" altLang="en-US" sz="2400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514082" name="Object 34"/>
          <p:cNvGraphicFramePr/>
          <p:nvPr/>
        </p:nvGraphicFramePr>
        <p:xfrm>
          <a:off x="1209675" y="1568450"/>
          <a:ext cx="985838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2" name="" r:id="rId12" imgW="1015365" imgH="304800" progId="Equation.3">
                  <p:embed/>
                </p:oleObj>
              </mc:Choice>
              <mc:Fallback>
                <p:oleObj name="" r:id="rId12" imgW="1015365" imgH="304800" progId="Equation.3">
                  <p:embed/>
                  <p:pic>
                    <p:nvPicPr>
                      <p:cNvPr id="0" name="图片 3261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209675" y="1568450"/>
                        <a:ext cx="985838" cy="292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4083" name="Object 35"/>
          <p:cNvGraphicFramePr/>
          <p:nvPr/>
        </p:nvGraphicFramePr>
        <p:xfrm>
          <a:off x="2708275" y="2020888"/>
          <a:ext cx="1308100" cy="760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3" name="" r:id="rId14" imgW="1307465" imgH="761365" progId="Equation.3">
                  <p:embed/>
                </p:oleObj>
              </mc:Choice>
              <mc:Fallback>
                <p:oleObj name="" r:id="rId14" imgW="1307465" imgH="761365" progId="Equation.3">
                  <p:embed/>
                  <p:pic>
                    <p:nvPicPr>
                      <p:cNvPr id="0" name="图片 3262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2708275" y="2020888"/>
                        <a:ext cx="1308100" cy="7604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4084" name="Object 36"/>
          <p:cNvGraphicFramePr/>
          <p:nvPr/>
        </p:nvGraphicFramePr>
        <p:xfrm>
          <a:off x="4044950" y="2052638"/>
          <a:ext cx="887413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4" name="" r:id="rId16" imgW="888365" imgH="723900" progId="Equation.3">
                  <p:embed/>
                </p:oleObj>
              </mc:Choice>
              <mc:Fallback>
                <p:oleObj name="" r:id="rId16" imgW="888365" imgH="723900" progId="Equation.3">
                  <p:embed/>
                  <p:pic>
                    <p:nvPicPr>
                      <p:cNvPr id="0" name="图片 3263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4044950" y="2052638"/>
                        <a:ext cx="887413" cy="723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4085" name="Rectangle 37" descr="70%"/>
          <p:cNvSpPr/>
          <p:nvPr/>
        </p:nvSpPr>
        <p:spPr>
          <a:xfrm>
            <a:off x="769938" y="2852738"/>
            <a:ext cx="3657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/>
            <a:r>
              <a:rPr lang="zh-CN" altLang="en-US" sz="2400" dirty="0">
                <a:solidFill>
                  <a:srgbClr val="A50021"/>
                </a:solidFill>
                <a:latin typeface="Times New Roman" panose="02020603050405020304" pitchFamily="18" charset="0"/>
                <a:ea typeface="楷体_GB2312" pitchFamily="49" charset="-122"/>
              </a:rPr>
              <a:t>引入线圈的磁矩</a:t>
            </a:r>
            <a:r>
              <a:rPr lang="en-US" altLang="zh-CN" sz="2400" dirty="0">
                <a:solidFill>
                  <a:srgbClr val="A50021"/>
                </a:solidFill>
                <a:latin typeface="Times New Roman" panose="02020603050405020304" pitchFamily="18" charset="0"/>
                <a:ea typeface="楷体_GB2312" pitchFamily="49" charset="-122"/>
              </a:rPr>
              <a:t>:</a:t>
            </a:r>
            <a:endParaRPr lang="en-US" altLang="zh-CN" sz="2400" dirty="0">
              <a:solidFill>
                <a:srgbClr val="A50021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514086" name="Object 38"/>
          <p:cNvGraphicFramePr/>
          <p:nvPr/>
        </p:nvGraphicFramePr>
        <p:xfrm>
          <a:off x="1774825" y="3608388"/>
          <a:ext cx="1552575" cy="541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5" name="" r:id="rId18" imgW="622300" imgH="228600" progId="Equation.DSMT4">
                  <p:embed/>
                </p:oleObj>
              </mc:Choice>
              <mc:Fallback>
                <p:oleObj name="" r:id="rId18" imgW="622300" imgH="228600" progId="Equation.DSMT4">
                  <p:embed/>
                  <p:pic>
                    <p:nvPicPr>
                      <p:cNvPr id="0" name="图片 3264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1774825" y="3608388"/>
                        <a:ext cx="1552575" cy="5413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4087" name="Object 39"/>
          <p:cNvGraphicFramePr/>
          <p:nvPr/>
        </p:nvGraphicFramePr>
        <p:xfrm>
          <a:off x="3790950" y="3459163"/>
          <a:ext cx="1428750" cy="833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6" name="" r:id="rId20" imgW="723900" imgH="393700" progId="Equation.DSMT4">
                  <p:embed/>
                </p:oleObj>
              </mc:Choice>
              <mc:Fallback>
                <p:oleObj name="" r:id="rId20" imgW="723900" imgH="393700" progId="Equation.DSMT4">
                  <p:embed/>
                  <p:pic>
                    <p:nvPicPr>
                      <p:cNvPr id="0" name="图片 3265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3790950" y="3459163"/>
                        <a:ext cx="1428750" cy="833437"/>
                      </a:xfrm>
                      <a:prstGeom prst="rect">
                        <a:avLst/>
                      </a:prstGeom>
                      <a:noFill/>
                      <a:ln w="9525" cap="flat" cmpd="sng">
                        <a:solidFill>
                          <a:srgbClr val="A50021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4088" name="Rectangle 40"/>
          <p:cNvSpPr/>
          <p:nvPr/>
        </p:nvSpPr>
        <p:spPr>
          <a:xfrm>
            <a:off x="792163" y="4484688"/>
            <a:ext cx="360045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/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</a:rPr>
              <a:t>如果线圈有</a:t>
            </a:r>
            <a:r>
              <a:rPr lang="en-US" altLang="zh-CN" sz="2400" i="1" dirty="0"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</a:rPr>
              <a:t>匝</a:t>
            </a: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</a:rPr>
              <a:t>,</a:t>
            </a: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</a:rPr>
              <a:t>则磁矩</a:t>
            </a: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</a:rPr>
              <a:t>:</a:t>
            </a:r>
            <a:endParaRPr lang="en-US" altLang="zh-CN" sz="2400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514089" name="Object 41"/>
          <p:cNvGraphicFramePr/>
          <p:nvPr/>
        </p:nvGraphicFramePr>
        <p:xfrm>
          <a:off x="4248150" y="4425950"/>
          <a:ext cx="1692275" cy="51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7" name="" r:id="rId22" imgW="723900" imgH="228600" progId="Equation.DSMT4">
                  <p:embed/>
                </p:oleObj>
              </mc:Choice>
              <mc:Fallback>
                <p:oleObj name="" r:id="rId22" imgW="723900" imgH="228600" progId="Equation.DSMT4">
                  <p:embed/>
                  <p:pic>
                    <p:nvPicPr>
                      <p:cNvPr id="0" name="图片 3266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4248150" y="4425950"/>
                        <a:ext cx="1692275" cy="5159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4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14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14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14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14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85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14085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14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514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88">
                                            <p:txEl>
                                              <p:charRg st="0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514088">
                                            <p:txEl>
                                              <p:charRg st="0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14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14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4079" grpId="0"/>
      <p:bldP spid="514080" grpId="0"/>
      <p:bldP spid="514081" grpId="0"/>
      <p:bldP spid="514085" grpId="0" build="p"/>
      <p:bldP spid="514088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5" name="Rectangle 2"/>
          <p:cNvSpPr/>
          <p:nvPr/>
        </p:nvSpPr>
        <p:spPr>
          <a:xfrm>
            <a:off x="684213" y="1341438"/>
            <a:ext cx="3673475" cy="11874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/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载流直螺线管单位长匝数</a:t>
            </a:r>
            <a:r>
              <a:rPr lang="en-US" altLang="zh-CN" sz="2400" i="1" dirty="0"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.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求管中轴线任一点的磁感应强度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?</a:t>
            </a:r>
            <a:endParaRPr lang="en-US" altLang="zh-CN" sz="2400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87427" name="Rectangle 3"/>
          <p:cNvSpPr/>
          <p:nvPr/>
        </p:nvSpPr>
        <p:spPr>
          <a:xfrm>
            <a:off x="539750" y="3860800"/>
            <a:ext cx="44577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/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取</a:t>
            </a:r>
            <a:r>
              <a:rPr lang="zh-CN" altLang="en-US" sz="2400" dirty="0">
                <a:solidFill>
                  <a:srgbClr val="A50021"/>
                </a:solidFill>
                <a:latin typeface="楷体_GB2312" pitchFamily="49" charset="-122"/>
                <a:ea typeface="楷体_GB2312" pitchFamily="49" charset="-122"/>
              </a:rPr>
              <a:t>圆环形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电流元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</a:rPr>
              <a:t>d</a:t>
            </a:r>
            <a:r>
              <a:rPr lang="en-US" altLang="zh-CN" sz="2400" i="1" dirty="0"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</a:rPr>
              <a:t>=</a:t>
            </a:r>
            <a:r>
              <a:rPr lang="en-US" altLang="zh-CN" sz="2400" i="1" dirty="0">
                <a:latin typeface="Times New Roman" panose="02020603050405020304" pitchFamily="18" charset="0"/>
                <a:ea typeface="楷体_GB2312" pitchFamily="49" charset="-122"/>
              </a:rPr>
              <a:t>nI</a:t>
            </a: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</a:rPr>
              <a:t>d</a:t>
            </a:r>
            <a:r>
              <a:rPr lang="en-US" altLang="zh-CN" sz="2400" i="1" dirty="0">
                <a:latin typeface="Times New Roman" panose="02020603050405020304" pitchFamily="18" charset="0"/>
                <a:ea typeface="楷体_GB2312" pitchFamily="49" charset="-122"/>
              </a:rPr>
              <a:t>l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：</a:t>
            </a:r>
            <a:endParaRPr lang="zh-CN" altLang="en-US" sz="2400" dirty="0">
              <a:latin typeface="楷体_GB2312" pitchFamily="49" charset="-122"/>
              <a:ea typeface="楷体_GB2312" pitchFamily="49" charset="-122"/>
            </a:endParaRPr>
          </a:p>
        </p:txBody>
      </p:sp>
      <p:grpSp>
        <p:nvGrpSpPr>
          <p:cNvPr id="30727" name="Group 4"/>
          <p:cNvGrpSpPr/>
          <p:nvPr/>
        </p:nvGrpSpPr>
        <p:grpSpPr>
          <a:xfrm>
            <a:off x="5003800" y="1196975"/>
            <a:ext cx="3581400" cy="1417638"/>
            <a:chOff x="3216" y="499"/>
            <a:chExt cx="2256" cy="893"/>
          </a:xfrm>
        </p:grpSpPr>
        <p:graphicFrame>
          <p:nvGraphicFramePr>
            <p:cNvPr id="30724" name="Object 5"/>
            <p:cNvGraphicFramePr/>
            <p:nvPr/>
          </p:nvGraphicFramePr>
          <p:xfrm>
            <a:off x="3216" y="499"/>
            <a:ext cx="2256" cy="7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68" name="" r:id="rId1" imgW="3448050" imgH="1200150" progId="PBrush">
                    <p:embed/>
                  </p:oleObj>
                </mc:Choice>
                <mc:Fallback>
                  <p:oleObj name="" r:id="rId1" imgW="3448050" imgH="1200150" progId="PBrush">
                    <p:embed/>
                    <p:pic>
                      <p:nvPicPr>
                        <p:cNvPr id="0" name="图片 3267"/>
                        <p:cNvPicPr/>
                        <p:nvPr/>
                      </p:nvPicPr>
                      <p:blipFill>
                        <a:blip r:embed="rId2">
                          <a:clrChange>
                            <a:clrFrom>
                              <a:srgbClr val="FFFFFF"/>
                            </a:clrFrom>
                            <a:clrTo>
                              <a:srgbClr val="FFFFFF">
                                <a:alpha val="0"/>
                              </a:srgbClr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216" y="499"/>
                          <a:ext cx="2256" cy="78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0822" name="Group 6"/>
            <p:cNvGrpSpPr/>
            <p:nvPr/>
          </p:nvGrpSpPr>
          <p:grpSpPr>
            <a:xfrm>
              <a:off x="5376" y="1008"/>
              <a:ext cx="96" cy="384"/>
              <a:chOff x="5376" y="1008"/>
              <a:chExt cx="96" cy="384"/>
            </a:xfrm>
          </p:grpSpPr>
          <p:sp>
            <p:nvSpPr>
              <p:cNvPr id="30826" name="Line 7"/>
              <p:cNvSpPr/>
              <p:nvPr/>
            </p:nvSpPr>
            <p:spPr>
              <a:xfrm flipV="1">
                <a:off x="5376" y="1008"/>
                <a:ext cx="0" cy="384"/>
              </a:xfrm>
              <a:prstGeom prst="line">
                <a:avLst/>
              </a:prstGeom>
              <a:ln w="28575" cap="flat" cmpd="sng">
                <a:solidFill>
                  <a:srgbClr val="F55E29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30827" name="Rectangle 8"/>
              <p:cNvSpPr/>
              <p:nvPr/>
            </p:nvSpPr>
            <p:spPr>
              <a:xfrm>
                <a:off x="5376" y="1056"/>
                <a:ext cx="96" cy="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lvl="0" eaLnBrk="1" hangingPunct="1"/>
                <a:r>
                  <a:rPr lang="en-US" altLang="zh-CN" i="1" dirty="0">
                    <a:latin typeface="Times New Roman" panose="02020603050405020304" pitchFamily="18" charset="0"/>
                    <a:ea typeface="楷体_GB2312" pitchFamily="49" charset="-122"/>
                  </a:rPr>
                  <a:t>I</a:t>
                </a:r>
                <a:endParaRPr lang="en-US" altLang="zh-CN" dirty="0">
                  <a:latin typeface="楷体_GB2312" pitchFamily="49" charset="-122"/>
                  <a:ea typeface="楷体_GB2312" pitchFamily="49" charset="-122"/>
                </a:endParaRPr>
              </a:p>
            </p:txBody>
          </p:sp>
        </p:grpSp>
        <p:grpSp>
          <p:nvGrpSpPr>
            <p:cNvPr id="30823" name="Group 9"/>
            <p:cNvGrpSpPr/>
            <p:nvPr/>
          </p:nvGrpSpPr>
          <p:grpSpPr>
            <a:xfrm>
              <a:off x="3348" y="1008"/>
              <a:ext cx="96" cy="384"/>
              <a:chOff x="5376" y="1008"/>
              <a:chExt cx="96" cy="384"/>
            </a:xfrm>
          </p:grpSpPr>
          <p:sp>
            <p:nvSpPr>
              <p:cNvPr id="30824" name="Line 10"/>
              <p:cNvSpPr/>
              <p:nvPr/>
            </p:nvSpPr>
            <p:spPr>
              <a:xfrm flipV="1">
                <a:off x="5376" y="1008"/>
                <a:ext cx="0" cy="384"/>
              </a:xfrm>
              <a:prstGeom prst="line">
                <a:avLst/>
              </a:prstGeom>
              <a:ln w="28575" cap="flat" cmpd="sng">
                <a:solidFill>
                  <a:srgbClr val="F55E29"/>
                </a:solidFill>
                <a:prstDash val="solid"/>
                <a:headEnd type="triangle" w="med" len="med"/>
                <a:tailEnd type="none" w="med" len="med"/>
              </a:ln>
            </p:spPr>
          </p:sp>
          <p:sp>
            <p:nvSpPr>
              <p:cNvPr id="30825" name="Rectangle 11"/>
              <p:cNvSpPr/>
              <p:nvPr/>
            </p:nvSpPr>
            <p:spPr>
              <a:xfrm>
                <a:off x="5376" y="1056"/>
                <a:ext cx="96" cy="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lvl="0" eaLnBrk="1" hangingPunct="1"/>
                <a:r>
                  <a:rPr lang="en-US" altLang="zh-CN" i="1" dirty="0">
                    <a:latin typeface="Times New Roman" panose="02020603050405020304" pitchFamily="18" charset="0"/>
                    <a:ea typeface="楷体_GB2312" pitchFamily="49" charset="-122"/>
                  </a:rPr>
                  <a:t>I</a:t>
                </a:r>
                <a:endParaRPr lang="en-US" altLang="zh-CN" dirty="0">
                  <a:latin typeface="楷体_GB2312" pitchFamily="49" charset="-122"/>
                  <a:ea typeface="楷体_GB2312" pitchFamily="49" charset="-122"/>
                </a:endParaRPr>
              </a:p>
            </p:txBody>
          </p:sp>
        </p:grpSp>
      </p:grpSp>
      <p:grpSp>
        <p:nvGrpSpPr>
          <p:cNvPr id="5" name="Group 12"/>
          <p:cNvGrpSpPr/>
          <p:nvPr/>
        </p:nvGrpSpPr>
        <p:grpSpPr>
          <a:xfrm>
            <a:off x="539750" y="2781300"/>
            <a:ext cx="4800600" cy="914400"/>
            <a:chOff x="96" y="873"/>
            <a:chExt cx="2880" cy="576"/>
          </a:xfrm>
        </p:grpSpPr>
        <p:sp>
          <p:nvSpPr>
            <p:cNvPr id="30820" name="Rectangle 13"/>
            <p:cNvSpPr/>
            <p:nvPr/>
          </p:nvSpPr>
          <p:spPr>
            <a:xfrm>
              <a:off x="96" y="873"/>
              <a:ext cx="163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eaLnBrk="1" hangingPunct="1"/>
              <a:r>
                <a:rPr lang="zh-CN" altLang="en-US" sz="2400" dirty="0">
                  <a:latin typeface="楷体_GB2312" pitchFamily="49" charset="-122"/>
                  <a:ea typeface="楷体_GB2312" pitchFamily="49" charset="-122"/>
                </a:rPr>
                <a:t>纵剖面如图</a:t>
              </a:r>
              <a:r>
                <a:rPr lang="en-US" altLang="zh-CN" sz="2400" dirty="0">
                  <a:latin typeface="楷体_GB2312" pitchFamily="49" charset="-122"/>
                  <a:ea typeface="楷体_GB2312" pitchFamily="49" charset="-122"/>
                </a:rPr>
                <a:t>,</a:t>
              </a:r>
              <a:endParaRPr lang="en-US" altLang="zh-CN" sz="2400" i="1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0821" name="Rectangle 14"/>
            <p:cNvSpPr/>
            <p:nvPr/>
          </p:nvSpPr>
          <p:spPr>
            <a:xfrm>
              <a:off x="96" y="1161"/>
              <a:ext cx="288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eaLnBrk="1" hangingPunct="1"/>
              <a:r>
                <a:rPr lang="zh-CN" altLang="en-US" sz="2400" dirty="0">
                  <a:latin typeface="楷体_GB2312" pitchFamily="49" charset="-122"/>
                  <a:ea typeface="楷体_GB2312" pitchFamily="49" charset="-122"/>
                </a:rPr>
                <a:t>已知</a:t>
              </a:r>
              <a:r>
                <a:rPr lang="en-US" altLang="zh-CN" sz="2400" i="1" dirty="0">
                  <a:latin typeface="Times New Roman" panose="02020603050405020304" pitchFamily="18" charset="0"/>
                  <a:ea typeface="楷体_GB2312" pitchFamily="49" charset="-122"/>
                </a:rPr>
                <a:t>I</a:t>
              </a:r>
              <a:r>
                <a:rPr lang="zh-CN" altLang="en-US" sz="2400" dirty="0">
                  <a:latin typeface="楷体_GB2312" pitchFamily="49" charset="-122"/>
                  <a:ea typeface="楷体_GB2312" pitchFamily="49" charset="-122"/>
                </a:rPr>
                <a:t>、</a:t>
              </a:r>
              <a:r>
                <a:rPr lang="en-US" altLang="zh-CN" sz="2400" i="1" dirty="0">
                  <a:latin typeface="Times New Roman" panose="02020603050405020304" pitchFamily="18" charset="0"/>
                  <a:ea typeface="楷体_GB2312" pitchFamily="49" charset="-122"/>
                </a:rPr>
                <a:t>n</a:t>
              </a:r>
              <a:r>
                <a:rPr lang="zh-CN" altLang="en-US" sz="2400" i="1" dirty="0">
                  <a:latin typeface="Times New Roman" panose="02020603050405020304" pitchFamily="18" charset="0"/>
                  <a:ea typeface="楷体_GB2312" pitchFamily="49" charset="-122"/>
                </a:rPr>
                <a:t>、</a:t>
              </a:r>
              <a:r>
                <a:rPr lang="en-US" altLang="zh-CN" sz="2400" i="1" dirty="0">
                  <a:latin typeface="Times New Roman" panose="02020603050405020304" pitchFamily="18" charset="0"/>
                  <a:ea typeface="楷体_GB2312" pitchFamily="49" charset="-122"/>
                </a:rPr>
                <a:t>R</a:t>
              </a:r>
              <a:r>
                <a:rPr lang="zh-CN" altLang="en-US" sz="2400" dirty="0">
                  <a:latin typeface="楷体_GB2312" pitchFamily="49" charset="-122"/>
                  <a:ea typeface="楷体_GB2312" pitchFamily="49" charset="-122"/>
                </a:rPr>
                <a:t>、</a:t>
              </a:r>
              <a:r>
                <a:rPr lang="en-US" altLang="zh-CN" sz="2400" i="1" dirty="0">
                  <a:latin typeface="Times New Roman" panose="02020603050405020304" pitchFamily="18" charset="0"/>
                  <a:ea typeface="楷体_GB2312" pitchFamily="49" charset="-122"/>
                </a:rPr>
                <a:t>L</a:t>
              </a:r>
              <a:r>
                <a:rPr lang="zh-CN" altLang="en-US" sz="2400" i="1" dirty="0">
                  <a:latin typeface="Times New Roman" panose="02020603050405020304" pitchFamily="18" charset="0"/>
                  <a:ea typeface="楷体_GB2312" pitchFamily="49" charset="-122"/>
                </a:rPr>
                <a:t>、 </a:t>
              </a:r>
              <a:r>
                <a:rPr lang="zh-CN" altLang="en-US" sz="2400" i="1" dirty="0">
                  <a:latin typeface="楷体_GB2312" pitchFamily="49" charset="-122"/>
                  <a:ea typeface="楷体_GB2312" pitchFamily="49" charset="-122"/>
                  <a:sym typeface="Symbol" panose="05050102010706020507" pitchFamily="18" charset="2"/>
                </a:rPr>
                <a:t></a:t>
              </a:r>
              <a:r>
                <a:rPr lang="en-US" altLang="zh-CN" sz="2400" baseline="-25000" dirty="0">
                  <a:latin typeface="楷体_GB2312" pitchFamily="49" charset="-122"/>
                  <a:ea typeface="楷体_GB2312" pitchFamily="49" charset="-122"/>
                  <a:sym typeface="Symbol" panose="05050102010706020507" pitchFamily="18" charset="2"/>
                </a:rPr>
                <a:t>1 </a:t>
              </a:r>
              <a:r>
                <a:rPr lang="zh-CN" altLang="en-US" sz="2400" i="1" dirty="0">
                  <a:latin typeface="Times New Roman" panose="02020603050405020304" pitchFamily="18" charset="0"/>
                  <a:ea typeface="楷体_GB2312" pitchFamily="49" charset="-122"/>
                </a:rPr>
                <a:t>、</a:t>
              </a:r>
              <a:r>
                <a:rPr lang="zh-CN" altLang="en-US" sz="2400" baseline="-25000" dirty="0">
                  <a:latin typeface="楷体_GB2312" pitchFamily="49" charset="-122"/>
                  <a:ea typeface="楷体_GB2312" pitchFamily="49" charset="-122"/>
                  <a:sym typeface="Symbol" panose="05050102010706020507" pitchFamily="18" charset="2"/>
                </a:rPr>
                <a:t> </a:t>
              </a:r>
              <a:r>
                <a:rPr lang="zh-CN" altLang="en-US" sz="2400" i="1" dirty="0">
                  <a:latin typeface="楷体_GB2312" pitchFamily="49" charset="-122"/>
                  <a:ea typeface="楷体_GB2312" pitchFamily="49" charset="-122"/>
                  <a:sym typeface="Symbol" panose="05050102010706020507" pitchFamily="18" charset="2"/>
                </a:rPr>
                <a:t></a:t>
              </a:r>
              <a:r>
                <a:rPr lang="en-US" altLang="zh-CN" sz="2400" baseline="-25000" dirty="0">
                  <a:latin typeface="楷体_GB2312" pitchFamily="49" charset="-122"/>
                  <a:ea typeface="楷体_GB2312" pitchFamily="49" charset="-122"/>
                  <a:sym typeface="Symbol" panose="05050102010706020507" pitchFamily="18" charset="2"/>
                </a:rPr>
                <a:t>2</a:t>
              </a:r>
              <a:endParaRPr lang="en-US" altLang="zh-CN" sz="2400" i="1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grpSp>
        <p:nvGrpSpPr>
          <p:cNvPr id="6" name="Group 15"/>
          <p:cNvGrpSpPr/>
          <p:nvPr/>
        </p:nvGrpSpPr>
        <p:grpSpPr>
          <a:xfrm>
            <a:off x="6330950" y="2376488"/>
            <a:ext cx="1447800" cy="2686050"/>
            <a:chOff x="4080" y="1296"/>
            <a:chExt cx="912" cy="1692"/>
          </a:xfrm>
        </p:grpSpPr>
        <p:sp>
          <p:nvSpPr>
            <p:cNvPr id="30810" name="Text Box 16"/>
            <p:cNvSpPr txBox="1"/>
            <p:nvPr/>
          </p:nvSpPr>
          <p:spPr>
            <a:xfrm>
              <a:off x="4080" y="2040"/>
              <a:ext cx="240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algn="ctr" eaLnBrk="1" hangingPunct="1">
                <a:spcBef>
                  <a:spcPct val="50000"/>
                </a:spcBef>
              </a:pPr>
              <a:r>
                <a:rPr lang="en-US" altLang="zh-CN" dirty="0">
                  <a:solidFill>
                    <a:srgbClr val="A50021"/>
                  </a:solidFill>
                  <a:latin typeface="Times New Roman" panose="02020603050405020304" pitchFamily="18" charset="0"/>
                  <a:ea typeface="仿宋_GB2312" pitchFamily="49" charset="-122"/>
                </a:rPr>
                <a:t>.</a:t>
              </a:r>
              <a:endParaRPr lang="en-US" altLang="zh-CN" dirty="0">
                <a:solidFill>
                  <a:srgbClr val="A50021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30811" name="Rectangle 17"/>
            <p:cNvSpPr/>
            <p:nvPr/>
          </p:nvSpPr>
          <p:spPr>
            <a:xfrm>
              <a:off x="4704" y="1632"/>
              <a:ext cx="144" cy="1200"/>
            </a:xfrm>
            <a:prstGeom prst="rect">
              <a:avLst/>
            </a:prstGeom>
            <a:noFill/>
            <a:ln w="9525" cap="flat" cmpd="sng">
              <a:solidFill>
                <a:srgbClr val="F55E29"/>
              </a:solidFill>
              <a:prstDash val="lgDash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0812" name="Text Box 18"/>
            <p:cNvSpPr txBox="1"/>
            <p:nvPr/>
          </p:nvSpPr>
          <p:spPr>
            <a:xfrm>
              <a:off x="4608" y="1296"/>
              <a:ext cx="384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algn="ctr" eaLnBrk="1" hangingPunct="1">
                <a:spcBef>
                  <a:spcPct val="50000"/>
                </a:spcBef>
              </a:pPr>
              <a:r>
                <a:rPr lang="en-US" altLang="zh-CN" dirty="0">
                  <a:solidFill>
                    <a:srgbClr val="A50021"/>
                  </a:solidFill>
                  <a:latin typeface="Times New Roman" panose="02020603050405020304" pitchFamily="18" charset="0"/>
                  <a:ea typeface="仿宋_GB2312" pitchFamily="49" charset="-122"/>
                </a:rPr>
                <a:t>d</a:t>
              </a:r>
              <a:r>
                <a:rPr lang="en-US" altLang="zh-CN" i="1" dirty="0">
                  <a:solidFill>
                    <a:srgbClr val="A50021"/>
                  </a:solidFill>
                  <a:latin typeface="Times New Roman" panose="02020603050405020304" pitchFamily="18" charset="0"/>
                  <a:ea typeface="仿宋_GB2312" pitchFamily="49" charset="-122"/>
                </a:rPr>
                <a:t>l</a:t>
              </a:r>
              <a:endParaRPr lang="en-US" altLang="zh-CN" dirty="0">
                <a:solidFill>
                  <a:srgbClr val="A50021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30813" name="Line 19"/>
            <p:cNvSpPr/>
            <p:nvPr/>
          </p:nvSpPr>
          <p:spPr>
            <a:xfrm flipV="1">
              <a:off x="4224" y="1872"/>
              <a:ext cx="528" cy="384"/>
            </a:xfrm>
            <a:prstGeom prst="line">
              <a:avLst/>
            </a:prstGeom>
            <a:ln w="9525" cap="flat" cmpd="sng">
              <a:solidFill>
                <a:srgbClr val="F55E29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30814" name="Line 20"/>
            <p:cNvSpPr/>
            <p:nvPr/>
          </p:nvSpPr>
          <p:spPr>
            <a:xfrm>
              <a:off x="4736" y="2736"/>
              <a:ext cx="0" cy="240"/>
            </a:xfrm>
            <a:prstGeom prst="line">
              <a:avLst/>
            </a:prstGeom>
            <a:ln w="9525" cap="flat" cmpd="sng">
              <a:solidFill>
                <a:srgbClr val="F55E29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0815" name="Line 21"/>
            <p:cNvSpPr/>
            <p:nvPr/>
          </p:nvSpPr>
          <p:spPr>
            <a:xfrm>
              <a:off x="4176" y="2928"/>
              <a:ext cx="560" cy="0"/>
            </a:xfrm>
            <a:prstGeom prst="line">
              <a:avLst/>
            </a:prstGeom>
            <a:ln w="9525" cap="flat" cmpd="sng">
              <a:solidFill>
                <a:srgbClr val="F55E29"/>
              </a:solidFill>
              <a:prstDash val="solid"/>
              <a:headEnd type="triangle" w="med" len="med"/>
              <a:tailEnd type="triangle" w="med" len="med"/>
            </a:ln>
          </p:spPr>
        </p:sp>
        <p:sp>
          <p:nvSpPr>
            <p:cNvPr id="30816" name="Rectangle 22"/>
            <p:cNvSpPr/>
            <p:nvPr/>
          </p:nvSpPr>
          <p:spPr>
            <a:xfrm>
              <a:off x="4368" y="2700"/>
              <a:ext cx="169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lvl="0" eaLnBrk="1" hangingPunct="1"/>
              <a:r>
                <a:rPr lang="en-US" altLang="zh-CN" sz="2400" i="1" dirty="0">
                  <a:solidFill>
                    <a:srgbClr val="A5002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l</a:t>
              </a:r>
              <a:endParaRPr lang="en-US" altLang="zh-CN" sz="2400" dirty="0">
                <a:solidFill>
                  <a:srgbClr val="A5002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0817" name="Freeform 23"/>
            <p:cNvSpPr/>
            <p:nvPr/>
          </p:nvSpPr>
          <p:spPr>
            <a:xfrm>
              <a:off x="4416" y="2088"/>
              <a:ext cx="96" cy="192"/>
            </a:xfrm>
            <a:custGeom>
              <a:avLst/>
              <a:gdLst>
                <a:gd name="txL" fmla="*/ 0 w 56"/>
                <a:gd name="txT" fmla="*/ 0 h 192"/>
                <a:gd name="txR" fmla="*/ 56 w 56"/>
                <a:gd name="txB" fmla="*/ 192 h 192"/>
              </a:gdLst>
              <a:ahLst/>
              <a:cxnLst>
                <a:cxn ang="0">
                  <a:pos x="0" y="0"/>
                </a:cxn>
                <a:cxn ang="0">
                  <a:pos x="242" y="96"/>
                </a:cxn>
                <a:cxn ang="0">
                  <a:pos x="242" y="192"/>
                </a:cxn>
              </a:cxnLst>
              <a:rect l="txL" t="txT" r="txR" b="txB"/>
              <a:pathLst>
                <a:path w="56" h="192">
                  <a:moveTo>
                    <a:pt x="0" y="0"/>
                  </a:moveTo>
                  <a:cubicBezTo>
                    <a:pt x="20" y="32"/>
                    <a:pt x="40" y="64"/>
                    <a:pt x="48" y="96"/>
                  </a:cubicBezTo>
                  <a:cubicBezTo>
                    <a:pt x="56" y="128"/>
                    <a:pt x="52" y="160"/>
                    <a:pt x="48" y="192"/>
                  </a:cubicBezTo>
                </a:path>
              </a:pathLst>
            </a:custGeom>
            <a:noFill/>
            <a:ln w="9525" cap="flat" cmpd="sng">
              <a:solidFill>
                <a:srgbClr val="F55E29"/>
              </a:solidFill>
              <a:prstDash val="solid"/>
              <a:round/>
              <a:headEnd type="triangle" w="med" len="med"/>
              <a:tailEnd type="none" w="med" len="med"/>
            </a:ln>
          </p:spPr>
          <p:txBody>
            <a:bodyPr wrap="none" anchor="ctr"/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0818" name="Line 24"/>
            <p:cNvSpPr/>
            <p:nvPr/>
          </p:nvSpPr>
          <p:spPr>
            <a:xfrm>
              <a:off x="4176" y="2400"/>
              <a:ext cx="0" cy="576"/>
            </a:xfrm>
            <a:prstGeom prst="line">
              <a:avLst/>
            </a:prstGeom>
            <a:ln w="9525" cap="flat" cmpd="sng">
              <a:solidFill>
                <a:srgbClr val="F55E29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0819" name="Text Box 25"/>
            <p:cNvSpPr txBox="1"/>
            <p:nvPr/>
          </p:nvSpPr>
          <p:spPr>
            <a:xfrm>
              <a:off x="4464" y="2208"/>
              <a:ext cx="33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eaLnBrk="1" hangingPunct="1">
                <a:spcBef>
                  <a:spcPct val="50000"/>
                </a:spcBef>
              </a:pPr>
              <a:r>
                <a:rPr lang="zh-CN" altLang="en-US" sz="2400" dirty="0">
                  <a:solidFill>
                    <a:srgbClr val="A50021"/>
                  </a:solidFill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</a:t>
              </a:r>
              <a:endParaRPr lang="zh-CN" altLang="en-US" dirty="0">
                <a:solidFill>
                  <a:srgbClr val="A50021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</p:grpSp>
      <p:grpSp>
        <p:nvGrpSpPr>
          <p:cNvPr id="7" name="Group 26"/>
          <p:cNvGrpSpPr/>
          <p:nvPr/>
        </p:nvGrpSpPr>
        <p:grpSpPr>
          <a:xfrm>
            <a:off x="4643438" y="2816225"/>
            <a:ext cx="4244975" cy="2728913"/>
            <a:chOff x="2990" y="2073"/>
            <a:chExt cx="2674" cy="1719"/>
          </a:xfrm>
        </p:grpSpPr>
        <p:sp>
          <p:nvSpPr>
            <p:cNvPr id="30743" name="Rectangle 27"/>
            <p:cNvSpPr/>
            <p:nvPr/>
          </p:nvSpPr>
          <p:spPr>
            <a:xfrm>
              <a:off x="3230" y="2383"/>
              <a:ext cx="2148" cy="714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30744" name="Group 28"/>
            <p:cNvGrpSpPr/>
            <p:nvPr/>
          </p:nvGrpSpPr>
          <p:grpSpPr>
            <a:xfrm>
              <a:off x="3624" y="2082"/>
              <a:ext cx="238" cy="327"/>
              <a:chOff x="3264" y="2868"/>
              <a:chExt cx="240" cy="330"/>
            </a:xfrm>
          </p:grpSpPr>
          <p:sp>
            <p:nvSpPr>
              <p:cNvPr id="30808" name="Oval 29"/>
              <p:cNvSpPr/>
              <p:nvPr/>
            </p:nvSpPr>
            <p:spPr>
              <a:xfrm>
                <a:off x="3312" y="3024"/>
                <a:ext cx="144" cy="144"/>
              </a:xfrm>
              <a:prstGeom prst="ellipse">
                <a:avLst/>
              </a:prstGeom>
              <a:solidFill>
                <a:srgbClr val="F5D5C3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lvl="0" eaLnBrk="1" hangingPunct="1"/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0809" name="Text Box 30"/>
              <p:cNvSpPr txBox="1"/>
              <p:nvPr/>
            </p:nvSpPr>
            <p:spPr>
              <a:xfrm>
                <a:off x="3264" y="2868"/>
                <a:ext cx="240" cy="33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lvl="0" algn="ctr" eaLnBrk="1" hangingPunct="1">
                  <a:spcBef>
                    <a:spcPct val="50000"/>
                  </a:spcBef>
                </a:pPr>
                <a:r>
                  <a:rPr lang="en-US" altLang="zh-CN" dirty="0">
                    <a:latin typeface="Times New Roman" panose="02020603050405020304" pitchFamily="18" charset="0"/>
                    <a:ea typeface="仿宋_GB2312" pitchFamily="49" charset="-122"/>
                  </a:rPr>
                  <a:t>.</a:t>
                </a:r>
                <a:endParaRPr lang="en-US" altLang="zh-CN" dirty="0">
                  <a:latin typeface="Times New Roman" panose="02020603050405020304" pitchFamily="18" charset="0"/>
                  <a:ea typeface="仿宋_GB2312" pitchFamily="49" charset="-122"/>
                </a:endParaRPr>
              </a:p>
            </p:txBody>
          </p:sp>
        </p:grpSp>
        <p:sp>
          <p:nvSpPr>
            <p:cNvPr id="30745" name="Oval 31"/>
            <p:cNvSpPr/>
            <p:nvPr/>
          </p:nvSpPr>
          <p:spPr>
            <a:xfrm>
              <a:off x="3671" y="3097"/>
              <a:ext cx="144" cy="143"/>
            </a:xfrm>
            <a:prstGeom prst="ellipse">
              <a:avLst/>
            </a:prstGeom>
            <a:solidFill>
              <a:srgbClr val="F5D5C3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lvl="0" algn="ctr" eaLnBrk="1" hangingPunct="1"/>
              <a:r>
                <a:rPr lang="zh-CN" altLang="en-US" dirty="0"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</a:t>
              </a:r>
              <a:endParaRPr lang="zh-CN" altLang="en-US" dirty="0"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30746" name="Oval 32"/>
            <p:cNvSpPr/>
            <p:nvPr/>
          </p:nvSpPr>
          <p:spPr>
            <a:xfrm>
              <a:off x="3815" y="3097"/>
              <a:ext cx="143" cy="143"/>
            </a:xfrm>
            <a:prstGeom prst="ellipse">
              <a:avLst/>
            </a:prstGeom>
            <a:solidFill>
              <a:srgbClr val="F5D5C3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lvl="0" algn="ctr" eaLnBrk="1" hangingPunct="1"/>
              <a:r>
                <a:rPr lang="zh-CN" altLang="en-US" dirty="0"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</a:t>
              </a:r>
              <a:endParaRPr lang="zh-CN" altLang="en-US" dirty="0"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30747" name="Oval 33"/>
            <p:cNvSpPr/>
            <p:nvPr/>
          </p:nvSpPr>
          <p:spPr>
            <a:xfrm>
              <a:off x="3958" y="3097"/>
              <a:ext cx="143" cy="143"/>
            </a:xfrm>
            <a:prstGeom prst="ellipse">
              <a:avLst/>
            </a:prstGeom>
            <a:solidFill>
              <a:srgbClr val="F5D5C3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lvl="0" algn="ctr" eaLnBrk="1" hangingPunct="1"/>
              <a:r>
                <a:rPr lang="zh-CN" altLang="en-US" dirty="0"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</a:t>
              </a:r>
              <a:endParaRPr lang="zh-CN" altLang="en-US" dirty="0"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30748" name="Oval 34"/>
            <p:cNvSpPr/>
            <p:nvPr/>
          </p:nvSpPr>
          <p:spPr>
            <a:xfrm>
              <a:off x="4101" y="3097"/>
              <a:ext cx="143" cy="143"/>
            </a:xfrm>
            <a:prstGeom prst="ellipse">
              <a:avLst/>
            </a:prstGeom>
            <a:solidFill>
              <a:srgbClr val="F5D5C3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lvl="0" algn="ctr" eaLnBrk="1" hangingPunct="1"/>
              <a:r>
                <a:rPr lang="zh-CN" altLang="en-US" dirty="0"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</a:t>
              </a:r>
              <a:endParaRPr lang="zh-CN" altLang="en-US" dirty="0"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30749" name="Oval 35"/>
            <p:cNvSpPr/>
            <p:nvPr/>
          </p:nvSpPr>
          <p:spPr>
            <a:xfrm>
              <a:off x="4244" y="3097"/>
              <a:ext cx="144" cy="143"/>
            </a:xfrm>
            <a:prstGeom prst="ellipse">
              <a:avLst/>
            </a:prstGeom>
            <a:solidFill>
              <a:srgbClr val="F5D5C3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lvl="0" algn="ctr" eaLnBrk="1" hangingPunct="1"/>
              <a:r>
                <a:rPr lang="zh-CN" altLang="en-US" dirty="0"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</a:t>
              </a:r>
              <a:endParaRPr lang="zh-CN" altLang="en-US" dirty="0"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30750" name="Oval 36"/>
            <p:cNvSpPr/>
            <p:nvPr/>
          </p:nvSpPr>
          <p:spPr>
            <a:xfrm>
              <a:off x="4388" y="3097"/>
              <a:ext cx="143" cy="143"/>
            </a:xfrm>
            <a:prstGeom prst="ellipse">
              <a:avLst/>
            </a:prstGeom>
            <a:solidFill>
              <a:srgbClr val="F5D5C3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lvl="0" algn="ctr" eaLnBrk="1" hangingPunct="1"/>
              <a:r>
                <a:rPr lang="zh-CN" altLang="en-US" dirty="0"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</a:t>
              </a:r>
              <a:endParaRPr lang="zh-CN" altLang="en-US" dirty="0"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30751" name="Oval 37"/>
            <p:cNvSpPr/>
            <p:nvPr/>
          </p:nvSpPr>
          <p:spPr>
            <a:xfrm>
              <a:off x="4531" y="3097"/>
              <a:ext cx="143" cy="143"/>
            </a:xfrm>
            <a:prstGeom prst="ellipse">
              <a:avLst/>
            </a:prstGeom>
            <a:solidFill>
              <a:srgbClr val="F5D5C3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lvl="0" algn="ctr" eaLnBrk="1" hangingPunct="1"/>
              <a:r>
                <a:rPr lang="zh-CN" altLang="en-US" dirty="0"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</a:t>
              </a:r>
              <a:endParaRPr lang="zh-CN" altLang="en-US" dirty="0"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30752" name="Oval 38"/>
            <p:cNvSpPr/>
            <p:nvPr/>
          </p:nvSpPr>
          <p:spPr>
            <a:xfrm>
              <a:off x="4674" y="3097"/>
              <a:ext cx="143" cy="143"/>
            </a:xfrm>
            <a:prstGeom prst="ellipse">
              <a:avLst/>
            </a:prstGeom>
            <a:solidFill>
              <a:srgbClr val="F5D5C3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lvl="0" algn="ctr" eaLnBrk="1" hangingPunct="1"/>
              <a:r>
                <a:rPr lang="zh-CN" altLang="en-US" dirty="0"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</a:t>
              </a:r>
              <a:endParaRPr lang="zh-CN" altLang="en-US" dirty="0"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30753" name="Oval 39"/>
            <p:cNvSpPr/>
            <p:nvPr/>
          </p:nvSpPr>
          <p:spPr>
            <a:xfrm>
              <a:off x="4817" y="3097"/>
              <a:ext cx="144" cy="143"/>
            </a:xfrm>
            <a:prstGeom prst="ellipse">
              <a:avLst/>
            </a:prstGeom>
            <a:solidFill>
              <a:srgbClr val="F5D5C3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lvl="0" algn="ctr" eaLnBrk="1" hangingPunct="1"/>
              <a:r>
                <a:rPr lang="zh-CN" altLang="en-US" dirty="0"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</a:t>
              </a:r>
              <a:endParaRPr lang="zh-CN" altLang="en-US" dirty="0"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30754" name="Oval 40"/>
            <p:cNvSpPr/>
            <p:nvPr/>
          </p:nvSpPr>
          <p:spPr>
            <a:xfrm>
              <a:off x="4961" y="3097"/>
              <a:ext cx="143" cy="143"/>
            </a:xfrm>
            <a:prstGeom prst="ellipse">
              <a:avLst/>
            </a:prstGeom>
            <a:solidFill>
              <a:srgbClr val="F5D5C3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lvl="0" algn="ctr" eaLnBrk="1" hangingPunct="1"/>
              <a:r>
                <a:rPr lang="zh-CN" altLang="en-US" dirty="0"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</a:t>
              </a:r>
              <a:endParaRPr lang="zh-CN" altLang="en-US" dirty="0"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30755" name="Oval 41"/>
            <p:cNvSpPr/>
            <p:nvPr/>
          </p:nvSpPr>
          <p:spPr>
            <a:xfrm>
              <a:off x="5104" y="3097"/>
              <a:ext cx="143" cy="143"/>
            </a:xfrm>
            <a:prstGeom prst="ellipse">
              <a:avLst/>
            </a:prstGeom>
            <a:solidFill>
              <a:srgbClr val="F5D5C3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lvl="0" algn="ctr" eaLnBrk="1" hangingPunct="1"/>
              <a:r>
                <a:rPr lang="zh-CN" altLang="en-US" dirty="0"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</a:t>
              </a:r>
              <a:endParaRPr lang="zh-CN" altLang="en-US" dirty="0"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30756" name="Oval 42"/>
            <p:cNvSpPr/>
            <p:nvPr/>
          </p:nvSpPr>
          <p:spPr>
            <a:xfrm>
              <a:off x="5247" y="3097"/>
              <a:ext cx="143" cy="143"/>
            </a:xfrm>
            <a:prstGeom prst="ellipse">
              <a:avLst/>
            </a:prstGeom>
            <a:solidFill>
              <a:srgbClr val="F5D5C3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lvl="0" algn="ctr" eaLnBrk="1" hangingPunct="1"/>
              <a:r>
                <a:rPr lang="zh-CN" altLang="en-US" dirty="0"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</a:t>
              </a:r>
              <a:endParaRPr lang="zh-CN" altLang="en-US" dirty="0"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grpSp>
          <p:nvGrpSpPr>
            <p:cNvPr id="30757" name="Group 43"/>
            <p:cNvGrpSpPr/>
            <p:nvPr/>
          </p:nvGrpSpPr>
          <p:grpSpPr>
            <a:xfrm>
              <a:off x="3767" y="2082"/>
              <a:ext cx="239" cy="327"/>
              <a:chOff x="3264" y="2868"/>
              <a:chExt cx="240" cy="330"/>
            </a:xfrm>
          </p:grpSpPr>
          <p:sp>
            <p:nvSpPr>
              <p:cNvPr id="30806" name="Oval 44"/>
              <p:cNvSpPr/>
              <p:nvPr/>
            </p:nvSpPr>
            <p:spPr>
              <a:xfrm>
                <a:off x="3312" y="3024"/>
                <a:ext cx="144" cy="144"/>
              </a:xfrm>
              <a:prstGeom prst="ellipse">
                <a:avLst/>
              </a:prstGeom>
              <a:solidFill>
                <a:srgbClr val="F5D5C3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lvl="0" eaLnBrk="1" hangingPunct="1"/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0807" name="Text Box 45"/>
              <p:cNvSpPr txBox="1"/>
              <p:nvPr/>
            </p:nvSpPr>
            <p:spPr>
              <a:xfrm>
                <a:off x="3264" y="2868"/>
                <a:ext cx="240" cy="33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lvl="0" algn="ctr" eaLnBrk="1" hangingPunct="1">
                  <a:spcBef>
                    <a:spcPct val="50000"/>
                  </a:spcBef>
                </a:pPr>
                <a:r>
                  <a:rPr lang="en-US" altLang="zh-CN" dirty="0">
                    <a:latin typeface="Times New Roman" panose="02020603050405020304" pitchFamily="18" charset="0"/>
                    <a:ea typeface="仿宋_GB2312" pitchFamily="49" charset="-122"/>
                  </a:rPr>
                  <a:t>.</a:t>
                </a:r>
                <a:endParaRPr lang="en-US" altLang="zh-CN" dirty="0">
                  <a:latin typeface="Times New Roman" panose="02020603050405020304" pitchFamily="18" charset="0"/>
                  <a:ea typeface="仿宋_GB2312" pitchFamily="49" charset="-122"/>
                </a:endParaRPr>
              </a:p>
            </p:txBody>
          </p:sp>
        </p:grpSp>
        <p:grpSp>
          <p:nvGrpSpPr>
            <p:cNvPr id="30758" name="Group 46"/>
            <p:cNvGrpSpPr/>
            <p:nvPr/>
          </p:nvGrpSpPr>
          <p:grpSpPr>
            <a:xfrm>
              <a:off x="3910" y="2078"/>
              <a:ext cx="239" cy="327"/>
              <a:chOff x="3264" y="2868"/>
              <a:chExt cx="240" cy="330"/>
            </a:xfrm>
          </p:grpSpPr>
          <p:sp>
            <p:nvSpPr>
              <p:cNvPr id="30804" name="Oval 47"/>
              <p:cNvSpPr/>
              <p:nvPr/>
            </p:nvSpPr>
            <p:spPr>
              <a:xfrm>
                <a:off x="3312" y="3024"/>
                <a:ext cx="144" cy="144"/>
              </a:xfrm>
              <a:prstGeom prst="ellipse">
                <a:avLst/>
              </a:prstGeom>
              <a:solidFill>
                <a:srgbClr val="F5D5C3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lvl="0" eaLnBrk="1" hangingPunct="1"/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0805" name="Text Box 48"/>
              <p:cNvSpPr txBox="1"/>
              <p:nvPr/>
            </p:nvSpPr>
            <p:spPr>
              <a:xfrm>
                <a:off x="3264" y="2868"/>
                <a:ext cx="240" cy="33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lvl="0" algn="ctr" eaLnBrk="1" hangingPunct="1">
                  <a:spcBef>
                    <a:spcPct val="50000"/>
                  </a:spcBef>
                </a:pPr>
                <a:r>
                  <a:rPr lang="en-US" altLang="zh-CN" dirty="0">
                    <a:latin typeface="Times New Roman" panose="02020603050405020304" pitchFamily="18" charset="0"/>
                    <a:ea typeface="仿宋_GB2312" pitchFamily="49" charset="-122"/>
                  </a:rPr>
                  <a:t>.</a:t>
                </a:r>
                <a:endParaRPr lang="en-US" altLang="zh-CN" dirty="0">
                  <a:latin typeface="Times New Roman" panose="02020603050405020304" pitchFamily="18" charset="0"/>
                  <a:ea typeface="仿宋_GB2312" pitchFamily="49" charset="-122"/>
                </a:endParaRPr>
              </a:p>
            </p:txBody>
          </p:sp>
        </p:grpSp>
        <p:grpSp>
          <p:nvGrpSpPr>
            <p:cNvPr id="30759" name="Group 49"/>
            <p:cNvGrpSpPr/>
            <p:nvPr/>
          </p:nvGrpSpPr>
          <p:grpSpPr>
            <a:xfrm>
              <a:off x="4053" y="2078"/>
              <a:ext cx="239" cy="327"/>
              <a:chOff x="3264" y="2868"/>
              <a:chExt cx="240" cy="330"/>
            </a:xfrm>
          </p:grpSpPr>
          <p:sp>
            <p:nvSpPr>
              <p:cNvPr id="30802" name="Oval 50"/>
              <p:cNvSpPr/>
              <p:nvPr/>
            </p:nvSpPr>
            <p:spPr>
              <a:xfrm>
                <a:off x="3312" y="3024"/>
                <a:ext cx="144" cy="144"/>
              </a:xfrm>
              <a:prstGeom prst="ellipse">
                <a:avLst/>
              </a:prstGeom>
              <a:solidFill>
                <a:srgbClr val="F5D5C3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lvl="0" eaLnBrk="1" hangingPunct="1"/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0803" name="Text Box 51"/>
              <p:cNvSpPr txBox="1"/>
              <p:nvPr/>
            </p:nvSpPr>
            <p:spPr>
              <a:xfrm>
                <a:off x="3264" y="2868"/>
                <a:ext cx="240" cy="33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lvl="0" algn="ctr" eaLnBrk="1" hangingPunct="1">
                  <a:spcBef>
                    <a:spcPct val="50000"/>
                  </a:spcBef>
                </a:pPr>
                <a:r>
                  <a:rPr lang="en-US" altLang="zh-CN" dirty="0">
                    <a:latin typeface="Times New Roman" panose="02020603050405020304" pitchFamily="18" charset="0"/>
                    <a:ea typeface="仿宋_GB2312" pitchFamily="49" charset="-122"/>
                  </a:rPr>
                  <a:t>.</a:t>
                </a:r>
                <a:endParaRPr lang="en-US" altLang="zh-CN" dirty="0">
                  <a:latin typeface="Times New Roman" panose="02020603050405020304" pitchFamily="18" charset="0"/>
                  <a:ea typeface="仿宋_GB2312" pitchFamily="49" charset="-122"/>
                </a:endParaRPr>
              </a:p>
            </p:txBody>
          </p:sp>
        </p:grpSp>
        <p:grpSp>
          <p:nvGrpSpPr>
            <p:cNvPr id="30760" name="Group 52"/>
            <p:cNvGrpSpPr/>
            <p:nvPr/>
          </p:nvGrpSpPr>
          <p:grpSpPr>
            <a:xfrm>
              <a:off x="4197" y="2078"/>
              <a:ext cx="238" cy="327"/>
              <a:chOff x="3264" y="2868"/>
              <a:chExt cx="240" cy="330"/>
            </a:xfrm>
          </p:grpSpPr>
          <p:sp>
            <p:nvSpPr>
              <p:cNvPr id="30800" name="Oval 53"/>
              <p:cNvSpPr/>
              <p:nvPr/>
            </p:nvSpPr>
            <p:spPr>
              <a:xfrm>
                <a:off x="3312" y="3024"/>
                <a:ext cx="144" cy="144"/>
              </a:xfrm>
              <a:prstGeom prst="ellipse">
                <a:avLst/>
              </a:prstGeom>
              <a:solidFill>
                <a:srgbClr val="F5D5C3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lvl="0" eaLnBrk="1" hangingPunct="1"/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0801" name="Text Box 54"/>
              <p:cNvSpPr txBox="1"/>
              <p:nvPr/>
            </p:nvSpPr>
            <p:spPr>
              <a:xfrm>
                <a:off x="3264" y="2868"/>
                <a:ext cx="240" cy="33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lvl="0" algn="ctr" eaLnBrk="1" hangingPunct="1">
                  <a:spcBef>
                    <a:spcPct val="50000"/>
                  </a:spcBef>
                </a:pPr>
                <a:r>
                  <a:rPr lang="en-US" altLang="zh-CN" dirty="0">
                    <a:latin typeface="Times New Roman" panose="02020603050405020304" pitchFamily="18" charset="0"/>
                    <a:ea typeface="仿宋_GB2312" pitchFamily="49" charset="-122"/>
                  </a:rPr>
                  <a:t>.</a:t>
                </a:r>
                <a:endParaRPr lang="en-US" altLang="zh-CN" dirty="0">
                  <a:latin typeface="Times New Roman" panose="02020603050405020304" pitchFamily="18" charset="0"/>
                  <a:ea typeface="仿宋_GB2312" pitchFamily="49" charset="-122"/>
                </a:endParaRPr>
              </a:p>
            </p:txBody>
          </p:sp>
        </p:grpSp>
        <p:grpSp>
          <p:nvGrpSpPr>
            <p:cNvPr id="30761" name="Group 55"/>
            <p:cNvGrpSpPr/>
            <p:nvPr/>
          </p:nvGrpSpPr>
          <p:grpSpPr>
            <a:xfrm>
              <a:off x="4340" y="2078"/>
              <a:ext cx="239" cy="327"/>
              <a:chOff x="3264" y="2868"/>
              <a:chExt cx="240" cy="330"/>
            </a:xfrm>
          </p:grpSpPr>
          <p:sp>
            <p:nvSpPr>
              <p:cNvPr id="30798" name="Oval 56"/>
              <p:cNvSpPr/>
              <p:nvPr/>
            </p:nvSpPr>
            <p:spPr>
              <a:xfrm>
                <a:off x="3312" y="3024"/>
                <a:ext cx="144" cy="144"/>
              </a:xfrm>
              <a:prstGeom prst="ellipse">
                <a:avLst/>
              </a:prstGeom>
              <a:solidFill>
                <a:srgbClr val="F5D5C3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lvl="0" eaLnBrk="1" hangingPunct="1"/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0799" name="Text Box 57"/>
              <p:cNvSpPr txBox="1"/>
              <p:nvPr/>
            </p:nvSpPr>
            <p:spPr>
              <a:xfrm>
                <a:off x="3264" y="2868"/>
                <a:ext cx="240" cy="33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lvl="0" algn="ctr" eaLnBrk="1" hangingPunct="1">
                  <a:spcBef>
                    <a:spcPct val="50000"/>
                  </a:spcBef>
                </a:pPr>
                <a:r>
                  <a:rPr lang="en-US" altLang="zh-CN" dirty="0">
                    <a:latin typeface="Times New Roman" panose="02020603050405020304" pitchFamily="18" charset="0"/>
                    <a:ea typeface="仿宋_GB2312" pitchFamily="49" charset="-122"/>
                  </a:rPr>
                  <a:t>.</a:t>
                </a:r>
                <a:endParaRPr lang="en-US" altLang="zh-CN" dirty="0">
                  <a:latin typeface="Times New Roman" panose="02020603050405020304" pitchFamily="18" charset="0"/>
                  <a:ea typeface="仿宋_GB2312" pitchFamily="49" charset="-122"/>
                </a:endParaRPr>
              </a:p>
            </p:txBody>
          </p:sp>
        </p:grpSp>
        <p:grpSp>
          <p:nvGrpSpPr>
            <p:cNvPr id="30762" name="Group 58"/>
            <p:cNvGrpSpPr/>
            <p:nvPr/>
          </p:nvGrpSpPr>
          <p:grpSpPr>
            <a:xfrm>
              <a:off x="4483" y="2078"/>
              <a:ext cx="239" cy="327"/>
              <a:chOff x="3264" y="2868"/>
              <a:chExt cx="240" cy="330"/>
            </a:xfrm>
          </p:grpSpPr>
          <p:sp>
            <p:nvSpPr>
              <p:cNvPr id="30796" name="Oval 59"/>
              <p:cNvSpPr/>
              <p:nvPr/>
            </p:nvSpPr>
            <p:spPr>
              <a:xfrm>
                <a:off x="3312" y="3024"/>
                <a:ext cx="144" cy="144"/>
              </a:xfrm>
              <a:prstGeom prst="ellipse">
                <a:avLst/>
              </a:prstGeom>
              <a:solidFill>
                <a:srgbClr val="F5D5C3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lvl="0" eaLnBrk="1" hangingPunct="1"/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0797" name="Text Box 60"/>
              <p:cNvSpPr txBox="1"/>
              <p:nvPr/>
            </p:nvSpPr>
            <p:spPr>
              <a:xfrm>
                <a:off x="3264" y="2868"/>
                <a:ext cx="240" cy="33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lvl="0" algn="ctr" eaLnBrk="1" hangingPunct="1">
                  <a:spcBef>
                    <a:spcPct val="50000"/>
                  </a:spcBef>
                </a:pPr>
                <a:r>
                  <a:rPr lang="en-US" altLang="zh-CN" dirty="0">
                    <a:latin typeface="Times New Roman" panose="02020603050405020304" pitchFamily="18" charset="0"/>
                    <a:ea typeface="仿宋_GB2312" pitchFamily="49" charset="-122"/>
                  </a:rPr>
                  <a:t>.</a:t>
                </a:r>
                <a:endParaRPr lang="en-US" altLang="zh-CN" dirty="0">
                  <a:latin typeface="Times New Roman" panose="02020603050405020304" pitchFamily="18" charset="0"/>
                  <a:ea typeface="仿宋_GB2312" pitchFamily="49" charset="-122"/>
                </a:endParaRPr>
              </a:p>
            </p:txBody>
          </p:sp>
        </p:grpSp>
        <p:grpSp>
          <p:nvGrpSpPr>
            <p:cNvPr id="30763" name="Group 61"/>
            <p:cNvGrpSpPr/>
            <p:nvPr/>
          </p:nvGrpSpPr>
          <p:grpSpPr>
            <a:xfrm>
              <a:off x="4626" y="2078"/>
              <a:ext cx="239" cy="327"/>
              <a:chOff x="3264" y="2868"/>
              <a:chExt cx="240" cy="330"/>
            </a:xfrm>
          </p:grpSpPr>
          <p:sp>
            <p:nvSpPr>
              <p:cNvPr id="30794" name="Oval 62"/>
              <p:cNvSpPr/>
              <p:nvPr/>
            </p:nvSpPr>
            <p:spPr>
              <a:xfrm>
                <a:off x="3312" y="3024"/>
                <a:ext cx="144" cy="144"/>
              </a:xfrm>
              <a:prstGeom prst="ellipse">
                <a:avLst/>
              </a:prstGeom>
              <a:solidFill>
                <a:srgbClr val="F5D5C3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lvl="0" eaLnBrk="1" hangingPunct="1"/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0795" name="Text Box 63"/>
              <p:cNvSpPr txBox="1"/>
              <p:nvPr/>
            </p:nvSpPr>
            <p:spPr>
              <a:xfrm>
                <a:off x="3264" y="2868"/>
                <a:ext cx="240" cy="33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lvl="0" algn="ctr" eaLnBrk="1" hangingPunct="1">
                  <a:spcBef>
                    <a:spcPct val="50000"/>
                  </a:spcBef>
                </a:pPr>
                <a:r>
                  <a:rPr lang="en-US" altLang="zh-CN" dirty="0">
                    <a:latin typeface="Times New Roman" panose="02020603050405020304" pitchFamily="18" charset="0"/>
                    <a:ea typeface="仿宋_GB2312" pitchFamily="49" charset="-122"/>
                  </a:rPr>
                  <a:t>.</a:t>
                </a:r>
                <a:endParaRPr lang="en-US" altLang="zh-CN" dirty="0">
                  <a:latin typeface="Times New Roman" panose="02020603050405020304" pitchFamily="18" charset="0"/>
                  <a:ea typeface="仿宋_GB2312" pitchFamily="49" charset="-122"/>
                </a:endParaRPr>
              </a:p>
            </p:txBody>
          </p:sp>
        </p:grpSp>
        <p:grpSp>
          <p:nvGrpSpPr>
            <p:cNvPr id="30764" name="Group 64"/>
            <p:cNvGrpSpPr/>
            <p:nvPr/>
          </p:nvGrpSpPr>
          <p:grpSpPr>
            <a:xfrm>
              <a:off x="4770" y="2078"/>
              <a:ext cx="238" cy="327"/>
              <a:chOff x="3264" y="2868"/>
              <a:chExt cx="240" cy="330"/>
            </a:xfrm>
          </p:grpSpPr>
          <p:sp>
            <p:nvSpPr>
              <p:cNvPr id="30792" name="Oval 65"/>
              <p:cNvSpPr/>
              <p:nvPr/>
            </p:nvSpPr>
            <p:spPr>
              <a:xfrm>
                <a:off x="3312" y="3024"/>
                <a:ext cx="144" cy="144"/>
              </a:xfrm>
              <a:prstGeom prst="ellipse">
                <a:avLst/>
              </a:prstGeom>
              <a:solidFill>
                <a:srgbClr val="F5D5C3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lvl="0" eaLnBrk="1" hangingPunct="1"/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0793" name="Text Box 66"/>
              <p:cNvSpPr txBox="1"/>
              <p:nvPr/>
            </p:nvSpPr>
            <p:spPr>
              <a:xfrm>
                <a:off x="3264" y="2868"/>
                <a:ext cx="240" cy="33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lvl="0" algn="ctr" eaLnBrk="1" hangingPunct="1">
                  <a:spcBef>
                    <a:spcPct val="50000"/>
                  </a:spcBef>
                </a:pPr>
                <a:r>
                  <a:rPr lang="en-US" altLang="zh-CN" dirty="0">
                    <a:latin typeface="Times New Roman" panose="02020603050405020304" pitchFamily="18" charset="0"/>
                    <a:ea typeface="仿宋_GB2312" pitchFamily="49" charset="-122"/>
                  </a:rPr>
                  <a:t>.</a:t>
                </a:r>
                <a:endParaRPr lang="en-US" altLang="zh-CN" dirty="0">
                  <a:latin typeface="Times New Roman" panose="02020603050405020304" pitchFamily="18" charset="0"/>
                  <a:ea typeface="仿宋_GB2312" pitchFamily="49" charset="-122"/>
                </a:endParaRPr>
              </a:p>
            </p:txBody>
          </p:sp>
        </p:grpSp>
        <p:grpSp>
          <p:nvGrpSpPr>
            <p:cNvPr id="30765" name="Group 67"/>
            <p:cNvGrpSpPr/>
            <p:nvPr/>
          </p:nvGrpSpPr>
          <p:grpSpPr>
            <a:xfrm>
              <a:off x="4913" y="2078"/>
              <a:ext cx="239" cy="327"/>
              <a:chOff x="3264" y="2868"/>
              <a:chExt cx="240" cy="330"/>
            </a:xfrm>
          </p:grpSpPr>
          <p:sp>
            <p:nvSpPr>
              <p:cNvPr id="30790" name="Oval 68"/>
              <p:cNvSpPr/>
              <p:nvPr/>
            </p:nvSpPr>
            <p:spPr>
              <a:xfrm>
                <a:off x="3312" y="3024"/>
                <a:ext cx="144" cy="144"/>
              </a:xfrm>
              <a:prstGeom prst="ellipse">
                <a:avLst/>
              </a:prstGeom>
              <a:solidFill>
                <a:srgbClr val="F5D5C3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lvl="0" eaLnBrk="1" hangingPunct="1"/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0791" name="Text Box 69"/>
              <p:cNvSpPr txBox="1"/>
              <p:nvPr/>
            </p:nvSpPr>
            <p:spPr>
              <a:xfrm>
                <a:off x="3264" y="2868"/>
                <a:ext cx="240" cy="33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lvl="0" algn="ctr" eaLnBrk="1" hangingPunct="1">
                  <a:spcBef>
                    <a:spcPct val="50000"/>
                  </a:spcBef>
                </a:pPr>
                <a:r>
                  <a:rPr lang="en-US" altLang="zh-CN" dirty="0">
                    <a:latin typeface="Times New Roman" panose="02020603050405020304" pitchFamily="18" charset="0"/>
                    <a:ea typeface="仿宋_GB2312" pitchFamily="49" charset="-122"/>
                  </a:rPr>
                  <a:t>.</a:t>
                </a:r>
                <a:endParaRPr lang="en-US" altLang="zh-CN" dirty="0">
                  <a:latin typeface="Times New Roman" panose="02020603050405020304" pitchFamily="18" charset="0"/>
                  <a:ea typeface="仿宋_GB2312" pitchFamily="49" charset="-122"/>
                </a:endParaRPr>
              </a:p>
            </p:txBody>
          </p:sp>
        </p:grpSp>
        <p:grpSp>
          <p:nvGrpSpPr>
            <p:cNvPr id="30766" name="Group 70"/>
            <p:cNvGrpSpPr/>
            <p:nvPr/>
          </p:nvGrpSpPr>
          <p:grpSpPr>
            <a:xfrm>
              <a:off x="5056" y="2078"/>
              <a:ext cx="239" cy="327"/>
              <a:chOff x="3264" y="2868"/>
              <a:chExt cx="240" cy="330"/>
            </a:xfrm>
          </p:grpSpPr>
          <p:sp>
            <p:nvSpPr>
              <p:cNvPr id="30788" name="Oval 71"/>
              <p:cNvSpPr/>
              <p:nvPr/>
            </p:nvSpPr>
            <p:spPr>
              <a:xfrm>
                <a:off x="3312" y="3024"/>
                <a:ext cx="144" cy="144"/>
              </a:xfrm>
              <a:prstGeom prst="ellipse">
                <a:avLst/>
              </a:prstGeom>
              <a:solidFill>
                <a:srgbClr val="F5D5C3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lvl="0" eaLnBrk="1" hangingPunct="1"/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0789" name="Text Box 72"/>
              <p:cNvSpPr txBox="1"/>
              <p:nvPr/>
            </p:nvSpPr>
            <p:spPr>
              <a:xfrm>
                <a:off x="3264" y="2868"/>
                <a:ext cx="240" cy="33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lvl="0" algn="ctr" eaLnBrk="1" hangingPunct="1">
                  <a:spcBef>
                    <a:spcPct val="50000"/>
                  </a:spcBef>
                </a:pPr>
                <a:r>
                  <a:rPr lang="en-US" altLang="zh-CN" dirty="0">
                    <a:latin typeface="Times New Roman" panose="02020603050405020304" pitchFamily="18" charset="0"/>
                    <a:ea typeface="仿宋_GB2312" pitchFamily="49" charset="-122"/>
                  </a:rPr>
                  <a:t>.</a:t>
                </a:r>
                <a:endParaRPr lang="en-US" altLang="zh-CN" dirty="0">
                  <a:latin typeface="Times New Roman" panose="02020603050405020304" pitchFamily="18" charset="0"/>
                  <a:ea typeface="仿宋_GB2312" pitchFamily="49" charset="-122"/>
                </a:endParaRPr>
              </a:p>
            </p:txBody>
          </p:sp>
        </p:grpSp>
        <p:grpSp>
          <p:nvGrpSpPr>
            <p:cNvPr id="30767" name="Group 73"/>
            <p:cNvGrpSpPr/>
            <p:nvPr/>
          </p:nvGrpSpPr>
          <p:grpSpPr>
            <a:xfrm>
              <a:off x="5199" y="2078"/>
              <a:ext cx="239" cy="327"/>
              <a:chOff x="3264" y="2868"/>
              <a:chExt cx="240" cy="330"/>
            </a:xfrm>
          </p:grpSpPr>
          <p:sp>
            <p:nvSpPr>
              <p:cNvPr id="30786" name="Oval 74"/>
              <p:cNvSpPr/>
              <p:nvPr/>
            </p:nvSpPr>
            <p:spPr>
              <a:xfrm>
                <a:off x="3312" y="3024"/>
                <a:ext cx="144" cy="144"/>
              </a:xfrm>
              <a:prstGeom prst="ellipse">
                <a:avLst/>
              </a:prstGeom>
              <a:solidFill>
                <a:srgbClr val="F5D5C3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lvl="0" eaLnBrk="1" hangingPunct="1"/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0787" name="Text Box 75"/>
              <p:cNvSpPr txBox="1"/>
              <p:nvPr/>
            </p:nvSpPr>
            <p:spPr>
              <a:xfrm>
                <a:off x="3264" y="2868"/>
                <a:ext cx="240" cy="33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lvl="0" algn="ctr" eaLnBrk="1" hangingPunct="1">
                  <a:spcBef>
                    <a:spcPct val="50000"/>
                  </a:spcBef>
                </a:pPr>
                <a:r>
                  <a:rPr lang="en-US" altLang="zh-CN" dirty="0">
                    <a:latin typeface="Times New Roman" panose="02020603050405020304" pitchFamily="18" charset="0"/>
                    <a:ea typeface="仿宋_GB2312" pitchFamily="49" charset="-122"/>
                  </a:rPr>
                  <a:t>.</a:t>
                </a:r>
                <a:endParaRPr lang="en-US" altLang="zh-CN" dirty="0">
                  <a:latin typeface="Times New Roman" panose="02020603050405020304" pitchFamily="18" charset="0"/>
                  <a:ea typeface="仿宋_GB2312" pitchFamily="49" charset="-122"/>
                </a:endParaRPr>
              </a:p>
            </p:txBody>
          </p:sp>
        </p:grpSp>
        <p:grpSp>
          <p:nvGrpSpPr>
            <p:cNvPr id="30768" name="Group 76"/>
            <p:cNvGrpSpPr/>
            <p:nvPr/>
          </p:nvGrpSpPr>
          <p:grpSpPr>
            <a:xfrm>
              <a:off x="3182" y="2077"/>
              <a:ext cx="239" cy="327"/>
              <a:chOff x="3264" y="2868"/>
              <a:chExt cx="240" cy="330"/>
            </a:xfrm>
          </p:grpSpPr>
          <p:sp>
            <p:nvSpPr>
              <p:cNvPr id="30784" name="Oval 77"/>
              <p:cNvSpPr/>
              <p:nvPr/>
            </p:nvSpPr>
            <p:spPr>
              <a:xfrm>
                <a:off x="3312" y="3024"/>
                <a:ext cx="144" cy="144"/>
              </a:xfrm>
              <a:prstGeom prst="ellipse">
                <a:avLst/>
              </a:prstGeom>
              <a:solidFill>
                <a:srgbClr val="F5D5C3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lvl="0" eaLnBrk="1" hangingPunct="1"/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0785" name="Text Box 78"/>
              <p:cNvSpPr txBox="1"/>
              <p:nvPr/>
            </p:nvSpPr>
            <p:spPr>
              <a:xfrm>
                <a:off x="3264" y="2868"/>
                <a:ext cx="240" cy="33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lvl="0" algn="ctr" eaLnBrk="1" hangingPunct="1">
                  <a:spcBef>
                    <a:spcPct val="50000"/>
                  </a:spcBef>
                </a:pPr>
                <a:r>
                  <a:rPr lang="en-US" altLang="zh-CN" dirty="0">
                    <a:latin typeface="Times New Roman" panose="02020603050405020304" pitchFamily="18" charset="0"/>
                    <a:ea typeface="仿宋_GB2312" pitchFamily="49" charset="-122"/>
                  </a:rPr>
                  <a:t>.</a:t>
                </a:r>
                <a:endParaRPr lang="en-US" altLang="zh-CN" dirty="0">
                  <a:latin typeface="Times New Roman" panose="02020603050405020304" pitchFamily="18" charset="0"/>
                  <a:ea typeface="仿宋_GB2312" pitchFamily="49" charset="-122"/>
                </a:endParaRPr>
              </a:p>
            </p:txBody>
          </p:sp>
        </p:grpSp>
        <p:sp>
          <p:nvSpPr>
            <p:cNvPr id="30769" name="Oval 79"/>
            <p:cNvSpPr/>
            <p:nvPr/>
          </p:nvSpPr>
          <p:spPr>
            <a:xfrm>
              <a:off x="3230" y="3092"/>
              <a:ext cx="143" cy="143"/>
            </a:xfrm>
            <a:prstGeom prst="ellipse">
              <a:avLst/>
            </a:prstGeom>
            <a:solidFill>
              <a:srgbClr val="F5D5C3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lvl="0" algn="ctr" eaLnBrk="1" hangingPunct="1"/>
              <a:r>
                <a:rPr lang="zh-CN" altLang="en-US" dirty="0"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</a:t>
              </a:r>
              <a:endParaRPr lang="zh-CN" altLang="en-US" dirty="0"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30770" name="Oval 80"/>
            <p:cNvSpPr/>
            <p:nvPr/>
          </p:nvSpPr>
          <p:spPr>
            <a:xfrm>
              <a:off x="3373" y="3092"/>
              <a:ext cx="143" cy="143"/>
            </a:xfrm>
            <a:prstGeom prst="ellipse">
              <a:avLst/>
            </a:prstGeom>
            <a:solidFill>
              <a:srgbClr val="F5D5C3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lvl="0" algn="ctr" eaLnBrk="1" hangingPunct="1"/>
              <a:r>
                <a:rPr lang="zh-CN" altLang="en-US" dirty="0"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</a:t>
              </a:r>
              <a:endParaRPr lang="zh-CN" altLang="en-US" dirty="0"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30771" name="Oval 81"/>
            <p:cNvSpPr/>
            <p:nvPr/>
          </p:nvSpPr>
          <p:spPr>
            <a:xfrm>
              <a:off x="3516" y="3092"/>
              <a:ext cx="143" cy="143"/>
            </a:xfrm>
            <a:prstGeom prst="ellipse">
              <a:avLst/>
            </a:prstGeom>
            <a:solidFill>
              <a:srgbClr val="F5D5C3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lvl="0" algn="ctr" eaLnBrk="1" hangingPunct="1"/>
              <a:r>
                <a:rPr lang="zh-CN" altLang="en-US" dirty="0"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</a:t>
              </a:r>
              <a:endParaRPr lang="zh-CN" altLang="en-US" dirty="0"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grpSp>
          <p:nvGrpSpPr>
            <p:cNvPr id="30772" name="Group 82"/>
            <p:cNvGrpSpPr/>
            <p:nvPr/>
          </p:nvGrpSpPr>
          <p:grpSpPr>
            <a:xfrm>
              <a:off x="3325" y="2077"/>
              <a:ext cx="239" cy="327"/>
              <a:chOff x="3264" y="2868"/>
              <a:chExt cx="240" cy="330"/>
            </a:xfrm>
          </p:grpSpPr>
          <p:sp>
            <p:nvSpPr>
              <p:cNvPr id="30782" name="Oval 83"/>
              <p:cNvSpPr/>
              <p:nvPr/>
            </p:nvSpPr>
            <p:spPr>
              <a:xfrm>
                <a:off x="3312" y="3024"/>
                <a:ext cx="144" cy="144"/>
              </a:xfrm>
              <a:prstGeom prst="ellipse">
                <a:avLst/>
              </a:prstGeom>
              <a:solidFill>
                <a:srgbClr val="F5D5C3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lvl="0" eaLnBrk="1" hangingPunct="1"/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0783" name="Text Box 84"/>
              <p:cNvSpPr txBox="1"/>
              <p:nvPr/>
            </p:nvSpPr>
            <p:spPr>
              <a:xfrm>
                <a:off x="3264" y="2868"/>
                <a:ext cx="240" cy="33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lvl="0" algn="ctr" eaLnBrk="1" hangingPunct="1">
                  <a:spcBef>
                    <a:spcPct val="50000"/>
                  </a:spcBef>
                </a:pPr>
                <a:r>
                  <a:rPr lang="en-US" altLang="zh-CN" dirty="0">
                    <a:latin typeface="Times New Roman" panose="02020603050405020304" pitchFamily="18" charset="0"/>
                    <a:ea typeface="仿宋_GB2312" pitchFamily="49" charset="-122"/>
                  </a:rPr>
                  <a:t>.</a:t>
                </a:r>
                <a:endParaRPr lang="en-US" altLang="zh-CN" dirty="0">
                  <a:latin typeface="Times New Roman" panose="02020603050405020304" pitchFamily="18" charset="0"/>
                  <a:ea typeface="仿宋_GB2312" pitchFamily="49" charset="-122"/>
                </a:endParaRPr>
              </a:p>
            </p:txBody>
          </p:sp>
        </p:grpSp>
        <p:grpSp>
          <p:nvGrpSpPr>
            <p:cNvPr id="30773" name="Group 85"/>
            <p:cNvGrpSpPr/>
            <p:nvPr/>
          </p:nvGrpSpPr>
          <p:grpSpPr>
            <a:xfrm>
              <a:off x="3468" y="2073"/>
              <a:ext cx="239" cy="327"/>
              <a:chOff x="3264" y="2868"/>
              <a:chExt cx="240" cy="330"/>
            </a:xfrm>
          </p:grpSpPr>
          <p:sp>
            <p:nvSpPr>
              <p:cNvPr id="30780" name="Oval 86"/>
              <p:cNvSpPr/>
              <p:nvPr/>
            </p:nvSpPr>
            <p:spPr>
              <a:xfrm>
                <a:off x="3312" y="3024"/>
                <a:ext cx="144" cy="144"/>
              </a:xfrm>
              <a:prstGeom prst="ellipse">
                <a:avLst/>
              </a:prstGeom>
              <a:solidFill>
                <a:srgbClr val="F5D5C3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lvl="0" eaLnBrk="1" hangingPunct="1"/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0781" name="Text Box 87"/>
              <p:cNvSpPr txBox="1"/>
              <p:nvPr/>
            </p:nvSpPr>
            <p:spPr>
              <a:xfrm>
                <a:off x="3264" y="2868"/>
                <a:ext cx="240" cy="33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lvl="0" algn="ctr" eaLnBrk="1" hangingPunct="1">
                  <a:spcBef>
                    <a:spcPct val="50000"/>
                  </a:spcBef>
                </a:pPr>
                <a:r>
                  <a:rPr lang="en-US" altLang="zh-CN" dirty="0">
                    <a:latin typeface="Times New Roman" panose="02020603050405020304" pitchFamily="18" charset="0"/>
                    <a:ea typeface="仿宋_GB2312" pitchFamily="49" charset="-122"/>
                  </a:rPr>
                  <a:t>.</a:t>
                </a:r>
                <a:endParaRPr lang="en-US" altLang="zh-CN" dirty="0">
                  <a:latin typeface="Times New Roman" panose="02020603050405020304" pitchFamily="18" charset="0"/>
                  <a:ea typeface="仿宋_GB2312" pitchFamily="49" charset="-122"/>
                </a:endParaRPr>
              </a:p>
            </p:txBody>
          </p:sp>
        </p:grpSp>
        <p:sp>
          <p:nvSpPr>
            <p:cNvPr id="30774" name="Line 88"/>
            <p:cNvSpPr/>
            <p:nvPr/>
          </p:nvSpPr>
          <p:spPr>
            <a:xfrm>
              <a:off x="2990" y="2757"/>
              <a:ext cx="2674" cy="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lgDashDot"/>
              <a:headEnd type="none" w="med" len="med"/>
              <a:tailEnd type="none" w="med" len="med"/>
            </a:ln>
          </p:spPr>
        </p:sp>
        <p:sp>
          <p:nvSpPr>
            <p:cNvPr id="30775" name="Line 89"/>
            <p:cNvSpPr/>
            <p:nvPr/>
          </p:nvSpPr>
          <p:spPr>
            <a:xfrm>
              <a:off x="3230" y="3363"/>
              <a:ext cx="1" cy="429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0776" name="Line 90"/>
            <p:cNvSpPr/>
            <p:nvPr/>
          </p:nvSpPr>
          <p:spPr>
            <a:xfrm>
              <a:off x="5390" y="3315"/>
              <a:ext cx="1" cy="429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0777" name="Line 91"/>
            <p:cNvSpPr/>
            <p:nvPr/>
          </p:nvSpPr>
          <p:spPr>
            <a:xfrm>
              <a:off x="3230" y="3552"/>
              <a:ext cx="812" cy="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</p:sp>
        <p:sp>
          <p:nvSpPr>
            <p:cNvPr id="30778" name="Line 92"/>
            <p:cNvSpPr/>
            <p:nvPr/>
          </p:nvSpPr>
          <p:spPr>
            <a:xfrm>
              <a:off x="4430" y="3552"/>
              <a:ext cx="955" cy="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30779" name="Text Box 93"/>
            <p:cNvSpPr txBox="1"/>
            <p:nvPr/>
          </p:nvSpPr>
          <p:spPr>
            <a:xfrm>
              <a:off x="4094" y="3363"/>
              <a:ext cx="239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algn="ctr" eaLnBrk="1" hangingPunct="1">
                <a:spcBef>
                  <a:spcPct val="50000"/>
                </a:spcBef>
              </a:pPr>
              <a:r>
                <a:rPr lang="en-US" altLang="zh-CN" i="1" dirty="0">
                  <a:latin typeface="Times New Roman" panose="02020603050405020304" pitchFamily="18" charset="0"/>
                  <a:ea typeface="仿宋_GB2312" pitchFamily="49" charset="-122"/>
                </a:rPr>
                <a:t>L</a:t>
              </a:r>
              <a:endParaRPr lang="en-US" altLang="zh-CN" dirty="0"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</p:grpSp>
      <p:sp>
        <p:nvSpPr>
          <p:cNvPr id="487518" name="Text Box 94"/>
          <p:cNvSpPr txBox="1"/>
          <p:nvPr/>
        </p:nvSpPr>
        <p:spPr>
          <a:xfrm>
            <a:off x="6069013" y="3251200"/>
            <a:ext cx="530225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</a:pPr>
            <a:r>
              <a:rPr lang="zh-CN" altLang="en-US" sz="2400" dirty="0"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</a:t>
            </a:r>
            <a:r>
              <a:rPr lang="en-US" altLang="zh-CN" sz="2400" baseline="-25000" dirty="0"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1</a:t>
            </a:r>
            <a:endParaRPr lang="en-US" altLang="zh-CN" dirty="0"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487519" name="Freeform 95"/>
          <p:cNvSpPr/>
          <p:nvPr/>
        </p:nvSpPr>
        <p:spPr>
          <a:xfrm rot="-5400000" flipV="1">
            <a:off x="6272213" y="3344863"/>
            <a:ext cx="290512" cy="922337"/>
          </a:xfrm>
          <a:custGeom>
            <a:avLst/>
            <a:gdLst>
              <a:gd name="txL" fmla="*/ 0 w 56"/>
              <a:gd name="txT" fmla="*/ 0 h 192"/>
              <a:gd name="txR" fmla="*/ 56 w 56"/>
              <a:gd name="txB" fmla="*/ 192 h 192"/>
            </a:gdLst>
            <a:ahLst/>
            <a:cxnLst>
              <a:cxn ang="0">
                <a:pos x="0" y="0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rect l="txL" t="txT" r="txR" b="txB"/>
            <a:pathLst>
              <a:path w="56" h="192">
                <a:moveTo>
                  <a:pt x="0" y="0"/>
                </a:moveTo>
                <a:cubicBezTo>
                  <a:pt x="20" y="32"/>
                  <a:pt x="40" y="64"/>
                  <a:pt x="48" y="96"/>
                </a:cubicBezTo>
                <a:cubicBezTo>
                  <a:pt x="56" y="128"/>
                  <a:pt x="52" y="160"/>
                  <a:pt x="48" y="19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wrap="none" anchor="ctr"/>
          <a:p>
            <a:pPr lvl="0" eaLnBrk="1" hangingPunct="1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87520" name="Text Box 96"/>
          <p:cNvSpPr txBox="1"/>
          <p:nvPr/>
        </p:nvSpPr>
        <p:spPr>
          <a:xfrm>
            <a:off x="7767638" y="3438525"/>
            <a:ext cx="530225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</a:pPr>
            <a:r>
              <a:rPr lang="zh-CN" altLang="en-US" sz="2400" dirty="0"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</a:t>
            </a:r>
            <a:r>
              <a:rPr lang="en-US" altLang="zh-CN" baseline="-25000" dirty="0"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2</a:t>
            </a:r>
            <a:endParaRPr lang="en-US" altLang="zh-CN" dirty="0"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487521" name="Freeform 97"/>
          <p:cNvSpPr/>
          <p:nvPr/>
        </p:nvSpPr>
        <p:spPr>
          <a:xfrm>
            <a:off x="7510463" y="3592513"/>
            <a:ext cx="150812" cy="303212"/>
          </a:xfrm>
          <a:custGeom>
            <a:avLst/>
            <a:gdLst>
              <a:gd name="txL" fmla="*/ 0 w 56"/>
              <a:gd name="txT" fmla="*/ 0 h 192"/>
              <a:gd name="txR" fmla="*/ 56 w 56"/>
              <a:gd name="txB" fmla="*/ 192 h 192"/>
            </a:gdLst>
            <a:ahLst/>
            <a:cxnLst>
              <a:cxn ang="0">
                <a:pos x="0" y="0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rect l="txL" t="txT" r="txR" b="txB"/>
            <a:pathLst>
              <a:path w="56" h="192">
                <a:moveTo>
                  <a:pt x="0" y="0"/>
                </a:moveTo>
                <a:cubicBezTo>
                  <a:pt x="20" y="32"/>
                  <a:pt x="40" y="64"/>
                  <a:pt x="48" y="96"/>
                </a:cubicBezTo>
                <a:cubicBezTo>
                  <a:pt x="56" y="128"/>
                  <a:pt x="52" y="160"/>
                  <a:pt x="48" y="19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</p:spPr>
        <p:txBody>
          <a:bodyPr wrap="none" anchor="ctr"/>
          <a:p>
            <a:pPr lvl="0" eaLnBrk="1" hangingPunct="1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23" name="Group 98"/>
          <p:cNvGrpSpPr/>
          <p:nvPr/>
        </p:nvGrpSpPr>
        <p:grpSpPr>
          <a:xfrm>
            <a:off x="5024438" y="3311525"/>
            <a:ext cx="3343275" cy="1079500"/>
            <a:chOff x="3230" y="2368"/>
            <a:chExt cx="2106" cy="680"/>
          </a:xfrm>
        </p:grpSpPr>
        <p:sp>
          <p:nvSpPr>
            <p:cNvPr id="30739" name="Text Box 99"/>
            <p:cNvSpPr txBox="1"/>
            <p:nvPr/>
          </p:nvSpPr>
          <p:spPr>
            <a:xfrm>
              <a:off x="3968" y="2721"/>
              <a:ext cx="239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algn="ctr" eaLnBrk="1" hangingPunct="1">
                <a:spcBef>
                  <a:spcPct val="50000"/>
                </a:spcBef>
              </a:pPr>
              <a:r>
                <a:rPr lang="en-US" altLang="zh-CN" i="1" dirty="0">
                  <a:latin typeface="Times New Roman" panose="02020603050405020304" pitchFamily="18" charset="0"/>
                  <a:ea typeface="仿宋_GB2312" pitchFamily="49" charset="-122"/>
                </a:rPr>
                <a:t>P</a:t>
              </a:r>
              <a:endParaRPr lang="en-US" altLang="zh-CN" dirty="0"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grpSp>
          <p:nvGrpSpPr>
            <p:cNvPr id="30740" name="Group 100"/>
            <p:cNvGrpSpPr/>
            <p:nvPr/>
          </p:nvGrpSpPr>
          <p:grpSpPr>
            <a:xfrm>
              <a:off x="3230" y="2368"/>
              <a:ext cx="2106" cy="390"/>
              <a:chOff x="3230" y="1632"/>
              <a:chExt cx="2106" cy="390"/>
            </a:xfrm>
          </p:grpSpPr>
          <p:sp>
            <p:nvSpPr>
              <p:cNvPr id="30741" name="Line 101"/>
              <p:cNvSpPr/>
              <p:nvPr/>
            </p:nvSpPr>
            <p:spPr>
              <a:xfrm flipV="1">
                <a:off x="4190" y="1641"/>
                <a:ext cx="1146" cy="381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lgDash"/>
                <a:headEnd type="none" w="med" len="med"/>
                <a:tailEnd type="triangle" w="med" len="med"/>
              </a:ln>
            </p:spPr>
          </p:sp>
          <p:sp>
            <p:nvSpPr>
              <p:cNvPr id="30742" name="Line 102"/>
              <p:cNvSpPr/>
              <p:nvPr/>
            </p:nvSpPr>
            <p:spPr>
              <a:xfrm flipH="1" flipV="1">
                <a:off x="3230" y="1632"/>
                <a:ext cx="955" cy="381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lgDash"/>
                <a:headEnd type="none" w="med" len="med"/>
                <a:tailEnd type="triangle" w="med" len="med"/>
              </a:ln>
            </p:spPr>
          </p:sp>
        </p:grpSp>
      </p:grpSp>
      <p:sp>
        <p:nvSpPr>
          <p:cNvPr id="30736" name="Text Box 103"/>
          <p:cNvSpPr txBox="1"/>
          <p:nvPr/>
        </p:nvSpPr>
        <p:spPr>
          <a:xfrm>
            <a:off x="539750" y="692150"/>
            <a:ext cx="4321175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/>
            <a:r>
              <a:rPr lang="en-US" altLang="zh-CN" sz="2400" dirty="0">
                <a:solidFill>
                  <a:srgbClr val="A50021"/>
                </a:solidFill>
                <a:latin typeface="Times New Roman" panose="02020603050405020304" pitchFamily="18" charset="0"/>
                <a:ea typeface="楷体_GB2312" pitchFamily="49" charset="-122"/>
              </a:rPr>
              <a:t>3</a:t>
            </a:r>
            <a:r>
              <a:rPr lang="zh-CN" altLang="en-US" sz="2400" dirty="0">
                <a:solidFill>
                  <a:srgbClr val="A50021"/>
                </a:solidFill>
                <a:latin typeface="Times New Roman" panose="02020603050405020304" pitchFamily="18" charset="0"/>
                <a:ea typeface="楷体_GB2312" pitchFamily="49" charset="-122"/>
              </a:rPr>
              <a:t>、载流直螺线管内部的磁场</a:t>
            </a:r>
            <a:endParaRPr lang="zh-CN" altLang="en-US" sz="2400" dirty="0">
              <a:solidFill>
                <a:srgbClr val="A50021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487528" name="Object 104"/>
          <p:cNvGraphicFramePr/>
          <p:nvPr/>
        </p:nvGraphicFramePr>
        <p:xfrm>
          <a:off x="3132138" y="5445125"/>
          <a:ext cx="3190875" cy="1074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9" name="" r:id="rId3" imgW="1307465" imgH="482600" progId="Equation.3">
                  <p:embed/>
                </p:oleObj>
              </mc:Choice>
              <mc:Fallback>
                <p:oleObj name="" r:id="rId3" imgW="1307465" imgH="482600" progId="Equation.3">
                  <p:embed/>
                  <p:pic>
                    <p:nvPicPr>
                      <p:cNvPr id="0" name="图片 326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32138" y="5445125"/>
                        <a:ext cx="3190875" cy="10747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7529" name="Rectangle 105"/>
          <p:cNvSpPr/>
          <p:nvPr/>
        </p:nvSpPr>
        <p:spPr>
          <a:xfrm>
            <a:off x="323850" y="5373688"/>
            <a:ext cx="3767138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/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电流元磁场方向沿轴线</a:t>
            </a:r>
            <a:endParaRPr lang="zh-CN" altLang="en-US" sz="2400" dirty="0"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487530" name="Object 106"/>
          <p:cNvGraphicFramePr/>
          <p:nvPr/>
        </p:nvGraphicFramePr>
        <p:xfrm>
          <a:off x="2562225" y="4484688"/>
          <a:ext cx="1524000" cy="744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4" name="" r:id="rId5" imgW="736600" imgH="457200" progId="Equation.3">
                  <p:embed/>
                </p:oleObj>
              </mc:Choice>
              <mc:Fallback>
                <p:oleObj name="" r:id="rId5" imgW="736600" imgH="457200" progId="Equation.3">
                  <p:embed/>
                  <p:pic>
                    <p:nvPicPr>
                      <p:cNvPr id="0" name="图片 328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562225" y="4484688"/>
                        <a:ext cx="1524000" cy="744537"/>
                      </a:xfrm>
                      <a:prstGeom prst="rect">
                        <a:avLst/>
                      </a:prstGeom>
                      <a:noFill/>
                      <a:ln w="9525" cap="flat" cmpd="sng">
                        <a:solidFill>
                          <a:srgbClr val="A50021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7531" name="Text Box 107"/>
          <p:cNvSpPr txBox="1"/>
          <p:nvPr/>
        </p:nvSpPr>
        <p:spPr>
          <a:xfrm>
            <a:off x="611188" y="4581525"/>
            <a:ext cx="1800225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</a:pP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</a:rPr>
              <a:t>圆电流</a:t>
            </a:r>
            <a:endParaRPr lang="zh-CN" altLang="en-US" sz="2400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487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518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87518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87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520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87520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87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531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87531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87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87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87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7427" grpId="0"/>
      <p:bldP spid="487518" grpId="0" build="p"/>
      <p:bldP spid="487519" grpId="0" animBg="1"/>
      <p:bldP spid="487520" grpId="0" build="p"/>
      <p:bldP spid="487521" grpId="0" animBg="1"/>
      <p:bldP spid="487529" grpId="0"/>
      <p:bldP spid="487531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1749" name="Group 15"/>
          <p:cNvGrpSpPr/>
          <p:nvPr/>
        </p:nvGrpSpPr>
        <p:grpSpPr>
          <a:xfrm>
            <a:off x="6259513" y="188913"/>
            <a:ext cx="1447800" cy="2686050"/>
            <a:chOff x="4080" y="1296"/>
            <a:chExt cx="912" cy="1692"/>
          </a:xfrm>
        </p:grpSpPr>
        <p:sp>
          <p:nvSpPr>
            <p:cNvPr id="31831" name="Text Box 16"/>
            <p:cNvSpPr txBox="1"/>
            <p:nvPr/>
          </p:nvSpPr>
          <p:spPr>
            <a:xfrm>
              <a:off x="4080" y="2040"/>
              <a:ext cx="240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algn="ctr" eaLnBrk="1" hangingPunct="1">
                <a:spcBef>
                  <a:spcPct val="50000"/>
                </a:spcBef>
              </a:pPr>
              <a:r>
                <a:rPr lang="en-US" altLang="zh-CN" dirty="0">
                  <a:solidFill>
                    <a:srgbClr val="A50021"/>
                  </a:solidFill>
                  <a:latin typeface="Times New Roman" panose="02020603050405020304" pitchFamily="18" charset="0"/>
                  <a:ea typeface="仿宋_GB2312" pitchFamily="49" charset="-122"/>
                </a:rPr>
                <a:t>.</a:t>
              </a:r>
              <a:endParaRPr lang="en-US" altLang="zh-CN" dirty="0">
                <a:solidFill>
                  <a:srgbClr val="A50021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31832" name="Rectangle 17"/>
            <p:cNvSpPr/>
            <p:nvPr/>
          </p:nvSpPr>
          <p:spPr>
            <a:xfrm>
              <a:off x="4704" y="1632"/>
              <a:ext cx="144" cy="1200"/>
            </a:xfrm>
            <a:prstGeom prst="rect">
              <a:avLst/>
            </a:prstGeom>
            <a:noFill/>
            <a:ln w="9525" cap="flat" cmpd="sng">
              <a:solidFill>
                <a:srgbClr val="F55E29"/>
              </a:solidFill>
              <a:prstDash val="lgDash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1833" name="Text Box 18"/>
            <p:cNvSpPr txBox="1"/>
            <p:nvPr/>
          </p:nvSpPr>
          <p:spPr>
            <a:xfrm>
              <a:off x="4608" y="1296"/>
              <a:ext cx="384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algn="ctr" eaLnBrk="1" hangingPunct="1">
                <a:spcBef>
                  <a:spcPct val="50000"/>
                </a:spcBef>
              </a:pPr>
              <a:r>
                <a:rPr lang="en-US" altLang="zh-CN" dirty="0">
                  <a:solidFill>
                    <a:srgbClr val="A50021"/>
                  </a:solidFill>
                  <a:latin typeface="Times New Roman" panose="02020603050405020304" pitchFamily="18" charset="0"/>
                  <a:ea typeface="仿宋_GB2312" pitchFamily="49" charset="-122"/>
                </a:rPr>
                <a:t>d</a:t>
              </a:r>
              <a:r>
                <a:rPr lang="en-US" altLang="zh-CN" i="1" dirty="0">
                  <a:solidFill>
                    <a:srgbClr val="A50021"/>
                  </a:solidFill>
                  <a:latin typeface="Times New Roman" panose="02020603050405020304" pitchFamily="18" charset="0"/>
                  <a:ea typeface="仿宋_GB2312" pitchFamily="49" charset="-122"/>
                </a:rPr>
                <a:t>l</a:t>
              </a:r>
              <a:endParaRPr lang="en-US" altLang="zh-CN" dirty="0">
                <a:solidFill>
                  <a:srgbClr val="A50021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31834" name="Line 19"/>
            <p:cNvSpPr/>
            <p:nvPr/>
          </p:nvSpPr>
          <p:spPr>
            <a:xfrm flipV="1">
              <a:off x="4224" y="1872"/>
              <a:ext cx="528" cy="384"/>
            </a:xfrm>
            <a:prstGeom prst="line">
              <a:avLst/>
            </a:prstGeom>
            <a:ln w="9525" cap="flat" cmpd="sng">
              <a:solidFill>
                <a:srgbClr val="F55E29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31835" name="Line 20"/>
            <p:cNvSpPr/>
            <p:nvPr/>
          </p:nvSpPr>
          <p:spPr>
            <a:xfrm>
              <a:off x="4736" y="2736"/>
              <a:ext cx="0" cy="240"/>
            </a:xfrm>
            <a:prstGeom prst="line">
              <a:avLst/>
            </a:prstGeom>
            <a:ln w="9525" cap="flat" cmpd="sng">
              <a:solidFill>
                <a:srgbClr val="F55E29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1836" name="Line 21"/>
            <p:cNvSpPr/>
            <p:nvPr/>
          </p:nvSpPr>
          <p:spPr>
            <a:xfrm>
              <a:off x="4176" y="2928"/>
              <a:ext cx="560" cy="0"/>
            </a:xfrm>
            <a:prstGeom prst="line">
              <a:avLst/>
            </a:prstGeom>
            <a:ln w="9525" cap="flat" cmpd="sng">
              <a:solidFill>
                <a:srgbClr val="F55E29"/>
              </a:solidFill>
              <a:prstDash val="solid"/>
              <a:headEnd type="triangle" w="med" len="med"/>
              <a:tailEnd type="triangle" w="med" len="med"/>
            </a:ln>
          </p:spPr>
        </p:sp>
        <p:sp>
          <p:nvSpPr>
            <p:cNvPr id="31837" name="Rectangle 22"/>
            <p:cNvSpPr/>
            <p:nvPr/>
          </p:nvSpPr>
          <p:spPr>
            <a:xfrm>
              <a:off x="4368" y="2700"/>
              <a:ext cx="169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lvl="0" eaLnBrk="1" hangingPunct="1"/>
              <a:r>
                <a:rPr lang="en-US" altLang="zh-CN" sz="2400" i="1" dirty="0">
                  <a:solidFill>
                    <a:srgbClr val="A5002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l</a:t>
              </a:r>
              <a:endParaRPr lang="en-US" altLang="zh-CN" sz="2400" dirty="0">
                <a:solidFill>
                  <a:srgbClr val="A5002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1838" name="Freeform 23"/>
            <p:cNvSpPr/>
            <p:nvPr/>
          </p:nvSpPr>
          <p:spPr>
            <a:xfrm>
              <a:off x="4416" y="2088"/>
              <a:ext cx="96" cy="192"/>
            </a:xfrm>
            <a:custGeom>
              <a:avLst/>
              <a:gdLst>
                <a:gd name="txL" fmla="*/ 0 w 56"/>
                <a:gd name="txT" fmla="*/ 0 h 192"/>
                <a:gd name="txR" fmla="*/ 56 w 56"/>
                <a:gd name="txB" fmla="*/ 192 h 192"/>
              </a:gdLst>
              <a:ahLst/>
              <a:cxnLst>
                <a:cxn ang="0">
                  <a:pos x="0" y="0"/>
                </a:cxn>
                <a:cxn ang="0">
                  <a:pos x="242" y="96"/>
                </a:cxn>
                <a:cxn ang="0">
                  <a:pos x="242" y="192"/>
                </a:cxn>
              </a:cxnLst>
              <a:rect l="txL" t="txT" r="txR" b="txB"/>
              <a:pathLst>
                <a:path w="56" h="192">
                  <a:moveTo>
                    <a:pt x="0" y="0"/>
                  </a:moveTo>
                  <a:cubicBezTo>
                    <a:pt x="20" y="32"/>
                    <a:pt x="40" y="64"/>
                    <a:pt x="48" y="96"/>
                  </a:cubicBezTo>
                  <a:cubicBezTo>
                    <a:pt x="56" y="128"/>
                    <a:pt x="52" y="160"/>
                    <a:pt x="48" y="192"/>
                  </a:cubicBezTo>
                </a:path>
              </a:pathLst>
            </a:custGeom>
            <a:noFill/>
            <a:ln w="9525" cap="flat" cmpd="sng">
              <a:solidFill>
                <a:srgbClr val="F55E29"/>
              </a:solidFill>
              <a:prstDash val="solid"/>
              <a:round/>
              <a:headEnd type="triangle" w="med" len="med"/>
              <a:tailEnd type="none" w="med" len="med"/>
            </a:ln>
          </p:spPr>
          <p:txBody>
            <a:bodyPr wrap="none" anchor="ctr"/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1839" name="Line 24"/>
            <p:cNvSpPr/>
            <p:nvPr/>
          </p:nvSpPr>
          <p:spPr>
            <a:xfrm>
              <a:off x="4176" y="2400"/>
              <a:ext cx="0" cy="576"/>
            </a:xfrm>
            <a:prstGeom prst="line">
              <a:avLst/>
            </a:prstGeom>
            <a:ln w="9525" cap="flat" cmpd="sng">
              <a:solidFill>
                <a:srgbClr val="F55E29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1840" name="Text Box 25"/>
            <p:cNvSpPr txBox="1"/>
            <p:nvPr/>
          </p:nvSpPr>
          <p:spPr>
            <a:xfrm>
              <a:off x="4464" y="2208"/>
              <a:ext cx="33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eaLnBrk="1" hangingPunct="1">
                <a:spcBef>
                  <a:spcPct val="50000"/>
                </a:spcBef>
              </a:pPr>
              <a:r>
                <a:rPr lang="zh-CN" altLang="en-US" sz="2400" dirty="0">
                  <a:solidFill>
                    <a:srgbClr val="A50021"/>
                  </a:solidFill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</a:t>
              </a:r>
              <a:endParaRPr lang="zh-CN" altLang="en-US" dirty="0">
                <a:solidFill>
                  <a:srgbClr val="A50021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</p:grpSp>
      <p:grpSp>
        <p:nvGrpSpPr>
          <p:cNvPr id="31750" name="Group 26"/>
          <p:cNvGrpSpPr/>
          <p:nvPr/>
        </p:nvGrpSpPr>
        <p:grpSpPr>
          <a:xfrm>
            <a:off x="4572000" y="628650"/>
            <a:ext cx="4244975" cy="2728913"/>
            <a:chOff x="2990" y="2073"/>
            <a:chExt cx="2674" cy="1719"/>
          </a:xfrm>
        </p:grpSpPr>
        <p:sp>
          <p:nvSpPr>
            <p:cNvPr id="31764" name="Rectangle 27"/>
            <p:cNvSpPr/>
            <p:nvPr/>
          </p:nvSpPr>
          <p:spPr>
            <a:xfrm>
              <a:off x="3230" y="2383"/>
              <a:ext cx="2148" cy="714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31765" name="Group 28"/>
            <p:cNvGrpSpPr/>
            <p:nvPr/>
          </p:nvGrpSpPr>
          <p:grpSpPr>
            <a:xfrm>
              <a:off x="3624" y="2082"/>
              <a:ext cx="238" cy="327"/>
              <a:chOff x="3264" y="2868"/>
              <a:chExt cx="240" cy="330"/>
            </a:xfrm>
          </p:grpSpPr>
          <p:sp>
            <p:nvSpPr>
              <p:cNvPr id="31829" name="Oval 29"/>
              <p:cNvSpPr/>
              <p:nvPr/>
            </p:nvSpPr>
            <p:spPr>
              <a:xfrm>
                <a:off x="3312" y="3024"/>
                <a:ext cx="144" cy="144"/>
              </a:xfrm>
              <a:prstGeom prst="ellipse">
                <a:avLst/>
              </a:prstGeom>
              <a:solidFill>
                <a:srgbClr val="F5D5C3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lvl="0" eaLnBrk="1" hangingPunct="1"/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1830" name="Text Box 30"/>
              <p:cNvSpPr txBox="1"/>
              <p:nvPr/>
            </p:nvSpPr>
            <p:spPr>
              <a:xfrm>
                <a:off x="3264" y="2868"/>
                <a:ext cx="240" cy="33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lvl="0" algn="ctr" eaLnBrk="1" hangingPunct="1">
                  <a:spcBef>
                    <a:spcPct val="50000"/>
                  </a:spcBef>
                </a:pPr>
                <a:r>
                  <a:rPr lang="en-US" altLang="zh-CN" dirty="0">
                    <a:latin typeface="Times New Roman" panose="02020603050405020304" pitchFamily="18" charset="0"/>
                    <a:ea typeface="仿宋_GB2312" pitchFamily="49" charset="-122"/>
                  </a:rPr>
                  <a:t>.</a:t>
                </a:r>
                <a:endParaRPr lang="en-US" altLang="zh-CN" dirty="0">
                  <a:latin typeface="Times New Roman" panose="02020603050405020304" pitchFamily="18" charset="0"/>
                  <a:ea typeface="仿宋_GB2312" pitchFamily="49" charset="-122"/>
                </a:endParaRPr>
              </a:p>
            </p:txBody>
          </p:sp>
        </p:grpSp>
        <p:sp>
          <p:nvSpPr>
            <p:cNvPr id="31766" name="Oval 31"/>
            <p:cNvSpPr/>
            <p:nvPr/>
          </p:nvSpPr>
          <p:spPr>
            <a:xfrm>
              <a:off x="3671" y="3097"/>
              <a:ext cx="144" cy="143"/>
            </a:xfrm>
            <a:prstGeom prst="ellipse">
              <a:avLst/>
            </a:prstGeom>
            <a:solidFill>
              <a:srgbClr val="F5D5C3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lvl="0" algn="ctr" eaLnBrk="1" hangingPunct="1"/>
              <a:r>
                <a:rPr lang="zh-CN" altLang="en-US" dirty="0"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</a:t>
              </a:r>
              <a:endParaRPr lang="zh-CN" altLang="en-US" dirty="0"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31767" name="Oval 32"/>
            <p:cNvSpPr/>
            <p:nvPr/>
          </p:nvSpPr>
          <p:spPr>
            <a:xfrm>
              <a:off x="3815" y="3097"/>
              <a:ext cx="143" cy="143"/>
            </a:xfrm>
            <a:prstGeom prst="ellipse">
              <a:avLst/>
            </a:prstGeom>
            <a:solidFill>
              <a:srgbClr val="F5D5C3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lvl="0" algn="ctr" eaLnBrk="1" hangingPunct="1"/>
              <a:r>
                <a:rPr lang="zh-CN" altLang="en-US" dirty="0"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</a:t>
              </a:r>
              <a:endParaRPr lang="zh-CN" altLang="en-US" dirty="0"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31768" name="Oval 33"/>
            <p:cNvSpPr/>
            <p:nvPr/>
          </p:nvSpPr>
          <p:spPr>
            <a:xfrm>
              <a:off x="3958" y="3097"/>
              <a:ext cx="143" cy="143"/>
            </a:xfrm>
            <a:prstGeom prst="ellipse">
              <a:avLst/>
            </a:prstGeom>
            <a:solidFill>
              <a:srgbClr val="F5D5C3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lvl="0" algn="ctr" eaLnBrk="1" hangingPunct="1"/>
              <a:r>
                <a:rPr lang="zh-CN" altLang="en-US" dirty="0"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</a:t>
              </a:r>
              <a:endParaRPr lang="zh-CN" altLang="en-US" dirty="0"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31769" name="Oval 34"/>
            <p:cNvSpPr/>
            <p:nvPr/>
          </p:nvSpPr>
          <p:spPr>
            <a:xfrm>
              <a:off x="4101" y="3097"/>
              <a:ext cx="143" cy="143"/>
            </a:xfrm>
            <a:prstGeom prst="ellipse">
              <a:avLst/>
            </a:prstGeom>
            <a:solidFill>
              <a:srgbClr val="F5D5C3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lvl="0" algn="ctr" eaLnBrk="1" hangingPunct="1"/>
              <a:r>
                <a:rPr lang="zh-CN" altLang="en-US" dirty="0"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</a:t>
              </a:r>
              <a:endParaRPr lang="zh-CN" altLang="en-US" dirty="0"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31770" name="Oval 35"/>
            <p:cNvSpPr/>
            <p:nvPr/>
          </p:nvSpPr>
          <p:spPr>
            <a:xfrm>
              <a:off x="4244" y="3097"/>
              <a:ext cx="144" cy="143"/>
            </a:xfrm>
            <a:prstGeom prst="ellipse">
              <a:avLst/>
            </a:prstGeom>
            <a:solidFill>
              <a:srgbClr val="F5D5C3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lvl="0" algn="ctr" eaLnBrk="1" hangingPunct="1"/>
              <a:r>
                <a:rPr lang="zh-CN" altLang="en-US" dirty="0"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</a:t>
              </a:r>
              <a:endParaRPr lang="zh-CN" altLang="en-US" dirty="0"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31771" name="Oval 36"/>
            <p:cNvSpPr/>
            <p:nvPr/>
          </p:nvSpPr>
          <p:spPr>
            <a:xfrm>
              <a:off x="4388" y="3097"/>
              <a:ext cx="143" cy="143"/>
            </a:xfrm>
            <a:prstGeom prst="ellipse">
              <a:avLst/>
            </a:prstGeom>
            <a:solidFill>
              <a:srgbClr val="F5D5C3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lvl="0" algn="ctr" eaLnBrk="1" hangingPunct="1"/>
              <a:r>
                <a:rPr lang="zh-CN" altLang="en-US" dirty="0"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</a:t>
              </a:r>
              <a:endParaRPr lang="zh-CN" altLang="en-US" dirty="0"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31772" name="Oval 37"/>
            <p:cNvSpPr/>
            <p:nvPr/>
          </p:nvSpPr>
          <p:spPr>
            <a:xfrm>
              <a:off x="4531" y="3097"/>
              <a:ext cx="143" cy="143"/>
            </a:xfrm>
            <a:prstGeom prst="ellipse">
              <a:avLst/>
            </a:prstGeom>
            <a:solidFill>
              <a:srgbClr val="F5D5C3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lvl="0" algn="ctr" eaLnBrk="1" hangingPunct="1"/>
              <a:r>
                <a:rPr lang="zh-CN" altLang="en-US" dirty="0"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</a:t>
              </a:r>
              <a:endParaRPr lang="zh-CN" altLang="en-US" dirty="0"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31773" name="Oval 38"/>
            <p:cNvSpPr/>
            <p:nvPr/>
          </p:nvSpPr>
          <p:spPr>
            <a:xfrm>
              <a:off x="4674" y="3097"/>
              <a:ext cx="143" cy="143"/>
            </a:xfrm>
            <a:prstGeom prst="ellipse">
              <a:avLst/>
            </a:prstGeom>
            <a:solidFill>
              <a:srgbClr val="F5D5C3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lvl="0" algn="ctr" eaLnBrk="1" hangingPunct="1"/>
              <a:r>
                <a:rPr lang="zh-CN" altLang="en-US" dirty="0"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</a:t>
              </a:r>
              <a:endParaRPr lang="zh-CN" altLang="en-US" dirty="0"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31774" name="Oval 39"/>
            <p:cNvSpPr/>
            <p:nvPr/>
          </p:nvSpPr>
          <p:spPr>
            <a:xfrm>
              <a:off x="4817" y="3097"/>
              <a:ext cx="144" cy="143"/>
            </a:xfrm>
            <a:prstGeom prst="ellipse">
              <a:avLst/>
            </a:prstGeom>
            <a:solidFill>
              <a:srgbClr val="F5D5C3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lvl="0" algn="ctr" eaLnBrk="1" hangingPunct="1"/>
              <a:r>
                <a:rPr lang="zh-CN" altLang="en-US" dirty="0"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</a:t>
              </a:r>
              <a:endParaRPr lang="zh-CN" altLang="en-US" dirty="0"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31775" name="Oval 40"/>
            <p:cNvSpPr/>
            <p:nvPr/>
          </p:nvSpPr>
          <p:spPr>
            <a:xfrm>
              <a:off x="4961" y="3097"/>
              <a:ext cx="143" cy="143"/>
            </a:xfrm>
            <a:prstGeom prst="ellipse">
              <a:avLst/>
            </a:prstGeom>
            <a:solidFill>
              <a:srgbClr val="F5D5C3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lvl="0" algn="ctr" eaLnBrk="1" hangingPunct="1"/>
              <a:r>
                <a:rPr lang="zh-CN" altLang="en-US" dirty="0"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</a:t>
              </a:r>
              <a:endParaRPr lang="zh-CN" altLang="en-US" dirty="0"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31776" name="Oval 41"/>
            <p:cNvSpPr/>
            <p:nvPr/>
          </p:nvSpPr>
          <p:spPr>
            <a:xfrm>
              <a:off x="5104" y="3097"/>
              <a:ext cx="143" cy="143"/>
            </a:xfrm>
            <a:prstGeom prst="ellipse">
              <a:avLst/>
            </a:prstGeom>
            <a:solidFill>
              <a:srgbClr val="F5D5C3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lvl="0" algn="ctr" eaLnBrk="1" hangingPunct="1"/>
              <a:r>
                <a:rPr lang="zh-CN" altLang="en-US" dirty="0"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</a:t>
              </a:r>
              <a:endParaRPr lang="zh-CN" altLang="en-US" dirty="0"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31777" name="Oval 42"/>
            <p:cNvSpPr/>
            <p:nvPr/>
          </p:nvSpPr>
          <p:spPr>
            <a:xfrm>
              <a:off x="5247" y="3097"/>
              <a:ext cx="143" cy="143"/>
            </a:xfrm>
            <a:prstGeom prst="ellipse">
              <a:avLst/>
            </a:prstGeom>
            <a:solidFill>
              <a:srgbClr val="F5D5C3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lvl="0" algn="ctr" eaLnBrk="1" hangingPunct="1"/>
              <a:r>
                <a:rPr lang="zh-CN" altLang="en-US" dirty="0"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</a:t>
              </a:r>
              <a:endParaRPr lang="zh-CN" altLang="en-US" dirty="0"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grpSp>
          <p:nvGrpSpPr>
            <p:cNvPr id="31778" name="Group 43"/>
            <p:cNvGrpSpPr/>
            <p:nvPr/>
          </p:nvGrpSpPr>
          <p:grpSpPr>
            <a:xfrm>
              <a:off x="3767" y="2082"/>
              <a:ext cx="239" cy="327"/>
              <a:chOff x="3264" y="2868"/>
              <a:chExt cx="240" cy="330"/>
            </a:xfrm>
          </p:grpSpPr>
          <p:sp>
            <p:nvSpPr>
              <p:cNvPr id="31827" name="Oval 44"/>
              <p:cNvSpPr/>
              <p:nvPr/>
            </p:nvSpPr>
            <p:spPr>
              <a:xfrm>
                <a:off x="3312" y="3024"/>
                <a:ext cx="144" cy="144"/>
              </a:xfrm>
              <a:prstGeom prst="ellipse">
                <a:avLst/>
              </a:prstGeom>
              <a:solidFill>
                <a:srgbClr val="F5D5C3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lvl="0" eaLnBrk="1" hangingPunct="1"/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1828" name="Text Box 45"/>
              <p:cNvSpPr txBox="1"/>
              <p:nvPr/>
            </p:nvSpPr>
            <p:spPr>
              <a:xfrm>
                <a:off x="3264" y="2868"/>
                <a:ext cx="240" cy="33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lvl="0" algn="ctr" eaLnBrk="1" hangingPunct="1">
                  <a:spcBef>
                    <a:spcPct val="50000"/>
                  </a:spcBef>
                </a:pPr>
                <a:r>
                  <a:rPr lang="en-US" altLang="zh-CN" dirty="0">
                    <a:latin typeface="Times New Roman" panose="02020603050405020304" pitchFamily="18" charset="0"/>
                    <a:ea typeface="仿宋_GB2312" pitchFamily="49" charset="-122"/>
                  </a:rPr>
                  <a:t>.</a:t>
                </a:r>
                <a:endParaRPr lang="en-US" altLang="zh-CN" dirty="0">
                  <a:latin typeface="Times New Roman" panose="02020603050405020304" pitchFamily="18" charset="0"/>
                  <a:ea typeface="仿宋_GB2312" pitchFamily="49" charset="-122"/>
                </a:endParaRPr>
              </a:p>
            </p:txBody>
          </p:sp>
        </p:grpSp>
        <p:grpSp>
          <p:nvGrpSpPr>
            <p:cNvPr id="31779" name="Group 46"/>
            <p:cNvGrpSpPr/>
            <p:nvPr/>
          </p:nvGrpSpPr>
          <p:grpSpPr>
            <a:xfrm>
              <a:off x="3910" y="2078"/>
              <a:ext cx="239" cy="327"/>
              <a:chOff x="3264" y="2868"/>
              <a:chExt cx="240" cy="330"/>
            </a:xfrm>
          </p:grpSpPr>
          <p:sp>
            <p:nvSpPr>
              <p:cNvPr id="31825" name="Oval 47"/>
              <p:cNvSpPr/>
              <p:nvPr/>
            </p:nvSpPr>
            <p:spPr>
              <a:xfrm>
                <a:off x="3312" y="3024"/>
                <a:ext cx="144" cy="144"/>
              </a:xfrm>
              <a:prstGeom prst="ellipse">
                <a:avLst/>
              </a:prstGeom>
              <a:solidFill>
                <a:srgbClr val="F5D5C3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lvl="0" eaLnBrk="1" hangingPunct="1"/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1826" name="Text Box 48"/>
              <p:cNvSpPr txBox="1"/>
              <p:nvPr/>
            </p:nvSpPr>
            <p:spPr>
              <a:xfrm>
                <a:off x="3264" y="2868"/>
                <a:ext cx="240" cy="33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lvl="0" algn="ctr" eaLnBrk="1" hangingPunct="1">
                  <a:spcBef>
                    <a:spcPct val="50000"/>
                  </a:spcBef>
                </a:pPr>
                <a:r>
                  <a:rPr lang="en-US" altLang="zh-CN" dirty="0">
                    <a:latin typeface="Times New Roman" panose="02020603050405020304" pitchFamily="18" charset="0"/>
                    <a:ea typeface="仿宋_GB2312" pitchFamily="49" charset="-122"/>
                  </a:rPr>
                  <a:t>.</a:t>
                </a:r>
                <a:endParaRPr lang="en-US" altLang="zh-CN" dirty="0">
                  <a:latin typeface="Times New Roman" panose="02020603050405020304" pitchFamily="18" charset="0"/>
                  <a:ea typeface="仿宋_GB2312" pitchFamily="49" charset="-122"/>
                </a:endParaRPr>
              </a:p>
            </p:txBody>
          </p:sp>
        </p:grpSp>
        <p:grpSp>
          <p:nvGrpSpPr>
            <p:cNvPr id="31780" name="Group 49"/>
            <p:cNvGrpSpPr/>
            <p:nvPr/>
          </p:nvGrpSpPr>
          <p:grpSpPr>
            <a:xfrm>
              <a:off x="4053" y="2078"/>
              <a:ext cx="239" cy="327"/>
              <a:chOff x="3264" y="2868"/>
              <a:chExt cx="240" cy="330"/>
            </a:xfrm>
          </p:grpSpPr>
          <p:sp>
            <p:nvSpPr>
              <p:cNvPr id="31823" name="Oval 50"/>
              <p:cNvSpPr/>
              <p:nvPr/>
            </p:nvSpPr>
            <p:spPr>
              <a:xfrm>
                <a:off x="3312" y="3024"/>
                <a:ext cx="144" cy="144"/>
              </a:xfrm>
              <a:prstGeom prst="ellipse">
                <a:avLst/>
              </a:prstGeom>
              <a:solidFill>
                <a:srgbClr val="F5D5C3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lvl="0" eaLnBrk="1" hangingPunct="1"/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1824" name="Text Box 51"/>
              <p:cNvSpPr txBox="1"/>
              <p:nvPr/>
            </p:nvSpPr>
            <p:spPr>
              <a:xfrm>
                <a:off x="3264" y="2868"/>
                <a:ext cx="240" cy="33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lvl="0" algn="ctr" eaLnBrk="1" hangingPunct="1">
                  <a:spcBef>
                    <a:spcPct val="50000"/>
                  </a:spcBef>
                </a:pPr>
                <a:r>
                  <a:rPr lang="en-US" altLang="zh-CN" dirty="0">
                    <a:latin typeface="Times New Roman" panose="02020603050405020304" pitchFamily="18" charset="0"/>
                    <a:ea typeface="仿宋_GB2312" pitchFamily="49" charset="-122"/>
                  </a:rPr>
                  <a:t>.</a:t>
                </a:r>
                <a:endParaRPr lang="en-US" altLang="zh-CN" dirty="0">
                  <a:latin typeface="Times New Roman" panose="02020603050405020304" pitchFamily="18" charset="0"/>
                  <a:ea typeface="仿宋_GB2312" pitchFamily="49" charset="-122"/>
                </a:endParaRPr>
              </a:p>
            </p:txBody>
          </p:sp>
        </p:grpSp>
        <p:grpSp>
          <p:nvGrpSpPr>
            <p:cNvPr id="31781" name="Group 52"/>
            <p:cNvGrpSpPr/>
            <p:nvPr/>
          </p:nvGrpSpPr>
          <p:grpSpPr>
            <a:xfrm>
              <a:off x="4197" y="2078"/>
              <a:ext cx="238" cy="327"/>
              <a:chOff x="3264" y="2868"/>
              <a:chExt cx="240" cy="330"/>
            </a:xfrm>
          </p:grpSpPr>
          <p:sp>
            <p:nvSpPr>
              <p:cNvPr id="31821" name="Oval 53"/>
              <p:cNvSpPr/>
              <p:nvPr/>
            </p:nvSpPr>
            <p:spPr>
              <a:xfrm>
                <a:off x="3312" y="3024"/>
                <a:ext cx="144" cy="144"/>
              </a:xfrm>
              <a:prstGeom prst="ellipse">
                <a:avLst/>
              </a:prstGeom>
              <a:solidFill>
                <a:srgbClr val="F5D5C3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lvl="0" eaLnBrk="1" hangingPunct="1"/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1822" name="Text Box 54"/>
              <p:cNvSpPr txBox="1"/>
              <p:nvPr/>
            </p:nvSpPr>
            <p:spPr>
              <a:xfrm>
                <a:off x="3264" y="2868"/>
                <a:ext cx="240" cy="33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lvl="0" algn="ctr" eaLnBrk="1" hangingPunct="1">
                  <a:spcBef>
                    <a:spcPct val="50000"/>
                  </a:spcBef>
                </a:pPr>
                <a:r>
                  <a:rPr lang="en-US" altLang="zh-CN" dirty="0">
                    <a:latin typeface="Times New Roman" panose="02020603050405020304" pitchFamily="18" charset="0"/>
                    <a:ea typeface="仿宋_GB2312" pitchFamily="49" charset="-122"/>
                  </a:rPr>
                  <a:t>.</a:t>
                </a:r>
                <a:endParaRPr lang="en-US" altLang="zh-CN" dirty="0">
                  <a:latin typeface="Times New Roman" panose="02020603050405020304" pitchFamily="18" charset="0"/>
                  <a:ea typeface="仿宋_GB2312" pitchFamily="49" charset="-122"/>
                </a:endParaRPr>
              </a:p>
            </p:txBody>
          </p:sp>
        </p:grpSp>
        <p:grpSp>
          <p:nvGrpSpPr>
            <p:cNvPr id="31782" name="Group 55"/>
            <p:cNvGrpSpPr/>
            <p:nvPr/>
          </p:nvGrpSpPr>
          <p:grpSpPr>
            <a:xfrm>
              <a:off x="4340" y="2078"/>
              <a:ext cx="239" cy="327"/>
              <a:chOff x="3264" y="2868"/>
              <a:chExt cx="240" cy="330"/>
            </a:xfrm>
          </p:grpSpPr>
          <p:sp>
            <p:nvSpPr>
              <p:cNvPr id="31819" name="Oval 56"/>
              <p:cNvSpPr/>
              <p:nvPr/>
            </p:nvSpPr>
            <p:spPr>
              <a:xfrm>
                <a:off x="3312" y="3024"/>
                <a:ext cx="144" cy="144"/>
              </a:xfrm>
              <a:prstGeom prst="ellipse">
                <a:avLst/>
              </a:prstGeom>
              <a:solidFill>
                <a:srgbClr val="F5D5C3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lvl="0" eaLnBrk="1" hangingPunct="1"/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1820" name="Text Box 57"/>
              <p:cNvSpPr txBox="1"/>
              <p:nvPr/>
            </p:nvSpPr>
            <p:spPr>
              <a:xfrm>
                <a:off x="3264" y="2868"/>
                <a:ext cx="240" cy="33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lvl="0" algn="ctr" eaLnBrk="1" hangingPunct="1">
                  <a:spcBef>
                    <a:spcPct val="50000"/>
                  </a:spcBef>
                </a:pPr>
                <a:r>
                  <a:rPr lang="en-US" altLang="zh-CN" dirty="0">
                    <a:latin typeface="Times New Roman" panose="02020603050405020304" pitchFamily="18" charset="0"/>
                    <a:ea typeface="仿宋_GB2312" pitchFamily="49" charset="-122"/>
                  </a:rPr>
                  <a:t>.</a:t>
                </a:r>
                <a:endParaRPr lang="en-US" altLang="zh-CN" dirty="0">
                  <a:latin typeface="Times New Roman" panose="02020603050405020304" pitchFamily="18" charset="0"/>
                  <a:ea typeface="仿宋_GB2312" pitchFamily="49" charset="-122"/>
                </a:endParaRPr>
              </a:p>
            </p:txBody>
          </p:sp>
        </p:grpSp>
        <p:grpSp>
          <p:nvGrpSpPr>
            <p:cNvPr id="31783" name="Group 58"/>
            <p:cNvGrpSpPr/>
            <p:nvPr/>
          </p:nvGrpSpPr>
          <p:grpSpPr>
            <a:xfrm>
              <a:off x="4483" y="2078"/>
              <a:ext cx="239" cy="327"/>
              <a:chOff x="3264" y="2868"/>
              <a:chExt cx="240" cy="330"/>
            </a:xfrm>
          </p:grpSpPr>
          <p:sp>
            <p:nvSpPr>
              <p:cNvPr id="31817" name="Oval 59"/>
              <p:cNvSpPr/>
              <p:nvPr/>
            </p:nvSpPr>
            <p:spPr>
              <a:xfrm>
                <a:off x="3312" y="3024"/>
                <a:ext cx="144" cy="144"/>
              </a:xfrm>
              <a:prstGeom prst="ellipse">
                <a:avLst/>
              </a:prstGeom>
              <a:solidFill>
                <a:srgbClr val="F5D5C3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lvl="0" eaLnBrk="1" hangingPunct="1"/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1818" name="Text Box 60"/>
              <p:cNvSpPr txBox="1"/>
              <p:nvPr/>
            </p:nvSpPr>
            <p:spPr>
              <a:xfrm>
                <a:off x="3264" y="2868"/>
                <a:ext cx="240" cy="33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lvl="0" algn="ctr" eaLnBrk="1" hangingPunct="1">
                  <a:spcBef>
                    <a:spcPct val="50000"/>
                  </a:spcBef>
                </a:pPr>
                <a:r>
                  <a:rPr lang="en-US" altLang="zh-CN" dirty="0">
                    <a:latin typeface="Times New Roman" panose="02020603050405020304" pitchFamily="18" charset="0"/>
                    <a:ea typeface="仿宋_GB2312" pitchFamily="49" charset="-122"/>
                  </a:rPr>
                  <a:t>.</a:t>
                </a:r>
                <a:endParaRPr lang="en-US" altLang="zh-CN" dirty="0">
                  <a:latin typeface="Times New Roman" panose="02020603050405020304" pitchFamily="18" charset="0"/>
                  <a:ea typeface="仿宋_GB2312" pitchFamily="49" charset="-122"/>
                </a:endParaRPr>
              </a:p>
            </p:txBody>
          </p:sp>
        </p:grpSp>
        <p:grpSp>
          <p:nvGrpSpPr>
            <p:cNvPr id="31784" name="Group 61"/>
            <p:cNvGrpSpPr/>
            <p:nvPr/>
          </p:nvGrpSpPr>
          <p:grpSpPr>
            <a:xfrm>
              <a:off x="4626" y="2078"/>
              <a:ext cx="239" cy="327"/>
              <a:chOff x="3264" y="2868"/>
              <a:chExt cx="240" cy="330"/>
            </a:xfrm>
          </p:grpSpPr>
          <p:sp>
            <p:nvSpPr>
              <p:cNvPr id="31815" name="Oval 62"/>
              <p:cNvSpPr/>
              <p:nvPr/>
            </p:nvSpPr>
            <p:spPr>
              <a:xfrm>
                <a:off x="3312" y="3024"/>
                <a:ext cx="144" cy="144"/>
              </a:xfrm>
              <a:prstGeom prst="ellipse">
                <a:avLst/>
              </a:prstGeom>
              <a:solidFill>
                <a:srgbClr val="F5D5C3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lvl="0" eaLnBrk="1" hangingPunct="1"/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1816" name="Text Box 63"/>
              <p:cNvSpPr txBox="1"/>
              <p:nvPr/>
            </p:nvSpPr>
            <p:spPr>
              <a:xfrm>
                <a:off x="3264" y="2868"/>
                <a:ext cx="240" cy="33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lvl="0" algn="ctr" eaLnBrk="1" hangingPunct="1">
                  <a:spcBef>
                    <a:spcPct val="50000"/>
                  </a:spcBef>
                </a:pPr>
                <a:r>
                  <a:rPr lang="en-US" altLang="zh-CN" dirty="0">
                    <a:latin typeface="Times New Roman" panose="02020603050405020304" pitchFamily="18" charset="0"/>
                    <a:ea typeface="仿宋_GB2312" pitchFamily="49" charset="-122"/>
                  </a:rPr>
                  <a:t>.</a:t>
                </a:r>
                <a:endParaRPr lang="en-US" altLang="zh-CN" dirty="0">
                  <a:latin typeface="Times New Roman" panose="02020603050405020304" pitchFamily="18" charset="0"/>
                  <a:ea typeface="仿宋_GB2312" pitchFamily="49" charset="-122"/>
                </a:endParaRPr>
              </a:p>
            </p:txBody>
          </p:sp>
        </p:grpSp>
        <p:grpSp>
          <p:nvGrpSpPr>
            <p:cNvPr id="31785" name="Group 64"/>
            <p:cNvGrpSpPr/>
            <p:nvPr/>
          </p:nvGrpSpPr>
          <p:grpSpPr>
            <a:xfrm>
              <a:off x="4770" y="2078"/>
              <a:ext cx="238" cy="327"/>
              <a:chOff x="3264" y="2868"/>
              <a:chExt cx="240" cy="330"/>
            </a:xfrm>
          </p:grpSpPr>
          <p:sp>
            <p:nvSpPr>
              <p:cNvPr id="31813" name="Oval 65"/>
              <p:cNvSpPr/>
              <p:nvPr/>
            </p:nvSpPr>
            <p:spPr>
              <a:xfrm>
                <a:off x="3312" y="3024"/>
                <a:ext cx="144" cy="144"/>
              </a:xfrm>
              <a:prstGeom prst="ellipse">
                <a:avLst/>
              </a:prstGeom>
              <a:solidFill>
                <a:srgbClr val="F5D5C3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lvl="0" eaLnBrk="1" hangingPunct="1"/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1814" name="Text Box 66"/>
              <p:cNvSpPr txBox="1"/>
              <p:nvPr/>
            </p:nvSpPr>
            <p:spPr>
              <a:xfrm>
                <a:off x="3264" y="2868"/>
                <a:ext cx="240" cy="33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lvl="0" algn="ctr" eaLnBrk="1" hangingPunct="1">
                  <a:spcBef>
                    <a:spcPct val="50000"/>
                  </a:spcBef>
                </a:pPr>
                <a:r>
                  <a:rPr lang="en-US" altLang="zh-CN" dirty="0">
                    <a:latin typeface="Times New Roman" panose="02020603050405020304" pitchFamily="18" charset="0"/>
                    <a:ea typeface="仿宋_GB2312" pitchFamily="49" charset="-122"/>
                  </a:rPr>
                  <a:t>.</a:t>
                </a:r>
                <a:endParaRPr lang="en-US" altLang="zh-CN" dirty="0">
                  <a:latin typeface="Times New Roman" panose="02020603050405020304" pitchFamily="18" charset="0"/>
                  <a:ea typeface="仿宋_GB2312" pitchFamily="49" charset="-122"/>
                </a:endParaRPr>
              </a:p>
            </p:txBody>
          </p:sp>
        </p:grpSp>
        <p:grpSp>
          <p:nvGrpSpPr>
            <p:cNvPr id="31786" name="Group 67"/>
            <p:cNvGrpSpPr/>
            <p:nvPr/>
          </p:nvGrpSpPr>
          <p:grpSpPr>
            <a:xfrm>
              <a:off x="4913" y="2078"/>
              <a:ext cx="239" cy="327"/>
              <a:chOff x="3264" y="2868"/>
              <a:chExt cx="240" cy="330"/>
            </a:xfrm>
          </p:grpSpPr>
          <p:sp>
            <p:nvSpPr>
              <p:cNvPr id="31811" name="Oval 68"/>
              <p:cNvSpPr/>
              <p:nvPr/>
            </p:nvSpPr>
            <p:spPr>
              <a:xfrm>
                <a:off x="3312" y="3024"/>
                <a:ext cx="144" cy="144"/>
              </a:xfrm>
              <a:prstGeom prst="ellipse">
                <a:avLst/>
              </a:prstGeom>
              <a:solidFill>
                <a:srgbClr val="F5D5C3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lvl="0" eaLnBrk="1" hangingPunct="1"/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1812" name="Text Box 69"/>
              <p:cNvSpPr txBox="1"/>
              <p:nvPr/>
            </p:nvSpPr>
            <p:spPr>
              <a:xfrm>
                <a:off x="3264" y="2868"/>
                <a:ext cx="240" cy="33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lvl="0" algn="ctr" eaLnBrk="1" hangingPunct="1">
                  <a:spcBef>
                    <a:spcPct val="50000"/>
                  </a:spcBef>
                </a:pPr>
                <a:r>
                  <a:rPr lang="en-US" altLang="zh-CN" dirty="0">
                    <a:latin typeface="Times New Roman" panose="02020603050405020304" pitchFamily="18" charset="0"/>
                    <a:ea typeface="仿宋_GB2312" pitchFamily="49" charset="-122"/>
                  </a:rPr>
                  <a:t>.</a:t>
                </a:r>
                <a:endParaRPr lang="en-US" altLang="zh-CN" dirty="0">
                  <a:latin typeface="Times New Roman" panose="02020603050405020304" pitchFamily="18" charset="0"/>
                  <a:ea typeface="仿宋_GB2312" pitchFamily="49" charset="-122"/>
                </a:endParaRPr>
              </a:p>
            </p:txBody>
          </p:sp>
        </p:grpSp>
        <p:grpSp>
          <p:nvGrpSpPr>
            <p:cNvPr id="31787" name="Group 70"/>
            <p:cNvGrpSpPr/>
            <p:nvPr/>
          </p:nvGrpSpPr>
          <p:grpSpPr>
            <a:xfrm>
              <a:off x="5056" y="2078"/>
              <a:ext cx="239" cy="327"/>
              <a:chOff x="3264" y="2868"/>
              <a:chExt cx="240" cy="330"/>
            </a:xfrm>
          </p:grpSpPr>
          <p:sp>
            <p:nvSpPr>
              <p:cNvPr id="31809" name="Oval 71"/>
              <p:cNvSpPr/>
              <p:nvPr/>
            </p:nvSpPr>
            <p:spPr>
              <a:xfrm>
                <a:off x="3312" y="3024"/>
                <a:ext cx="144" cy="144"/>
              </a:xfrm>
              <a:prstGeom prst="ellipse">
                <a:avLst/>
              </a:prstGeom>
              <a:solidFill>
                <a:srgbClr val="F5D5C3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lvl="0" eaLnBrk="1" hangingPunct="1"/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1810" name="Text Box 72"/>
              <p:cNvSpPr txBox="1"/>
              <p:nvPr/>
            </p:nvSpPr>
            <p:spPr>
              <a:xfrm>
                <a:off x="3264" y="2868"/>
                <a:ext cx="240" cy="33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lvl="0" algn="ctr" eaLnBrk="1" hangingPunct="1">
                  <a:spcBef>
                    <a:spcPct val="50000"/>
                  </a:spcBef>
                </a:pPr>
                <a:r>
                  <a:rPr lang="en-US" altLang="zh-CN" dirty="0">
                    <a:latin typeface="Times New Roman" panose="02020603050405020304" pitchFamily="18" charset="0"/>
                    <a:ea typeface="仿宋_GB2312" pitchFamily="49" charset="-122"/>
                  </a:rPr>
                  <a:t>.</a:t>
                </a:r>
                <a:endParaRPr lang="en-US" altLang="zh-CN" dirty="0">
                  <a:latin typeface="Times New Roman" panose="02020603050405020304" pitchFamily="18" charset="0"/>
                  <a:ea typeface="仿宋_GB2312" pitchFamily="49" charset="-122"/>
                </a:endParaRPr>
              </a:p>
            </p:txBody>
          </p:sp>
        </p:grpSp>
        <p:grpSp>
          <p:nvGrpSpPr>
            <p:cNvPr id="31788" name="Group 73"/>
            <p:cNvGrpSpPr/>
            <p:nvPr/>
          </p:nvGrpSpPr>
          <p:grpSpPr>
            <a:xfrm>
              <a:off x="5199" y="2078"/>
              <a:ext cx="239" cy="327"/>
              <a:chOff x="3264" y="2868"/>
              <a:chExt cx="240" cy="330"/>
            </a:xfrm>
          </p:grpSpPr>
          <p:sp>
            <p:nvSpPr>
              <p:cNvPr id="31807" name="Oval 74"/>
              <p:cNvSpPr/>
              <p:nvPr/>
            </p:nvSpPr>
            <p:spPr>
              <a:xfrm>
                <a:off x="3312" y="3024"/>
                <a:ext cx="144" cy="144"/>
              </a:xfrm>
              <a:prstGeom prst="ellipse">
                <a:avLst/>
              </a:prstGeom>
              <a:solidFill>
                <a:srgbClr val="F5D5C3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lvl="0" eaLnBrk="1" hangingPunct="1"/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1808" name="Text Box 75"/>
              <p:cNvSpPr txBox="1"/>
              <p:nvPr/>
            </p:nvSpPr>
            <p:spPr>
              <a:xfrm>
                <a:off x="3264" y="2868"/>
                <a:ext cx="240" cy="33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lvl="0" algn="ctr" eaLnBrk="1" hangingPunct="1">
                  <a:spcBef>
                    <a:spcPct val="50000"/>
                  </a:spcBef>
                </a:pPr>
                <a:r>
                  <a:rPr lang="en-US" altLang="zh-CN" dirty="0">
                    <a:latin typeface="Times New Roman" panose="02020603050405020304" pitchFamily="18" charset="0"/>
                    <a:ea typeface="仿宋_GB2312" pitchFamily="49" charset="-122"/>
                  </a:rPr>
                  <a:t>.</a:t>
                </a:r>
                <a:endParaRPr lang="en-US" altLang="zh-CN" dirty="0">
                  <a:latin typeface="Times New Roman" panose="02020603050405020304" pitchFamily="18" charset="0"/>
                  <a:ea typeface="仿宋_GB2312" pitchFamily="49" charset="-122"/>
                </a:endParaRPr>
              </a:p>
            </p:txBody>
          </p:sp>
        </p:grpSp>
        <p:grpSp>
          <p:nvGrpSpPr>
            <p:cNvPr id="31789" name="Group 76"/>
            <p:cNvGrpSpPr/>
            <p:nvPr/>
          </p:nvGrpSpPr>
          <p:grpSpPr>
            <a:xfrm>
              <a:off x="3182" y="2077"/>
              <a:ext cx="239" cy="327"/>
              <a:chOff x="3264" y="2868"/>
              <a:chExt cx="240" cy="330"/>
            </a:xfrm>
          </p:grpSpPr>
          <p:sp>
            <p:nvSpPr>
              <p:cNvPr id="31805" name="Oval 77"/>
              <p:cNvSpPr/>
              <p:nvPr/>
            </p:nvSpPr>
            <p:spPr>
              <a:xfrm>
                <a:off x="3312" y="3024"/>
                <a:ext cx="144" cy="144"/>
              </a:xfrm>
              <a:prstGeom prst="ellipse">
                <a:avLst/>
              </a:prstGeom>
              <a:solidFill>
                <a:srgbClr val="F5D5C3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lvl="0" eaLnBrk="1" hangingPunct="1"/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1806" name="Text Box 78"/>
              <p:cNvSpPr txBox="1"/>
              <p:nvPr/>
            </p:nvSpPr>
            <p:spPr>
              <a:xfrm>
                <a:off x="3264" y="2868"/>
                <a:ext cx="240" cy="33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lvl="0" algn="ctr" eaLnBrk="1" hangingPunct="1">
                  <a:spcBef>
                    <a:spcPct val="50000"/>
                  </a:spcBef>
                </a:pPr>
                <a:r>
                  <a:rPr lang="en-US" altLang="zh-CN" dirty="0">
                    <a:latin typeface="Times New Roman" panose="02020603050405020304" pitchFamily="18" charset="0"/>
                    <a:ea typeface="仿宋_GB2312" pitchFamily="49" charset="-122"/>
                  </a:rPr>
                  <a:t>.</a:t>
                </a:r>
                <a:endParaRPr lang="en-US" altLang="zh-CN" dirty="0">
                  <a:latin typeface="Times New Roman" panose="02020603050405020304" pitchFamily="18" charset="0"/>
                  <a:ea typeface="仿宋_GB2312" pitchFamily="49" charset="-122"/>
                </a:endParaRPr>
              </a:p>
            </p:txBody>
          </p:sp>
        </p:grpSp>
        <p:sp>
          <p:nvSpPr>
            <p:cNvPr id="31790" name="Oval 79"/>
            <p:cNvSpPr/>
            <p:nvPr/>
          </p:nvSpPr>
          <p:spPr>
            <a:xfrm>
              <a:off x="3230" y="3092"/>
              <a:ext cx="143" cy="143"/>
            </a:xfrm>
            <a:prstGeom prst="ellipse">
              <a:avLst/>
            </a:prstGeom>
            <a:solidFill>
              <a:srgbClr val="F5D5C3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lvl="0" algn="ctr" eaLnBrk="1" hangingPunct="1"/>
              <a:r>
                <a:rPr lang="zh-CN" altLang="en-US" dirty="0"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</a:t>
              </a:r>
              <a:endParaRPr lang="zh-CN" altLang="en-US" dirty="0"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31791" name="Oval 80"/>
            <p:cNvSpPr/>
            <p:nvPr/>
          </p:nvSpPr>
          <p:spPr>
            <a:xfrm>
              <a:off x="3373" y="3092"/>
              <a:ext cx="143" cy="143"/>
            </a:xfrm>
            <a:prstGeom prst="ellipse">
              <a:avLst/>
            </a:prstGeom>
            <a:solidFill>
              <a:srgbClr val="F5D5C3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lvl="0" algn="ctr" eaLnBrk="1" hangingPunct="1"/>
              <a:r>
                <a:rPr lang="zh-CN" altLang="en-US" dirty="0"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</a:t>
              </a:r>
              <a:endParaRPr lang="zh-CN" altLang="en-US" dirty="0"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31792" name="Oval 81"/>
            <p:cNvSpPr/>
            <p:nvPr/>
          </p:nvSpPr>
          <p:spPr>
            <a:xfrm>
              <a:off x="3516" y="3092"/>
              <a:ext cx="143" cy="143"/>
            </a:xfrm>
            <a:prstGeom prst="ellipse">
              <a:avLst/>
            </a:prstGeom>
            <a:solidFill>
              <a:srgbClr val="F5D5C3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lvl="0" algn="ctr" eaLnBrk="1" hangingPunct="1"/>
              <a:r>
                <a:rPr lang="zh-CN" altLang="en-US" dirty="0"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</a:t>
              </a:r>
              <a:endParaRPr lang="zh-CN" altLang="en-US" dirty="0"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grpSp>
          <p:nvGrpSpPr>
            <p:cNvPr id="31793" name="Group 82"/>
            <p:cNvGrpSpPr/>
            <p:nvPr/>
          </p:nvGrpSpPr>
          <p:grpSpPr>
            <a:xfrm>
              <a:off x="3325" y="2077"/>
              <a:ext cx="239" cy="327"/>
              <a:chOff x="3264" y="2868"/>
              <a:chExt cx="240" cy="330"/>
            </a:xfrm>
          </p:grpSpPr>
          <p:sp>
            <p:nvSpPr>
              <p:cNvPr id="31803" name="Oval 83"/>
              <p:cNvSpPr/>
              <p:nvPr/>
            </p:nvSpPr>
            <p:spPr>
              <a:xfrm>
                <a:off x="3312" y="3024"/>
                <a:ext cx="144" cy="144"/>
              </a:xfrm>
              <a:prstGeom prst="ellipse">
                <a:avLst/>
              </a:prstGeom>
              <a:solidFill>
                <a:srgbClr val="F5D5C3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lvl="0" eaLnBrk="1" hangingPunct="1"/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1804" name="Text Box 84"/>
              <p:cNvSpPr txBox="1"/>
              <p:nvPr/>
            </p:nvSpPr>
            <p:spPr>
              <a:xfrm>
                <a:off x="3264" y="2868"/>
                <a:ext cx="240" cy="33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lvl="0" algn="ctr" eaLnBrk="1" hangingPunct="1">
                  <a:spcBef>
                    <a:spcPct val="50000"/>
                  </a:spcBef>
                </a:pPr>
                <a:r>
                  <a:rPr lang="en-US" altLang="zh-CN" dirty="0">
                    <a:latin typeface="Times New Roman" panose="02020603050405020304" pitchFamily="18" charset="0"/>
                    <a:ea typeface="仿宋_GB2312" pitchFamily="49" charset="-122"/>
                  </a:rPr>
                  <a:t>.</a:t>
                </a:r>
                <a:endParaRPr lang="en-US" altLang="zh-CN" dirty="0">
                  <a:latin typeface="Times New Roman" panose="02020603050405020304" pitchFamily="18" charset="0"/>
                  <a:ea typeface="仿宋_GB2312" pitchFamily="49" charset="-122"/>
                </a:endParaRPr>
              </a:p>
            </p:txBody>
          </p:sp>
        </p:grpSp>
        <p:grpSp>
          <p:nvGrpSpPr>
            <p:cNvPr id="31794" name="Group 85"/>
            <p:cNvGrpSpPr/>
            <p:nvPr/>
          </p:nvGrpSpPr>
          <p:grpSpPr>
            <a:xfrm>
              <a:off x="3468" y="2073"/>
              <a:ext cx="239" cy="327"/>
              <a:chOff x="3264" y="2868"/>
              <a:chExt cx="240" cy="330"/>
            </a:xfrm>
          </p:grpSpPr>
          <p:sp>
            <p:nvSpPr>
              <p:cNvPr id="31801" name="Oval 86"/>
              <p:cNvSpPr/>
              <p:nvPr/>
            </p:nvSpPr>
            <p:spPr>
              <a:xfrm>
                <a:off x="3312" y="3024"/>
                <a:ext cx="144" cy="144"/>
              </a:xfrm>
              <a:prstGeom prst="ellipse">
                <a:avLst/>
              </a:prstGeom>
              <a:solidFill>
                <a:srgbClr val="F5D5C3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lvl="0" eaLnBrk="1" hangingPunct="1"/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1802" name="Text Box 87"/>
              <p:cNvSpPr txBox="1"/>
              <p:nvPr/>
            </p:nvSpPr>
            <p:spPr>
              <a:xfrm>
                <a:off x="3264" y="2868"/>
                <a:ext cx="240" cy="33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lvl="0" algn="ctr" eaLnBrk="1" hangingPunct="1">
                  <a:spcBef>
                    <a:spcPct val="50000"/>
                  </a:spcBef>
                </a:pPr>
                <a:r>
                  <a:rPr lang="en-US" altLang="zh-CN" dirty="0">
                    <a:latin typeface="Times New Roman" panose="02020603050405020304" pitchFamily="18" charset="0"/>
                    <a:ea typeface="仿宋_GB2312" pitchFamily="49" charset="-122"/>
                  </a:rPr>
                  <a:t>.</a:t>
                </a:r>
                <a:endParaRPr lang="en-US" altLang="zh-CN" dirty="0">
                  <a:latin typeface="Times New Roman" panose="02020603050405020304" pitchFamily="18" charset="0"/>
                  <a:ea typeface="仿宋_GB2312" pitchFamily="49" charset="-122"/>
                </a:endParaRPr>
              </a:p>
            </p:txBody>
          </p:sp>
        </p:grpSp>
        <p:sp>
          <p:nvSpPr>
            <p:cNvPr id="31795" name="Line 88"/>
            <p:cNvSpPr/>
            <p:nvPr/>
          </p:nvSpPr>
          <p:spPr>
            <a:xfrm>
              <a:off x="2990" y="2757"/>
              <a:ext cx="2674" cy="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lgDashDot"/>
              <a:headEnd type="none" w="med" len="med"/>
              <a:tailEnd type="none" w="med" len="med"/>
            </a:ln>
          </p:spPr>
        </p:sp>
        <p:sp>
          <p:nvSpPr>
            <p:cNvPr id="31796" name="Line 89"/>
            <p:cNvSpPr/>
            <p:nvPr/>
          </p:nvSpPr>
          <p:spPr>
            <a:xfrm>
              <a:off x="3230" y="3363"/>
              <a:ext cx="1" cy="429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1797" name="Line 90"/>
            <p:cNvSpPr/>
            <p:nvPr/>
          </p:nvSpPr>
          <p:spPr>
            <a:xfrm>
              <a:off x="5390" y="3315"/>
              <a:ext cx="1" cy="429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1798" name="Line 91"/>
            <p:cNvSpPr/>
            <p:nvPr/>
          </p:nvSpPr>
          <p:spPr>
            <a:xfrm>
              <a:off x="3230" y="3552"/>
              <a:ext cx="812" cy="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</p:sp>
        <p:sp>
          <p:nvSpPr>
            <p:cNvPr id="31799" name="Line 92"/>
            <p:cNvSpPr/>
            <p:nvPr/>
          </p:nvSpPr>
          <p:spPr>
            <a:xfrm>
              <a:off x="4430" y="3552"/>
              <a:ext cx="955" cy="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31800" name="Text Box 93"/>
            <p:cNvSpPr txBox="1"/>
            <p:nvPr/>
          </p:nvSpPr>
          <p:spPr>
            <a:xfrm>
              <a:off x="4094" y="3363"/>
              <a:ext cx="239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algn="ctr" eaLnBrk="1" hangingPunct="1">
                <a:spcBef>
                  <a:spcPct val="50000"/>
                </a:spcBef>
              </a:pPr>
              <a:r>
                <a:rPr lang="en-US" altLang="zh-CN" i="1" dirty="0">
                  <a:latin typeface="Times New Roman" panose="02020603050405020304" pitchFamily="18" charset="0"/>
                  <a:ea typeface="仿宋_GB2312" pitchFamily="49" charset="-122"/>
                </a:rPr>
                <a:t>L</a:t>
              </a:r>
              <a:endParaRPr lang="en-US" altLang="zh-CN" dirty="0"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</p:grpSp>
      <p:sp>
        <p:nvSpPr>
          <p:cNvPr id="31751" name="Text Box 94"/>
          <p:cNvSpPr txBox="1"/>
          <p:nvPr/>
        </p:nvSpPr>
        <p:spPr>
          <a:xfrm>
            <a:off x="5997575" y="1063625"/>
            <a:ext cx="530225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</a:pPr>
            <a:r>
              <a:rPr lang="zh-CN" altLang="en-US" sz="2400" dirty="0"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</a:t>
            </a:r>
            <a:r>
              <a:rPr lang="en-US" altLang="zh-CN" sz="2400" baseline="-25000" dirty="0"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1</a:t>
            </a:r>
            <a:endParaRPr lang="en-US" altLang="zh-CN" dirty="0"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31752" name="Freeform 95"/>
          <p:cNvSpPr/>
          <p:nvPr/>
        </p:nvSpPr>
        <p:spPr>
          <a:xfrm rot="-5400000" flipV="1">
            <a:off x="6200775" y="1157288"/>
            <a:ext cx="290513" cy="922337"/>
          </a:xfrm>
          <a:custGeom>
            <a:avLst/>
            <a:gdLst>
              <a:gd name="txL" fmla="*/ 0 w 56"/>
              <a:gd name="txT" fmla="*/ 0 h 192"/>
              <a:gd name="txR" fmla="*/ 56 w 56"/>
              <a:gd name="txB" fmla="*/ 192 h 192"/>
            </a:gdLst>
            <a:ahLst/>
            <a:cxnLst>
              <a:cxn ang="0">
                <a:pos x="0" y="0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rect l="txL" t="txT" r="txR" b="txB"/>
            <a:pathLst>
              <a:path w="56" h="192">
                <a:moveTo>
                  <a:pt x="0" y="0"/>
                </a:moveTo>
                <a:cubicBezTo>
                  <a:pt x="20" y="32"/>
                  <a:pt x="40" y="64"/>
                  <a:pt x="48" y="96"/>
                </a:cubicBezTo>
                <a:cubicBezTo>
                  <a:pt x="56" y="128"/>
                  <a:pt x="52" y="160"/>
                  <a:pt x="48" y="19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wrap="none" anchor="ctr"/>
          <a:p>
            <a:pPr lvl="0" eaLnBrk="1" hangingPunct="1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1753" name="Text Box 96"/>
          <p:cNvSpPr txBox="1"/>
          <p:nvPr/>
        </p:nvSpPr>
        <p:spPr>
          <a:xfrm>
            <a:off x="7696200" y="1250950"/>
            <a:ext cx="530225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</a:pPr>
            <a:r>
              <a:rPr lang="zh-CN" altLang="en-US" sz="2400" dirty="0"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</a:t>
            </a:r>
            <a:r>
              <a:rPr lang="en-US" altLang="zh-CN" baseline="-25000" dirty="0"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2</a:t>
            </a:r>
            <a:endParaRPr lang="en-US" altLang="zh-CN" dirty="0"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31754" name="Freeform 97"/>
          <p:cNvSpPr/>
          <p:nvPr/>
        </p:nvSpPr>
        <p:spPr>
          <a:xfrm>
            <a:off x="7439025" y="1404938"/>
            <a:ext cx="150813" cy="303212"/>
          </a:xfrm>
          <a:custGeom>
            <a:avLst/>
            <a:gdLst>
              <a:gd name="txL" fmla="*/ 0 w 56"/>
              <a:gd name="txT" fmla="*/ 0 h 192"/>
              <a:gd name="txR" fmla="*/ 56 w 56"/>
              <a:gd name="txB" fmla="*/ 192 h 192"/>
            </a:gdLst>
            <a:ahLst/>
            <a:cxnLst>
              <a:cxn ang="0">
                <a:pos x="0" y="0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rect l="txL" t="txT" r="txR" b="txB"/>
            <a:pathLst>
              <a:path w="56" h="192">
                <a:moveTo>
                  <a:pt x="0" y="0"/>
                </a:moveTo>
                <a:cubicBezTo>
                  <a:pt x="20" y="32"/>
                  <a:pt x="40" y="64"/>
                  <a:pt x="48" y="96"/>
                </a:cubicBezTo>
                <a:cubicBezTo>
                  <a:pt x="56" y="128"/>
                  <a:pt x="52" y="160"/>
                  <a:pt x="48" y="19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</p:spPr>
        <p:txBody>
          <a:bodyPr wrap="none" anchor="ctr"/>
          <a:p>
            <a:pPr lvl="0" eaLnBrk="1" hangingPunct="1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31755" name="Group 98"/>
          <p:cNvGrpSpPr/>
          <p:nvPr/>
        </p:nvGrpSpPr>
        <p:grpSpPr>
          <a:xfrm>
            <a:off x="4953000" y="1123950"/>
            <a:ext cx="3343275" cy="1079500"/>
            <a:chOff x="3230" y="2368"/>
            <a:chExt cx="2106" cy="680"/>
          </a:xfrm>
        </p:grpSpPr>
        <p:sp>
          <p:nvSpPr>
            <p:cNvPr id="31760" name="Text Box 99"/>
            <p:cNvSpPr txBox="1"/>
            <p:nvPr/>
          </p:nvSpPr>
          <p:spPr>
            <a:xfrm>
              <a:off x="3968" y="2721"/>
              <a:ext cx="239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algn="ctr" eaLnBrk="1" hangingPunct="1">
                <a:spcBef>
                  <a:spcPct val="50000"/>
                </a:spcBef>
              </a:pPr>
              <a:r>
                <a:rPr lang="en-US" altLang="zh-CN" i="1" dirty="0">
                  <a:latin typeface="Times New Roman" panose="02020603050405020304" pitchFamily="18" charset="0"/>
                  <a:ea typeface="仿宋_GB2312" pitchFamily="49" charset="-122"/>
                </a:rPr>
                <a:t>P</a:t>
              </a:r>
              <a:endParaRPr lang="en-US" altLang="zh-CN" dirty="0"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grpSp>
          <p:nvGrpSpPr>
            <p:cNvPr id="31761" name="Group 100"/>
            <p:cNvGrpSpPr/>
            <p:nvPr/>
          </p:nvGrpSpPr>
          <p:grpSpPr>
            <a:xfrm>
              <a:off x="3230" y="2368"/>
              <a:ext cx="2106" cy="390"/>
              <a:chOff x="3230" y="1632"/>
              <a:chExt cx="2106" cy="390"/>
            </a:xfrm>
          </p:grpSpPr>
          <p:sp>
            <p:nvSpPr>
              <p:cNvPr id="31762" name="Line 101"/>
              <p:cNvSpPr/>
              <p:nvPr/>
            </p:nvSpPr>
            <p:spPr>
              <a:xfrm flipV="1">
                <a:off x="4190" y="1641"/>
                <a:ext cx="1146" cy="381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lgDash"/>
                <a:headEnd type="none" w="med" len="med"/>
                <a:tailEnd type="triangle" w="med" len="med"/>
              </a:ln>
            </p:spPr>
          </p:sp>
          <p:sp>
            <p:nvSpPr>
              <p:cNvPr id="31763" name="Line 102"/>
              <p:cNvSpPr/>
              <p:nvPr/>
            </p:nvSpPr>
            <p:spPr>
              <a:xfrm flipH="1" flipV="1">
                <a:off x="3230" y="1632"/>
                <a:ext cx="955" cy="381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lgDash"/>
                <a:headEnd type="none" w="med" len="med"/>
                <a:tailEnd type="triangle" w="med" len="med"/>
              </a:ln>
            </p:spPr>
          </p:sp>
        </p:grpSp>
      </p:grpSp>
      <p:graphicFrame>
        <p:nvGraphicFramePr>
          <p:cNvPr id="31746" name="Object 104"/>
          <p:cNvGraphicFramePr/>
          <p:nvPr/>
        </p:nvGraphicFramePr>
        <p:xfrm>
          <a:off x="971550" y="620713"/>
          <a:ext cx="3190875" cy="1074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0" name="" r:id="rId1" imgW="1307465" imgH="482600" progId="Equation.3">
                  <p:embed/>
                </p:oleObj>
              </mc:Choice>
              <mc:Fallback>
                <p:oleObj name="" r:id="rId1" imgW="1307465" imgH="482600" progId="Equation.3">
                  <p:embed/>
                  <p:pic>
                    <p:nvPicPr>
                      <p:cNvPr id="0" name="图片 326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71550" y="620713"/>
                        <a:ext cx="3190875" cy="10747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5180" name="Rectangle 108"/>
          <p:cNvSpPr/>
          <p:nvPr/>
        </p:nvSpPr>
        <p:spPr>
          <a:xfrm>
            <a:off x="539750" y="1844675"/>
            <a:ext cx="2438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/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换用角量：</a:t>
            </a:r>
            <a:endParaRPr lang="zh-CN" altLang="en-US" sz="2400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515181" name="Rectangle 109"/>
          <p:cNvSpPr/>
          <p:nvPr/>
        </p:nvSpPr>
        <p:spPr>
          <a:xfrm>
            <a:off x="755650" y="2420938"/>
            <a:ext cx="3240088" cy="8223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/>
            <a:r>
              <a:rPr lang="en-US" altLang="zh-CN" sz="2400" i="1" dirty="0">
                <a:latin typeface="Times New Roman" panose="02020603050405020304" pitchFamily="18" charset="0"/>
                <a:ea typeface="楷体_GB2312" pitchFamily="49" charset="-122"/>
              </a:rPr>
              <a:t>l=R</a:t>
            </a: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</a:rPr>
              <a:t>cot</a:t>
            </a:r>
            <a:r>
              <a:rPr lang="en-US" altLang="zh-CN" sz="2400" dirty="0"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 , d</a:t>
            </a:r>
            <a:r>
              <a:rPr lang="en-US" altLang="zh-CN" sz="2400" i="1" dirty="0"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l=R</a:t>
            </a:r>
            <a:r>
              <a:rPr lang="en-US" altLang="zh-CN" sz="2400" dirty="0"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csc</a:t>
            </a:r>
            <a:r>
              <a:rPr lang="en-US" altLang="zh-CN" sz="2400" i="1" baseline="30000" dirty="0"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2</a:t>
            </a:r>
            <a:r>
              <a:rPr lang="en-US" altLang="zh-CN" sz="2400" i="1" dirty="0"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 </a:t>
            </a:r>
            <a:endParaRPr lang="en-US" altLang="zh-CN" sz="2400" dirty="0">
              <a:latin typeface="Times New Roman" panose="02020603050405020304" pitchFamily="18" charset="0"/>
              <a:ea typeface="仿宋_GB2312" pitchFamily="49" charset="-122"/>
              <a:sym typeface="Symbol" panose="05050102010706020507" pitchFamily="18" charset="2"/>
            </a:endParaRPr>
          </a:p>
          <a:p>
            <a:pPr lvl="0" eaLnBrk="1" hangingPunct="1"/>
            <a:r>
              <a:rPr lang="en-US" altLang="zh-CN" sz="2400" dirty="0"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R</a:t>
            </a:r>
            <a:r>
              <a:rPr lang="en-US" altLang="zh-CN" sz="2400" i="1" baseline="30000" dirty="0"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+</a:t>
            </a:r>
            <a:r>
              <a:rPr lang="en-US" altLang="zh-CN" sz="2400" i="1" dirty="0"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l</a:t>
            </a:r>
            <a:r>
              <a:rPr lang="en-US" altLang="zh-CN" sz="2400" i="1" baseline="30000" dirty="0"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2</a:t>
            </a:r>
            <a:r>
              <a:rPr lang="en-US" altLang="zh-CN" sz="2400" i="1" dirty="0"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= R</a:t>
            </a:r>
            <a:r>
              <a:rPr lang="en-US" altLang="zh-CN" sz="2400" i="1" baseline="30000" dirty="0"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2 </a:t>
            </a:r>
            <a:r>
              <a:rPr lang="en-US" altLang="zh-CN" sz="2400" dirty="0"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csc</a:t>
            </a:r>
            <a:r>
              <a:rPr lang="en-US" altLang="zh-CN" sz="2400" i="1" baseline="30000" dirty="0"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2</a:t>
            </a:r>
            <a:r>
              <a:rPr lang="en-US" altLang="zh-CN" sz="2400" i="1" dirty="0"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 </a:t>
            </a:r>
            <a:endParaRPr lang="en-US" altLang="zh-CN" sz="2400" dirty="0">
              <a:latin typeface="Times New Roman" panose="02020603050405020304" pitchFamily="18" charset="0"/>
              <a:ea typeface="仿宋_GB2312" pitchFamily="49" charset="-122"/>
              <a:sym typeface="Symbol" panose="05050102010706020507" pitchFamily="18" charset="2"/>
            </a:endParaRPr>
          </a:p>
        </p:txBody>
      </p:sp>
      <p:graphicFrame>
        <p:nvGraphicFramePr>
          <p:cNvPr id="515182" name="Object 110"/>
          <p:cNvGraphicFramePr/>
          <p:nvPr/>
        </p:nvGraphicFramePr>
        <p:xfrm>
          <a:off x="755650" y="3357563"/>
          <a:ext cx="6716713" cy="900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2" name="" r:id="rId3" imgW="3070860" imgH="405765" progId="Equation.3">
                  <p:embed/>
                </p:oleObj>
              </mc:Choice>
              <mc:Fallback>
                <p:oleObj name="" r:id="rId3" imgW="3070860" imgH="405765" progId="Equation.3">
                  <p:embed/>
                  <p:pic>
                    <p:nvPicPr>
                      <p:cNvPr id="0" name="图片 327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55650" y="3357563"/>
                        <a:ext cx="6716713" cy="9001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5184" name="Object 112"/>
          <p:cNvGraphicFramePr/>
          <p:nvPr/>
        </p:nvGraphicFramePr>
        <p:xfrm>
          <a:off x="3779838" y="4652963"/>
          <a:ext cx="1360487" cy="1655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3" name="" r:id="rId5" imgW="1628775" imgH="1981200" progId="PBrush">
                  <p:embed/>
                </p:oleObj>
              </mc:Choice>
              <mc:Fallback>
                <p:oleObj name="" r:id="rId5" imgW="1628775" imgH="1981200" progId="PBrush">
                  <p:embed/>
                  <p:pic>
                    <p:nvPicPr>
                      <p:cNvPr id="0" name="图片 3272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779838" y="4652963"/>
                        <a:ext cx="1360487" cy="16557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5186" name="Rectangle 114"/>
          <p:cNvSpPr/>
          <p:nvPr/>
        </p:nvSpPr>
        <p:spPr>
          <a:xfrm>
            <a:off x="684213" y="4292600"/>
            <a:ext cx="5545137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/>
            <a:r>
              <a:rPr lang="zh-CN" altLang="en-US" sz="2400" dirty="0">
                <a:solidFill>
                  <a:srgbClr val="FF5050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方向：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螺线管内磁场的方向用右手判断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.</a:t>
            </a:r>
            <a:endParaRPr lang="en-US" altLang="zh-CN" sz="2400" i="1" dirty="0">
              <a:latin typeface="楷体_GB2312" pitchFamily="49" charset="-122"/>
              <a:ea typeface="楷体_GB2312" pitchFamily="49" charset="-122"/>
              <a:sym typeface="Symbol" panose="05050102010706020507" pitchFamily="18" charset="2"/>
            </a:endParaRPr>
          </a:p>
        </p:txBody>
      </p:sp>
      <p:pic>
        <p:nvPicPr>
          <p:cNvPr id="31759" name="Picture 1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60333" y="4865053"/>
            <a:ext cx="3448050" cy="5524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5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15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15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186">
                                            <p:txEl>
                                              <p:charRg st="0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15186">
                                            <p:txEl>
                                              <p:charRg st="0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515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5180" grpId="0"/>
      <p:bldP spid="515181" grpId="0"/>
      <p:bldP spid="515186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2770" name="Object 2"/>
          <p:cNvGraphicFramePr/>
          <p:nvPr/>
        </p:nvGraphicFramePr>
        <p:xfrm>
          <a:off x="2484438" y="309563"/>
          <a:ext cx="4268787" cy="887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1" name="" r:id="rId1" imgW="1662430" imgH="405765" progId="Equation.3">
                  <p:embed/>
                </p:oleObj>
              </mc:Choice>
              <mc:Fallback>
                <p:oleObj name="" r:id="rId1" imgW="1662430" imgH="405765" progId="Equation.3">
                  <p:embed/>
                  <p:pic>
                    <p:nvPicPr>
                      <p:cNvPr id="0" name="图片 327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484438" y="309563"/>
                        <a:ext cx="4268787" cy="8874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9" name="Rectangle 3"/>
          <p:cNvSpPr/>
          <p:nvPr/>
        </p:nvSpPr>
        <p:spPr>
          <a:xfrm>
            <a:off x="895350" y="500063"/>
            <a:ext cx="1981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/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结果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:</a:t>
            </a:r>
            <a:endParaRPr lang="en-US" altLang="zh-CN" sz="2400" dirty="0"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488452" name="Object 4"/>
          <p:cNvGraphicFramePr/>
          <p:nvPr/>
        </p:nvGraphicFramePr>
        <p:xfrm>
          <a:off x="2484438" y="2387600"/>
          <a:ext cx="144145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4" name="" r:id="rId3" imgW="635000" imgH="228600" progId="Equation.3">
                  <p:embed/>
                </p:oleObj>
              </mc:Choice>
              <mc:Fallback>
                <p:oleObj name="" r:id="rId3" imgW="635000" imgH="228600" progId="Equation.3">
                  <p:embed/>
                  <p:pic>
                    <p:nvPicPr>
                      <p:cNvPr id="0" name="图片 327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84438" y="2387600"/>
                        <a:ext cx="1441450" cy="419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8453" name="Rectangle 5"/>
          <p:cNvSpPr/>
          <p:nvPr/>
        </p:nvSpPr>
        <p:spPr>
          <a:xfrm>
            <a:off x="539750" y="1196975"/>
            <a:ext cx="1373188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/>
            <a:r>
              <a:rPr lang="zh-CN" altLang="en-US" sz="2400" dirty="0">
                <a:solidFill>
                  <a:srgbClr val="A50021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讨论</a:t>
            </a:r>
            <a:r>
              <a:rPr lang="en-US" altLang="zh-CN" sz="2400" dirty="0">
                <a:solidFill>
                  <a:srgbClr val="A50021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:</a:t>
            </a:r>
            <a:endParaRPr lang="en-US" altLang="zh-CN" sz="2400" i="1" dirty="0">
              <a:latin typeface="楷体_GB2312" pitchFamily="49" charset="-122"/>
              <a:ea typeface="楷体_GB2312" pitchFamily="49" charset="-122"/>
              <a:sym typeface="Symbol" panose="05050102010706020507" pitchFamily="18" charset="2"/>
            </a:endParaRPr>
          </a:p>
        </p:txBody>
      </p:sp>
      <p:sp>
        <p:nvSpPr>
          <p:cNvPr id="488456" name="Text Box 8"/>
          <p:cNvSpPr txBox="1"/>
          <p:nvPr/>
        </p:nvSpPr>
        <p:spPr>
          <a:xfrm>
            <a:off x="4370388" y="2349500"/>
            <a:ext cx="2438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</a:pPr>
            <a:r>
              <a:rPr lang="zh-CN" altLang="en-US" sz="2400" dirty="0">
                <a:solidFill>
                  <a:srgbClr val="A50021"/>
                </a:solidFill>
                <a:latin typeface="Times New Roman" panose="02020603050405020304" pitchFamily="18" charset="0"/>
                <a:ea typeface="楷体_GB2312" pitchFamily="49" charset="-122"/>
              </a:rPr>
              <a:t>重要的结论！</a:t>
            </a:r>
            <a:endParaRPr lang="zh-CN" altLang="en-US" sz="2400" dirty="0">
              <a:solidFill>
                <a:srgbClr val="A50021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pSp>
        <p:nvGrpSpPr>
          <p:cNvPr id="2" name="Group 9"/>
          <p:cNvGrpSpPr/>
          <p:nvPr/>
        </p:nvGrpSpPr>
        <p:grpSpPr>
          <a:xfrm>
            <a:off x="827088" y="3068638"/>
            <a:ext cx="6624637" cy="457200"/>
            <a:chOff x="567" y="2856"/>
            <a:chExt cx="4173" cy="288"/>
          </a:xfrm>
        </p:grpSpPr>
        <p:sp>
          <p:nvSpPr>
            <p:cNvPr id="32794" name="Text Box 10"/>
            <p:cNvSpPr txBox="1"/>
            <p:nvPr/>
          </p:nvSpPr>
          <p:spPr>
            <a:xfrm>
              <a:off x="567" y="2856"/>
              <a:ext cx="4173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eaLnBrk="1" hangingPunct="1"/>
              <a:r>
                <a:rPr lang="en-US" altLang="zh-CN" sz="2400" dirty="0">
                  <a:latin typeface="Times New Roman" panose="02020603050405020304" pitchFamily="18" charset="0"/>
                  <a:ea typeface="楷体_GB2312" pitchFamily="49" charset="-122"/>
                </a:rPr>
                <a:t>(2)                                 ,</a:t>
              </a:r>
              <a:r>
                <a:rPr lang="zh-CN" altLang="en-US" sz="2400" dirty="0">
                  <a:latin typeface="Times New Roman" panose="02020603050405020304" pitchFamily="18" charset="0"/>
                  <a:ea typeface="楷体_GB2312" pitchFamily="49" charset="-122"/>
                </a:rPr>
                <a:t>半无限长载流螺线管端点</a:t>
              </a:r>
              <a:endParaRPr lang="zh-CN" altLang="en-US" sz="2400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32777" name="Object 11"/>
            <p:cNvGraphicFramePr/>
            <p:nvPr/>
          </p:nvGraphicFramePr>
          <p:xfrm>
            <a:off x="947" y="2886"/>
            <a:ext cx="824" cy="2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78" name="" r:id="rId5" imgW="1346200" imgH="368300" progId="Equation.3">
                    <p:embed/>
                  </p:oleObj>
                </mc:Choice>
                <mc:Fallback>
                  <p:oleObj name="" r:id="rId5" imgW="1346200" imgH="368300" progId="Equation.3">
                    <p:embed/>
                    <p:pic>
                      <p:nvPicPr>
                        <p:cNvPr id="0" name="图片 3277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947" y="2886"/>
                          <a:ext cx="824" cy="23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778" name="Object 12"/>
            <p:cNvGraphicFramePr/>
            <p:nvPr/>
          </p:nvGraphicFramePr>
          <p:xfrm>
            <a:off x="1754" y="2886"/>
            <a:ext cx="566" cy="2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79" name="" r:id="rId7" imgW="989965" imgH="368300" progId="Equation.3">
                    <p:embed/>
                  </p:oleObj>
                </mc:Choice>
                <mc:Fallback>
                  <p:oleObj name="" r:id="rId7" imgW="989965" imgH="368300" progId="Equation.3">
                    <p:embed/>
                    <p:pic>
                      <p:nvPicPr>
                        <p:cNvPr id="0" name="图片 3278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1754" y="2886"/>
                          <a:ext cx="566" cy="23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88461" name="Object 13"/>
          <p:cNvGraphicFramePr/>
          <p:nvPr/>
        </p:nvGraphicFramePr>
        <p:xfrm>
          <a:off x="2700338" y="3716338"/>
          <a:ext cx="1584325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5" name="" r:id="rId9" imgW="711200" imgH="393700" progId="Equation.DSMT4">
                  <p:embed/>
                </p:oleObj>
              </mc:Choice>
              <mc:Fallback>
                <p:oleObj name="" r:id="rId9" imgW="711200" imgH="393700" progId="Equation.DSMT4">
                  <p:embed/>
                  <p:pic>
                    <p:nvPicPr>
                      <p:cNvPr id="0" name="图片 327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700338" y="3716338"/>
                        <a:ext cx="1584325" cy="863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14"/>
          <p:cNvGrpSpPr/>
          <p:nvPr/>
        </p:nvGrpSpPr>
        <p:grpSpPr>
          <a:xfrm>
            <a:off x="755650" y="1773238"/>
            <a:ext cx="7323138" cy="457200"/>
            <a:chOff x="567" y="2432"/>
            <a:chExt cx="4613" cy="288"/>
          </a:xfrm>
        </p:grpSpPr>
        <p:sp>
          <p:nvSpPr>
            <p:cNvPr id="32793" name="Rectangle 15"/>
            <p:cNvSpPr/>
            <p:nvPr/>
          </p:nvSpPr>
          <p:spPr>
            <a:xfrm>
              <a:off x="567" y="2432"/>
              <a:ext cx="4613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eaLnBrk="1" hangingPunct="1"/>
              <a:r>
                <a:rPr lang="en-US" altLang="zh-CN" sz="2400" dirty="0">
                  <a:latin typeface="楷体_GB2312" pitchFamily="49" charset="-122"/>
                  <a:ea typeface="楷体_GB2312" pitchFamily="49" charset="-122"/>
                  <a:sym typeface="Symbol" panose="05050102010706020507" pitchFamily="18" charset="2"/>
                </a:rPr>
                <a:t>(</a:t>
              </a:r>
              <a:r>
                <a:rPr lang="en-US" altLang="zh-CN" sz="2400" dirty="0">
                  <a:latin typeface="Times New Roman" panose="02020603050405020304" pitchFamily="18" charset="0"/>
                  <a:ea typeface="楷体_GB2312" pitchFamily="49" charset="-122"/>
                  <a:sym typeface="Symbol" panose="05050102010706020507" pitchFamily="18" charset="2"/>
                </a:rPr>
                <a:t>1</a:t>
              </a:r>
              <a:r>
                <a:rPr lang="en-US" altLang="zh-CN" sz="2400" dirty="0">
                  <a:latin typeface="楷体_GB2312" pitchFamily="49" charset="-122"/>
                  <a:ea typeface="楷体_GB2312" pitchFamily="49" charset="-122"/>
                  <a:sym typeface="Symbol" panose="05050102010706020507" pitchFamily="18" charset="2"/>
                </a:rPr>
                <a:t>)               ,</a:t>
              </a:r>
              <a:r>
                <a:rPr lang="zh-CN" altLang="en-US" sz="2400" dirty="0">
                  <a:solidFill>
                    <a:srgbClr val="A50021"/>
                  </a:solidFill>
                  <a:latin typeface="楷体_GB2312" pitchFamily="49" charset="-122"/>
                  <a:ea typeface="楷体_GB2312" pitchFamily="49" charset="-122"/>
                  <a:sym typeface="Symbol" panose="05050102010706020507" pitchFamily="18" charset="2"/>
                </a:rPr>
                <a:t>螺线管无限长，</a:t>
              </a:r>
              <a:r>
                <a:rPr lang="zh-CN" altLang="en-US" sz="2400" dirty="0">
                  <a:latin typeface="楷体_GB2312" pitchFamily="49" charset="-122"/>
                  <a:ea typeface="楷体_GB2312" pitchFamily="49" charset="-122"/>
                  <a:sym typeface="Symbol" panose="05050102010706020507" pitchFamily="18" charset="2"/>
                </a:rPr>
                <a:t>轴线上的磁场</a:t>
              </a:r>
              <a:r>
                <a:rPr lang="en-US" altLang="zh-CN" sz="2400" dirty="0">
                  <a:latin typeface="楷体_GB2312" pitchFamily="49" charset="-122"/>
                  <a:ea typeface="楷体_GB2312" pitchFamily="49" charset="-122"/>
                  <a:sym typeface="Symbol" panose="05050102010706020507" pitchFamily="18" charset="2"/>
                </a:rPr>
                <a:t>:</a:t>
              </a:r>
              <a:endParaRPr lang="en-US" altLang="zh-CN" sz="2400" dirty="0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endParaRPr>
            </a:p>
          </p:txBody>
        </p:sp>
        <p:graphicFrame>
          <p:nvGraphicFramePr>
            <p:cNvPr id="32775" name="Object 16"/>
            <p:cNvGraphicFramePr/>
            <p:nvPr/>
          </p:nvGraphicFramePr>
          <p:xfrm>
            <a:off x="1066" y="2451"/>
            <a:ext cx="624" cy="2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80" name="" r:id="rId11" imgW="989965" imgH="368300" progId="Equation.3">
                    <p:embed/>
                  </p:oleObj>
                </mc:Choice>
                <mc:Fallback>
                  <p:oleObj name="" r:id="rId11" imgW="989965" imgH="368300" progId="Equation.3">
                    <p:embed/>
                    <p:pic>
                      <p:nvPicPr>
                        <p:cNvPr id="0" name="图片 3279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1066" y="2451"/>
                          <a:ext cx="624" cy="23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776" name="Object 17"/>
            <p:cNvGraphicFramePr/>
            <p:nvPr/>
          </p:nvGraphicFramePr>
          <p:xfrm>
            <a:off x="1746" y="2451"/>
            <a:ext cx="584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81" name="" r:id="rId13" imgW="927100" imgH="368300" progId="Equation.3">
                    <p:embed/>
                  </p:oleObj>
                </mc:Choice>
                <mc:Fallback>
                  <p:oleObj name="" r:id="rId13" imgW="927100" imgH="368300" progId="Equation.3">
                    <p:embed/>
                    <p:pic>
                      <p:nvPicPr>
                        <p:cNvPr id="0" name="图片 3280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1746" y="2451"/>
                          <a:ext cx="584" cy="23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19"/>
          <p:cNvGrpSpPr/>
          <p:nvPr/>
        </p:nvGrpSpPr>
        <p:grpSpPr>
          <a:xfrm>
            <a:off x="3059113" y="5016500"/>
            <a:ext cx="3854450" cy="1365250"/>
            <a:chOff x="2789" y="2659"/>
            <a:chExt cx="2791" cy="1223"/>
          </a:xfrm>
        </p:grpSpPr>
        <p:sp>
          <p:nvSpPr>
            <p:cNvPr id="32786" name="Line 20"/>
            <p:cNvSpPr/>
            <p:nvPr/>
          </p:nvSpPr>
          <p:spPr>
            <a:xfrm>
              <a:off x="2789" y="3612"/>
              <a:ext cx="2767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triangle" w="med" len="lg"/>
            </a:ln>
          </p:spPr>
        </p:sp>
        <p:sp>
          <p:nvSpPr>
            <p:cNvPr id="32787" name="Line 21"/>
            <p:cNvSpPr/>
            <p:nvPr/>
          </p:nvSpPr>
          <p:spPr>
            <a:xfrm>
              <a:off x="3061" y="2840"/>
              <a:ext cx="0" cy="772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</p:sp>
        <p:sp>
          <p:nvSpPr>
            <p:cNvPr id="32788" name="Line 22"/>
            <p:cNvSpPr/>
            <p:nvPr/>
          </p:nvSpPr>
          <p:spPr>
            <a:xfrm>
              <a:off x="5239" y="2840"/>
              <a:ext cx="0" cy="772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</p:sp>
        <p:sp>
          <p:nvSpPr>
            <p:cNvPr id="32789" name="Line 23"/>
            <p:cNvSpPr/>
            <p:nvPr/>
          </p:nvSpPr>
          <p:spPr>
            <a:xfrm flipV="1">
              <a:off x="4150" y="2659"/>
              <a:ext cx="0" cy="953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triangle" w="med" len="lg"/>
            </a:ln>
          </p:spPr>
        </p:sp>
        <p:graphicFrame>
          <p:nvGraphicFramePr>
            <p:cNvPr id="32773" name="Object 24"/>
            <p:cNvGraphicFramePr/>
            <p:nvPr/>
          </p:nvGraphicFramePr>
          <p:xfrm>
            <a:off x="5375" y="3657"/>
            <a:ext cx="205" cy="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76" name="" r:id="rId15" imgW="127000" imgH="139700" progId="Equation.3">
                    <p:embed/>
                  </p:oleObj>
                </mc:Choice>
                <mc:Fallback>
                  <p:oleObj name="" r:id="rId15" imgW="127000" imgH="139700" progId="Equation.3">
                    <p:embed/>
                    <p:pic>
                      <p:nvPicPr>
                        <p:cNvPr id="0" name="图片 3275"/>
                        <p:cNvPicPr/>
                        <p:nvPr/>
                      </p:nvPicPr>
                      <p:blipFill>
                        <a:blip r:embed="rId16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5375" y="3657"/>
                          <a:ext cx="205" cy="22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774" name="Object 25"/>
            <p:cNvGraphicFramePr/>
            <p:nvPr/>
          </p:nvGraphicFramePr>
          <p:xfrm>
            <a:off x="4050" y="3632"/>
            <a:ext cx="205" cy="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77" name="" r:id="rId17" imgW="127000" imgH="139700" progId="Equation.3">
                    <p:embed/>
                  </p:oleObj>
                </mc:Choice>
                <mc:Fallback>
                  <p:oleObj name="" r:id="rId17" imgW="127000" imgH="139700" progId="Equation.3">
                    <p:embed/>
                    <p:pic>
                      <p:nvPicPr>
                        <p:cNvPr id="0" name="图片 3276"/>
                        <p:cNvPicPr/>
                        <p:nvPr/>
                      </p:nvPicPr>
                      <p:blipFill>
                        <a:blip r:embed="rId18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050" y="3632"/>
                          <a:ext cx="205" cy="22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790" name="Freeform 26"/>
            <p:cNvSpPr/>
            <p:nvPr/>
          </p:nvSpPr>
          <p:spPr>
            <a:xfrm>
              <a:off x="2789" y="2924"/>
              <a:ext cx="1361" cy="688"/>
            </a:xfrm>
            <a:custGeom>
              <a:avLst/>
              <a:gdLst>
                <a:gd name="txL" fmla="*/ 0 w 1361"/>
                <a:gd name="txT" fmla="*/ 0 h 688"/>
                <a:gd name="txR" fmla="*/ 1361 w 1361"/>
                <a:gd name="txB" fmla="*/ 688 h 688"/>
              </a:gdLst>
              <a:ahLst/>
              <a:cxnLst>
                <a:cxn ang="0">
                  <a:pos x="0" y="688"/>
                </a:cxn>
                <a:cxn ang="0">
                  <a:pos x="136" y="597"/>
                </a:cxn>
                <a:cxn ang="0">
                  <a:pos x="272" y="415"/>
                </a:cxn>
                <a:cxn ang="0">
                  <a:pos x="363" y="189"/>
                </a:cxn>
                <a:cxn ang="0">
                  <a:pos x="499" y="52"/>
                </a:cxn>
                <a:cxn ang="0">
                  <a:pos x="862" y="7"/>
                </a:cxn>
                <a:cxn ang="0">
                  <a:pos x="1361" y="7"/>
                </a:cxn>
              </a:cxnLst>
              <a:rect l="txL" t="txT" r="txR" b="txB"/>
              <a:pathLst>
                <a:path w="1361" h="688">
                  <a:moveTo>
                    <a:pt x="0" y="688"/>
                  </a:moveTo>
                  <a:cubicBezTo>
                    <a:pt x="45" y="665"/>
                    <a:pt x="91" y="642"/>
                    <a:pt x="136" y="597"/>
                  </a:cubicBezTo>
                  <a:cubicBezTo>
                    <a:pt x="181" y="552"/>
                    <a:pt x="234" y="483"/>
                    <a:pt x="272" y="415"/>
                  </a:cubicBezTo>
                  <a:cubicBezTo>
                    <a:pt x="310" y="347"/>
                    <a:pt x="325" y="249"/>
                    <a:pt x="363" y="189"/>
                  </a:cubicBezTo>
                  <a:cubicBezTo>
                    <a:pt x="401" y="129"/>
                    <a:pt x="416" y="82"/>
                    <a:pt x="499" y="52"/>
                  </a:cubicBezTo>
                  <a:cubicBezTo>
                    <a:pt x="582" y="22"/>
                    <a:pt x="718" y="14"/>
                    <a:pt x="862" y="7"/>
                  </a:cubicBezTo>
                  <a:cubicBezTo>
                    <a:pt x="1006" y="0"/>
                    <a:pt x="1183" y="3"/>
                    <a:pt x="1361" y="7"/>
                  </a:cubicBezTo>
                </a:path>
              </a:pathLst>
            </a:custGeom>
            <a:noFill/>
            <a:ln w="38100" cap="flat" cmpd="sng">
              <a:solidFill>
                <a:srgbClr val="3366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2791" name="Freeform 27"/>
            <p:cNvSpPr/>
            <p:nvPr/>
          </p:nvSpPr>
          <p:spPr>
            <a:xfrm flipH="1">
              <a:off x="4150" y="2922"/>
              <a:ext cx="1361" cy="688"/>
            </a:xfrm>
            <a:custGeom>
              <a:avLst/>
              <a:gdLst>
                <a:gd name="txL" fmla="*/ 0 w 1361"/>
                <a:gd name="txT" fmla="*/ 0 h 688"/>
                <a:gd name="txR" fmla="*/ 1361 w 1361"/>
                <a:gd name="txB" fmla="*/ 688 h 688"/>
              </a:gdLst>
              <a:ahLst/>
              <a:cxnLst>
                <a:cxn ang="0">
                  <a:pos x="0" y="688"/>
                </a:cxn>
                <a:cxn ang="0">
                  <a:pos x="136" y="597"/>
                </a:cxn>
                <a:cxn ang="0">
                  <a:pos x="272" y="415"/>
                </a:cxn>
                <a:cxn ang="0">
                  <a:pos x="363" y="189"/>
                </a:cxn>
                <a:cxn ang="0">
                  <a:pos x="499" y="52"/>
                </a:cxn>
                <a:cxn ang="0">
                  <a:pos x="862" y="7"/>
                </a:cxn>
                <a:cxn ang="0">
                  <a:pos x="1361" y="7"/>
                </a:cxn>
              </a:cxnLst>
              <a:rect l="txL" t="txT" r="txR" b="txB"/>
              <a:pathLst>
                <a:path w="1361" h="688">
                  <a:moveTo>
                    <a:pt x="0" y="688"/>
                  </a:moveTo>
                  <a:cubicBezTo>
                    <a:pt x="45" y="665"/>
                    <a:pt x="91" y="642"/>
                    <a:pt x="136" y="597"/>
                  </a:cubicBezTo>
                  <a:cubicBezTo>
                    <a:pt x="181" y="552"/>
                    <a:pt x="234" y="483"/>
                    <a:pt x="272" y="415"/>
                  </a:cubicBezTo>
                  <a:cubicBezTo>
                    <a:pt x="310" y="347"/>
                    <a:pt x="325" y="249"/>
                    <a:pt x="363" y="189"/>
                  </a:cubicBezTo>
                  <a:cubicBezTo>
                    <a:pt x="401" y="129"/>
                    <a:pt x="416" y="82"/>
                    <a:pt x="499" y="52"/>
                  </a:cubicBezTo>
                  <a:cubicBezTo>
                    <a:pt x="582" y="22"/>
                    <a:pt x="718" y="14"/>
                    <a:pt x="862" y="7"/>
                  </a:cubicBezTo>
                  <a:cubicBezTo>
                    <a:pt x="1006" y="0"/>
                    <a:pt x="1183" y="3"/>
                    <a:pt x="1361" y="7"/>
                  </a:cubicBezTo>
                </a:path>
              </a:pathLst>
            </a:custGeom>
            <a:noFill/>
            <a:ln w="38100" cap="flat" cmpd="sng">
              <a:solidFill>
                <a:srgbClr val="3366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2792" name="Line 28"/>
            <p:cNvSpPr/>
            <p:nvPr/>
          </p:nvSpPr>
          <p:spPr>
            <a:xfrm>
              <a:off x="3560" y="2931"/>
              <a:ext cx="1180" cy="0"/>
            </a:xfrm>
            <a:prstGeom prst="line">
              <a:avLst/>
            </a:prstGeom>
            <a:ln w="38100" cap="flat" cmpd="sng">
              <a:solidFill>
                <a:srgbClr val="3366FF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488477" name="Rectangle 29"/>
          <p:cNvSpPr/>
          <p:nvPr/>
        </p:nvSpPr>
        <p:spPr>
          <a:xfrm>
            <a:off x="900113" y="4508500"/>
            <a:ext cx="7704137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/>
            <a:r>
              <a:rPr lang="zh-CN" altLang="en-US" sz="2400" dirty="0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长直螺线管轴线上各处的磁场大小变化如图所示。</a:t>
            </a:r>
            <a:endParaRPr lang="zh-CN" altLang="en-US" sz="2400" i="1" dirty="0">
              <a:latin typeface="楷体_GB2312" pitchFamily="49" charset="-122"/>
              <a:ea typeface="楷体_GB2312" pitchFamily="49" charset="-122"/>
              <a:sym typeface="Symbol" panose="05050102010706020507" pitchFamily="18" charset="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53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88453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88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56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88456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88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77">
                                            <p:txEl>
                                              <p:charRg st="0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88477">
                                            <p:txEl>
                                              <p:charRg st="0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8453" grpId="0" build="p"/>
      <p:bldP spid="488456" grpId="0" build="p"/>
      <p:bldP spid="488477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9" name="Text Box 2"/>
          <p:cNvSpPr txBox="1"/>
          <p:nvPr/>
        </p:nvSpPr>
        <p:spPr>
          <a:xfrm>
            <a:off x="441325" y="620713"/>
            <a:ext cx="7010400" cy="4619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/>
            <a:r>
              <a:rPr lang="en-US" altLang="zh-CN" sz="2400" dirty="0">
                <a:solidFill>
                  <a:srgbClr val="A50021"/>
                </a:solidFill>
                <a:latin typeface="Times New Roman" panose="02020603050405020304" pitchFamily="18" charset="0"/>
                <a:ea typeface="楷体_GB2312" pitchFamily="49" charset="-122"/>
              </a:rPr>
              <a:t>4</a:t>
            </a:r>
            <a:r>
              <a:rPr lang="zh-CN" altLang="en-US" sz="2400" dirty="0">
                <a:solidFill>
                  <a:srgbClr val="A50021"/>
                </a:solidFill>
                <a:latin typeface="Times New Roman" panose="02020603050405020304" pitchFamily="18" charset="0"/>
                <a:ea typeface="楷体_GB2312" pitchFamily="49" charset="-122"/>
              </a:rPr>
              <a:t>、运流产生的磁场</a:t>
            </a:r>
            <a:r>
              <a:rPr lang="en-US" altLang="zh-CN" sz="2400" dirty="0">
                <a:solidFill>
                  <a:srgbClr val="A50021"/>
                </a:solidFill>
                <a:latin typeface="Times New Roman" panose="02020603050405020304" pitchFamily="18" charset="0"/>
                <a:ea typeface="楷体_GB2312" pitchFamily="49" charset="-122"/>
              </a:rPr>
              <a:t>-----</a:t>
            </a:r>
            <a:r>
              <a:rPr lang="zh-CN" altLang="en-US" sz="2400" dirty="0">
                <a:solidFill>
                  <a:srgbClr val="A50021"/>
                </a:solidFill>
                <a:latin typeface="Times New Roman" panose="02020603050405020304" pitchFamily="18" charset="0"/>
                <a:ea typeface="楷体_GB2312" pitchFamily="49" charset="-122"/>
              </a:rPr>
              <a:t>一种重要的情形</a:t>
            </a:r>
            <a:endParaRPr lang="zh-CN" altLang="en-US" sz="2400" dirty="0">
              <a:solidFill>
                <a:srgbClr val="A50021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489475" name="Text Box 3"/>
          <p:cNvSpPr txBox="1"/>
          <p:nvPr/>
        </p:nvSpPr>
        <p:spPr>
          <a:xfrm>
            <a:off x="865188" y="3457575"/>
            <a:ext cx="1828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/>
            <a:r>
              <a:rPr lang="zh-CN" altLang="en-US" sz="2400" u="sng" dirty="0">
                <a:latin typeface="Times New Roman" panose="02020603050405020304" pitchFamily="18" charset="0"/>
                <a:ea typeface="楷体_GB2312" pitchFamily="49" charset="-122"/>
              </a:rPr>
              <a:t>等效电流</a:t>
            </a:r>
            <a:endParaRPr lang="zh-CN" altLang="en-US" sz="2400" u="sng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489476" name="Object 4"/>
          <p:cNvGraphicFramePr/>
          <p:nvPr/>
        </p:nvGraphicFramePr>
        <p:xfrm>
          <a:off x="2266950" y="3286125"/>
          <a:ext cx="3744913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3" name="" r:id="rId1" imgW="1942465" imgH="393700" progId="Equation.DSMT4">
                  <p:embed/>
                </p:oleObj>
              </mc:Choice>
              <mc:Fallback>
                <p:oleObj name="" r:id="rId1" imgW="1942465" imgH="393700" progId="Equation.DSMT4">
                  <p:embed/>
                  <p:pic>
                    <p:nvPicPr>
                      <p:cNvPr id="0" name="图片 328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266950" y="3286125"/>
                        <a:ext cx="3744913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9477" name="Object 5"/>
          <p:cNvGraphicFramePr/>
          <p:nvPr/>
        </p:nvGraphicFramePr>
        <p:xfrm>
          <a:off x="2654300" y="4957763"/>
          <a:ext cx="2566988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2" name="" r:id="rId3" imgW="1091565" imgH="393700" progId="Equation.3">
                  <p:embed/>
                </p:oleObj>
              </mc:Choice>
              <mc:Fallback>
                <p:oleObj name="" r:id="rId3" imgW="1091565" imgH="393700" progId="Equation.3">
                  <p:embed/>
                  <p:pic>
                    <p:nvPicPr>
                      <p:cNvPr id="0" name="图片 328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54300" y="4957763"/>
                        <a:ext cx="2566988" cy="8477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6"/>
          <p:cNvGrpSpPr/>
          <p:nvPr/>
        </p:nvGrpSpPr>
        <p:grpSpPr>
          <a:xfrm>
            <a:off x="3132138" y="1341438"/>
            <a:ext cx="1862137" cy="1800225"/>
            <a:chOff x="4300" y="720"/>
            <a:chExt cx="1173" cy="1134"/>
          </a:xfrm>
        </p:grpSpPr>
        <p:sp>
          <p:nvSpPr>
            <p:cNvPr id="33807" name="Oval 7"/>
            <p:cNvSpPr/>
            <p:nvPr/>
          </p:nvSpPr>
          <p:spPr>
            <a:xfrm>
              <a:off x="4811" y="1213"/>
              <a:ext cx="144" cy="144"/>
            </a:xfrm>
            <a:prstGeom prst="ellipse">
              <a:avLst/>
            </a:prstGeom>
            <a:solidFill>
              <a:srgbClr val="CC3300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lvl="0" algn="ctr" eaLnBrk="1" hangingPunct="1"/>
              <a:endParaRPr lang="zh-CN" altLang="en-US" dirty="0">
                <a:solidFill>
                  <a:srgbClr val="CC33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489480" name="Text Box 8"/>
            <p:cNvSpPr txBox="1">
              <a:spLocks noChangeArrowheads="1"/>
            </p:cNvSpPr>
            <p:nvPr/>
          </p:nvSpPr>
          <p:spPr bwMode="auto">
            <a:xfrm>
              <a:off x="4759" y="1105"/>
              <a:ext cx="244" cy="32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p>
              <a:pPr lvl="0" eaLnBrk="1" hangingPunct="1"/>
              <a:r>
                <a:rPr lang="en-US" altLang="zh-CN" dirty="0">
                  <a:solidFill>
                    <a:srgbClr val="FFFF00"/>
                  </a:solidFill>
                  <a:effectLst>
                    <a:outerShdw blurRad="38100" dist="38100" dir="2700000">
                      <a:srgbClr val="C0C0C0"/>
                    </a:outerShdw>
                  </a:effectLst>
                  <a:latin typeface="Times New Roman" panose="02020603050405020304" pitchFamily="18" charset="0"/>
                  <a:ea typeface="楷体_GB2312" pitchFamily="49" charset="-122"/>
                </a:rPr>
                <a:t>+</a:t>
              </a:r>
              <a:endParaRPr lang="en-US" altLang="zh-CN" dirty="0">
                <a:solidFill>
                  <a:srgbClr val="FFFF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3809" name="Oval 9"/>
            <p:cNvSpPr/>
            <p:nvPr/>
          </p:nvSpPr>
          <p:spPr>
            <a:xfrm>
              <a:off x="4300" y="720"/>
              <a:ext cx="1134" cy="1134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txBody>
            <a:bodyPr wrap="none" anchor="ctr"/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33810" name="Group 10"/>
            <p:cNvGrpSpPr/>
            <p:nvPr/>
          </p:nvGrpSpPr>
          <p:grpSpPr>
            <a:xfrm>
              <a:off x="5261" y="746"/>
              <a:ext cx="212" cy="404"/>
              <a:chOff x="1872" y="3264"/>
              <a:chExt cx="212" cy="404"/>
            </a:xfrm>
          </p:grpSpPr>
          <p:sp>
            <p:nvSpPr>
              <p:cNvPr id="33814" name="Oval 11"/>
              <p:cNvSpPr/>
              <p:nvPr/>
            </p:nvSpPr>
            <p:spPr>
              <a:xfrm>
                <a:off x="1920" y="3456"/>
                <a:ext cx="96" cy="96"/>
              </a:xfrm>
              <a:prstGeom prst="ellipse">
                <a:avLst/>
              </a:prstGeom>
              <a:solidFill>
                <a:srgbClr val="FFFF00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lvl="0" eaLnBrk="1" hangingPunct="1"/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3815" name="Text Box 12"/>
              <p:cNvSpPr txBox="1"/>
              <p:nvPr/>
            </p:nvSpPr>
            <p:spPr>
              <a:xfrm>
                <a:off x="1872" y="3264"/>
                <a:ext cx="212" cy="40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 lvl="0" eaLnBrk="1" hangingPunct="1"/>
                <a:r>
                  <a:rPr lang="en-US" altLang="zh-CN" sz="3600" dirty="0">
                    <a:latin typeface="Times New Roman" panose="02020603050405020304" pitchFamily="18" charset="0"/>
                    <a:ea typeface="楷体_GB2312" pitchFamily="49" charset="-122"/>
                  </a:rPr>
                  <a:t>-</a:t>
                </a:r>
                <a:endParaRPr lang="en-US" altLang="zh-CN" dirty="0"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</p:grpSp>
        <p:sp>
          <p:nvSpPr>
            <p:cNvPr id="33811" name="Line 13"/>
            <p:cNvSpPr/>
            <p:nvPr/>
          </p:nvSpPr>
          <p:spPr>
            <a:xfrm flipH="1">
              <a:off x="4444" y="807"/>
              <a:ext cx="144" cy="96"/>
            </a:xfrm>
            <a:prstGeom prst="line">
              <a:avLst/>
            </a:prstGeom>
            <a:ln w="28575" cap="flat" cmpd="sng">
              <a:solidFill>
                <a:srgbClr val="006699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33812" name="Line 14"/>
            <p:cNvSpPr/>
            <p:nvPr/>
          </p:nvSpPr>
          <p:spPr>
            <a:xfrm flipV="1">
              <a:off x="4894" y="1008"/>
              <a:ext cx="434" cy="27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33813" name="Text Box 15"/>
            <p:cNvSpPr txBox="1"/>
            <p:nvPr/>
          </p:nvSpPr>
          <p:spPr>
            <a:xfrm>
              <a:off x="5089" y="1174"/>
              <a:ext cx="223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lvl="0" eaLnBrk="1" hangingPunct="1"/>
              <a:r>
                <a:rPr lang="en-US" altLang="zh-CN" sz="2000" i="1" dirty="0">
                  <a:latin typeface="Times New Roman" panose="02020603050405020304" pitchFamily="18" charset="0"/>
                  <a:ea typeface="楷体_GB2312" pitchFamily="49" charset="-122"/>
                </a:rPr>
                <a:t>R</a:t>
              </a:r>
              <a:endParaRPr lang="en-US" altLang="zh-CN" i="1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33798" name="Object 16"/>
            <p:cNvGraphicFramePr/>
            <p:nvPr/>
          </p:nvGraphicFramePr>
          <p:xfrm>
            <a:off x="4512" y="864"/>
            <a:ext cx="192" cy="1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85" name="" r:id="rId5" imgW="152400" imgH="139700" progId="Equation.3">
                    <p:embed/>
                  </p:oleObj>
                </mc:Choice>
                <mc:Fallback>
                  <p:oleObj name="" r:id="rId5" imgW="152400" imgH="139700" progId="Equation.3">
                    <p:embed/>
                    <p:pic>
                      <p:nvPicPr>
                        <p:cNvPr id="0" name="图片 3284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4512" y="864"/>
                          <a:ext cx="192" cy="17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89489" name="Text Box 17"/>
          <p:cNvSpPr txBox="1"/>
          <p:nvPr/>
        </p:nvSpPr>
        <p:spPr>
          <a:xfrm>
            <a:off x="1082675" y="5111750"/>
            <a:ext cx="1676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</a:pPr>
            <a:r>
              <a:rPr lang="zh-CN" altLang="en-US" sz="2400" u="sng" dirty="0">
                <a:latin typeface="Times New Roman" panose="02020603050405020304" pitchFamily="18" charset="0"/>
                <a:ea typeface="楷体_GB2312" pitchFamily="49" charset="-122"/>
              </a:rPr>
              <a:t>圆心处：</a:t>
            </a:r>
            <a:endParaRPr lang="zh-CN" altLang="en-US" sz="2400" u="sng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489490" name="Text Box 18"/>
          <p:cNvSpPr txBox="1"/>
          <p:nvPr/>
        </p:nvSpPr>
        <p:spPr>
          <a:xfrm>
            <a:off x="5003800" y="1844675"/>
            <a:ext cx="1728788" cy="8223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</a:pPr>
            <a:r>
              <a:rPr lang="zh-CN" altLang="en-US" sz="2400" dirty="0">
                <a:solidFill>
                  <a:srgbClr val="A50021"/>
                </a:solidFill>
                <a:latin typeface="Times New Roman" panose="02020603050405020304" pitchFamily="18" charset="0"/>
                <a:ea typeface="楷体_GB2312" pitchFamily="49" charset="-122"/>
              </a:rPr>
              <a:t>等效于一个圆电流！</a:t>
            </a:r>
            <a:endParaRPr lang="zh-CN" altLang="en-US" sz="2400" dirty="0">
              <a:solidFill>
                <a:srgbClr val="A50021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pSp>
        <p:nvGrpSpPr>
          <p:cNvPr id="4" name="Group 45"/>
          <p:cNvGrpSpPr/>
          <p:nvPr/>
        </p:nvGrpSpPr>
        <p:grpSpPr>
          <a:xfrm>
            <a:off x="4140200" y="4340225"/>
            <a:ext cx="2592388" cy="457200"/>
            <a:chOff x="2925" y="799"/>
            <a:chExt cx="1633" cy="288"/>
          </a:xfrm>
        </p:grpSpPr>
        <p:sp>
          <p:nvSpPr>
            <p:cNvPr id="33806" name="Text Box 46"/>
            <p:cNvSpPr txBox="1"/>
            <p:nvPr/>
          </p:nvSpPr>
          <p:spPr>
            <a:xfrm>
              <a:off x="2925" y="799"/>
              <a:ext cx="1633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eaLnBrk="1" hangingPunct="1"/>
              <a:r>
                <a:rPr lang="zh-CN" altLang="en-US" sz="2400" dirty="0">
                  <a:latin typeface="Times New Roman" panose="02020603050405020304" pitchFamily="18" charset="0"/>
                  <a:ea typeface="楷体_GB2312" pitchFamily="49" charset="-122"/>
                </a:rPr>
                <a:t>（   为回转频率）</a:t>
              </a:r>
              <a:endParaRPr lang="zh-CN" altLang="en-US" sz="2400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33797" name="Object 47"/>
            <p:cNvGraphicFramePr/>
            <p:nvPr/>
          </p:nvGraphicFramePr>
          <p:xfrm>
            <a:off x="3152" y="845"/>
            <a:ext cx="205" cy="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87" name="" r:id="rId7" imgW="127000" imgH="139700" progId="Equation.DSMT4">
                    <p:embed/>
                  </p:oleObj>
                </mc:Choice>
                <mc:Fallback>
                  <p:oleObj name="" r:id="rId7" imgW="127000" imgH="139700" progId="Equation.DSMT4">
                    <p:embed/>
                    <p:pic>
                      <p:nvPicPr>
                        <p:cNvPr id="0" name="图片 3286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3152" y="845"/>
                          <a:ext cx="205" cy="22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89520" name="Object 48"/>
          <p:cNvGraphicFramePr/>
          <p:nvPr/>
        </p:nvGraphicFramePr>
        <p:xfrm>
          <a:off x="2157413" y="4149725"/>
          <a:ext cx="1909762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8" name="" r:id="rId9" imgW="989965" imgH="393700" progId="Equation.DSMT4">
                  <p:embed/>
                </p:oleObj>
              </mc:Choice>
              <mc:Fallback>
                <p:oleObj name="" r:id="rId9" imgW="989965" imgH="393700" progId="Equation.DSMT4">
                  <p:embed/>
                  <p:pic>
                    <p:nvPicPr>
                      <p:cNvPr id="0" name="图片 328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157413" y="4149725"/>
                        <a:ext cx="1909762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9521" name="Text Box 49"/>
          <p:cNvSpPr txBox="1"/>
          <p:nvPr/>
        </p:nvSpPr>
        <p:spPr>
          <a:xfrm>
            <a:off x="1187450" y="4340225"/>
            <a:ext cx="792163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</a:pP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</a:rPr>
              <a:t>或</a:t>
            </a:r>
            <a:endParaRPr lang="zh-CN" altLang="en-US" sz="2400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90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89490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5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89475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89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521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89521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89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89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89489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89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9475" grpId="0" build="p"/>
      <p:bldP spid="489489" grpId="0" build="p"/>
      <p:bldP spid="489490" grpId="0" build="p"/>
      <p:bldP spid="489521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9" name="Text Box 20"/>
          <p:cNvSpPr txBox="1"/>
          <p:nvPr/>
        </p:nvSpPr>
        <p:spPr>
          <a:xfrm>
            <a:off x="395288" y="692150"/>
            <a:ext cx="8280400" cy="10064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>
              <a:lnSpc>
                <a:spcPct val="125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</a:rPr>
              <a:t>例  半径为</a:t>
            </a:r>
            <a:r>
              <a:rPr lang="en-US" altLang="zh-CN" sz="2400" i="1" dirty="0">
                <a:latin typeface="Times New Roman" panose="02020603050405020304" pitchFamily="18" charset="0"/>
                <a:ea typeface="仿宋_GB2312" pitchFamily="49" charset="-122"/>
              </a:rPr>
              <a:t>R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的均匀带电圆盘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, 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带电为</a:t>
            </a:r>
            <a:r>
              <a:rPr lang="en-US" altLang="zh-CN" sz="2400" dirty="0">
                <a:latin typeface="Times New Roman" panose="02020603050405020304" pitchFamily="18" charset="0"/>
                <a:ea typeface="仿宋_GB2312" pitchFamily="49" charset="-122"/>
              </a:rPr>
              <a:t>+</a:t>
            </a:r>
            <a:r>
              <a:rPr lang="en-US" altLang="zh-CN" sz="2400" i="1" dirty="0">
                <a:latin typeface="Times New Roman" panose="02020603050405020304" pitchFamily="18" charset="0"/>
                <a:ea typeface="仿宋_GB2312" pitchFamily="49" charset="-122"/>
              </a:rPr>
              <a:t>q</a:t>
            </a:r>
            <a:r>
              <a:rPr lang="en-US" altLang="zh-CN" sz="2400" dirty="0">
                <a:latin typeface="Times New Roman" panose="02020603050405020304" pitchFamily="18" charset="0"/>
                <a:ea typeface="仿宋_GB2312" pitchFamily="49" charset="-122"/>
              </a:rPr>
              <a:t>, </a:t>
            </a: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</a:rPr>
              <a:t>圆盘以匀角速度</a:t>
            </a:r>
            <a:r>
              <a:rPr lang="el-GR" altLang="zh-CN" sz="2400" i="1" dirty="0">
                <a:latin typeface="仿宋_GB2312" pitchFamily="49" charset="-122"/>
                <a:ea typeface="仿宋_GB2312" pitchFamily="49" charset="-122"/>
              </a:rPr>
              <a:t>ω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绕通过圆心垂直于圆盘的轴转动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.</a:t>
            </a:r>
            <a:endParaRPr lang="en-US" altLang="zh-CN" sz="2400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4820" name="Text Box 22"/>
          <p:cNvSpPr txBox="1"/>
          <p:nvPr/>
        </p:nvSpPr>
        <p:spPr>
          <a:xfrm>
            <a:off x="539750" y="1700213"/>
            <a:ext cx="5832475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/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</a:rPr>
              <a:t>求：圆盘轴线上的磁场和圆盘的磁矩？</a:t>
            </a:r>
            <a:endParaRPr lang="zh-CN" altLang="en-US" sz="2400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pSp>
        <p:nvGrpSpPr>
          <p:cNvPr id="34821" name="Group 73"/>
          <p:cNvGrpSpPr/>
          <p:nvPr/>
        </p:nvGrpSpPr>
        <p:grpSpPr>
          <a:xfrm>
            <a:off x="2339975" y="2205038"/>
            <a:ext cx="3808413" cy="2951162"/>
            <a:chOff x="1474" y="1389"/>
            <a:chExt cx="2399" cy="1859"/>
          </a:xfrm>
        </p:grpSpPr>
        <p:sp>
          <p:nvSpPr>
            <p:cNvPr id="34822" name="Rectangle 50"/>
            <p:cNvSpPr/>
            <p:nvPr/>
          </p:nvSpPr>
          <p:spPr>
            <a:xfrm>
              <a:off x="1474" y="1389"/>
              <a:ext cx="2399" cy="1859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anchor="ctr"/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34818" name="Object 53"/>
            <p:cNvGraphicFramePr/>
            <p:nvPr/>
          </p:nvGraphicFramePr>
          <p:xfrm>
            <a:off x="1687" y="1884"/>
            <a:ext cx="240" cy="2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86" name="" r:id="rId1" imgW="152400" imgH="139700" progId="Equation.3">
                    <p:embed/>
                  </p:oleObj>
                </mc:Choice>
                <mc:Fallback>
                  <p:oleObj name="" r:id="rId1" imgW="152400" imgH="139700" progId="Equation.3">
                    <p:embed/>
                    <p:pic>
                      <p:nvPicPr>
                        <p:cNvPr id="0" name="图片 3285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1687" y="1884"/>
                          <a:ext cx="240" cy="22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823" name="Oval 54"/>
            <p:cNvSpPr/>
            <p:nvPr/>
          </p:nvSpPr>
          <p:spPr>
            <a:xfrm>
              <a:off x="2023" y="1548"/>
              <a:ext cx="624" cy="1584"/>
            </a:xfrm>
            <a:prstGeom prst="ellipse">
              <a:avLst/>
            </a:prstGeom>
            <a:solidFill>
              <a:srgbClr val="009999"/>
            </a:solidFill>
            <a:ln w="19050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anchor="ctr">
              <a:spAutoFit/>
            </a:bodyPr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4824" name="Line 56"/>
            <p:cNvSpPr/>
            <p:nvPr/>
          </p:nvSpPr>
          <p:spPr>
            <a:xfrm>
              <a:off x="2323" y="1554"/>
              <a:ext cx="96" cy="0"/>
            </a:xfrm>
            <a:prstGeom prst="line">
              <a:avLst/>
            </a:prstGeom>
            <a:ln w="19050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4825" name="Line 58"/>
            <p:cNvSpPr/>
            <p:nvPr/>
          </p:nvSpPr>
          <p:spPr>
            <a:xfrm>
              <a:off x="2443" y="2343"/>
              <a:ext cx="1320" cy="9"/>
            </a:xfrm>
            <a:prstGeom prst="line">
              <a:avLst/>
            </a:prstGeom>
            <a:ln w="28575" cap="flat" cmpd="sng">
              <a:solidFill>
                <a:srgbClr val="008000"/>
              </a:solidFill>
              <a:prstDash val="solid"/>
              <a:headEnd type="none" w="med" len="med"/>
              <a:tailEnd type="none" w="med" len="lg"/>
            </a:ln>
          </p:spPr>
        </p:sp>
        <p:sp>
          <p:nvSpPr>
            <p:cNvPr id="34826" name="Line 59"/>
            <p:cNvSpPr/>
            <p:nvPr/>
          </p:nvSpPr>
          <p:spPr>
            <a:xfrm>
              <a:off x="1591" y="2343"/>
              <a:ext cx="432" cy="0"/>
            </a:xfrm>
            <a:prstGeom prst="line">
              <a:avLst/>
            </a:prstGeom>
            <a:ln w="28575" cap="flat" cmpd="sng">
              <a:solidFill>
                <a:srgbClr val="008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4827" name="Text Box 60"/>
            <p:cNvSpPr txBox="1"/>
            <p:nvPr/>
          </p:nvSpPr>
          <p:spPr>
            <a:xfrm>
              <a:off x="2081" y="2160"/>
              <a:ext cx="255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lvl="0" eaLnBrk="1" hangingPunct="1"/>
              <a:r>
                <a:rPr lang="en-US" altLang="zh-CN" sz="2400" i="1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O</a:t>
              </a:r>
              <a:endParaRPr lang="en-US" altLang="zh-CN" sz="2400" i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4828" name="Line 61"/>
            <p:cNvSpPr/>
            <p:nvPr/>
          </p:nvSpPr>
          <p:spPr>
            <a:xfrm flipH="1">
              <a:off x="2136" y="2340"/>
              <a:ext cx="212" cy="648"/>
            </a:xfrm>
            <a:prstGeom prst="line">
              <a:avLst/>
            </a:prstGeom>
            <a:ln w="28575" cap="flat" cmpd="sng">
              <a:solidFill>
                <a:srgbClr val="FFFF00"/>
              </a:solidFill>
              <a:prstDash val="solid"/>
              <a:headEnd type="none" w="med" len="med"/>
              <a:tailEnd type="triangle" w="med" len="lg"/>
            </a:ln>
          </p:spPr>
        </p:sp>
        <p:sp>
          <p:nvSpPr>
            <p:cNvPr id="34829" name="Text Box 62"/>
            <p:cNvSpPr txBox="1"/>
            <p:nvPr/>
          </p:nvSpPr>
          <p:spPr>
            <a:xfrm>
              <a:off x="2200" y="2556"/>
              <a:ext cx="24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lvl="0" eaLnBrk="1" hangingPunct="1"/>
              <a:r>
                <a:rPr lang="en-US" altLang="zh-CN" sz="2400" i="1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endParaRPr lang="en-US" altLang="zh-CN" sz="2400" i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4830" name="Text Box 63"/>
            <p:cNvSpPr txBox="1"/>
            <p:nvPr/>
          </p:nvSpPr>
          <p:spPr>
            <a:xfrm>
              <a:off x="2688" y="1536"/>
              <a:ext cx="271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eaLnBrk="1" hangingPunct="1"/>
              <a:r>
                <a:rPr lang="en-US" altLang="zh-CN" sz="24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q</a:t>
              </a:r>
              <a:endPara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4831" name="Freeform 64"/>
            <p:cNvSpPr/>
            <p:nvPr/>
          </p:nvSpPr>
          <p:spPr>
            <a:xfrm>
              <a:off x="1963" y="1692"/>
              <a:ext cx="56" cy="288"/>
            </a:xfrm>
            <a:custGeom>
              <a:avLst/>
              <a:gdLst>
                <a:gd name="txL" fmla="*/ 0 w 56"/>
                <a:gd name="txT" fmla="*/ 0 h 288"/>
                <a:gd name="txR" fmla="*/ 56 w 56"/>
                <a:gd name="txB" fmla="*/ 288 h 288"/>
              </a:gdLst>
              <a:ahLst/>
              <a:cxnLst>
                <a:cxn ang="0">
                  <a:pos x="56" y="0"/>
                </a:cxn>
                <a:cxn ang="0">
                  <a:pos x="8" y="144"/>
                </a:cxn>
                <a:cxn ang="0">
                  <a:pos x="8" y="288"/>
                </a:cxn>
              </a:cxnLst>
              <a:rect l="txL" t="txT" r="txR" b="txB"/>
              <a:pathLst>
                <a:path w="56" h="288">
                  <a:moveTo>
                    <a:pt x="56" y="0"/>
                  </a:moveTo>
                  <a:cubicBezTo>
                    <a:pt x="36" y="48"/>
                    <a:pt x="16" y="96"/>
                    <a:pt x="8" y="144"/>
                  </a:cubicBezTo>
                  <a:cubicBezTo>
                    <a:pt x="0" y="192"/>
                    <a:pt x="4" y="240"/>
                    <a:pt x="8" y="288"/>
                  </a:cubicBez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lg"/>
            </a:ln>
          </p:spPr>
          <p:txBody>
            <a:bodyPr wrap="none">
              <a:spAutoFit/>
            </a:bodyPr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4832" name="Oval 65"/>
            <p:cNvSpPr/>
            <p:nvPr/>
          </p:nvSpPr>
          <p:spPr>
            <a:xfrm>
              <a:off x="3019" y="2300"/>
              <a:ext cx="77" cy="89"/>
            </a:xfrm>
            <a:prstGeom prst="ellipse">
              <a:avLst/>
            </a:prstGeom>
            <a:solidFill>
              <a:srgbClr val="00FF00"/>
            </a:solidFill>
            <a:ln w="9525" cap="flat" cmpd="sng">
              <a:solidFill>
                <a:srgbClr val="00FF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4833" name="Text Box 66"/>
            <p:cNvSpPr txBox="1"/>
            <p:nvPr/>
          </p:nvSpPr>
          <p:spPr>
            <a:xfrm>
              <a:off x="2922" y="2352"/>
              <a:ext cx="267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eaLnBrk="1" hangingPunct="1"/>
              <a:r>
                <a:rPr lang="en-US" altLang="zh-CN" sz="24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P</a:t>
              </a:r>
              <a:endPara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55" name="Text Box 2"/>
          <p:cNvSpPr txBox="1"/>
          <p:nvPr/>
        </p:nvSpPr>
        <p:spPr>
          <a:xfrm>
            <a:off x="395288" y="477838"/>
            <a:ext cx="492125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 eaLnBrk="1" hangingPunct="1"/>
            <a:r>
              <a:rPr lang="zh-CN" altLang="en-US" sz="2400" dirty="0">
                <a:latin typeface="Times New Roman" panose="02020603050405020304" pitchFamily="18" charset="0"/>
                <a:ea typeface="仿宋_GB2312" pitchFamily="49" charset="-122"/>
              </a:rPr>
              <a:t>解</a:t>
            </a:r>
            <a:endParaRPr lang="zh-CN" altLang="en-US" sz="2400" dirty="0"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graphicFrame>
        <p:nvGraphicFramePr>
          <p:cNvPr id="490499" name="Object 3"/>
          <p:cNvGraphicFramePr/>
          <p:nvPr/>
        </p:nvGraphicFramePr>
        <p:xfrm>
          <a:off x="3635375" y="476250"/>
          <a:ext cx="1357313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9" name="" r:id="rId1" imgW="1357630" imgH="405765" progId="Equation.DSMT4">
                  <p:embed/>
                </p:oleObj>
              </mc:Choice>
              <mc:Fallback>
                <p:oleObj name="" r:id="rId1" imgW="1357630" imgH="405765" progId="Equation.DSMT4">
                  <p:embed/>
                  <p:pic>
                    <p:nvPicPr>
                      <p:cNvPr id="0" name="图片 328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635375" y="476250"/>
                        <a:ext cx="1357313" cy="4079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0500" name="Object 4"/>
          <p:cNvGraphicFramePr/>
          <p:nvPr/>
        </p:nvGraphicFramePr>
        <p:xfrm>
          <a:off x="1403350" y="566738"/>
          <a:ext cx="1738313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0" name="" r:id="rId3" imgW="1739265" imgH="342900" progId="Equation.3">
                  <p:embed/>
                </p:oleObj>
              </mc:Choice>
              <mc:Fallback>
                <p:oleObj name="" r:id="rId3" imgW="1739265" imgH="342900" progId="Equation.3">
                  <p:embed/>
                  <p:pic>
                    <p:nvPicPr>
                      <p:cNvPr id="0" name="图片 328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03350" y="566738"/>
                        <a:ext cx="1738313" cy="342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0501" name="Object 5"/>
          <p:cNvGraphicFramePr/>
          <p:nvPr/>
        </p:nvGraphicFramePr>
        <p:xfrm>
          <a:off x="1331913" y="1052513"/>
          <a:ext cx="1320800" cy="722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2" name="" r:id="rId5" imgW="1320165" imgH="723900" progId="Equation.3">
                  <p:embed/>
                </p:oleObj>
              </mc:Choice>
              <mc:Fallback>
                <p:oleObj name="" r:id="rId5" imgW="1320165" imgH="723900" progId="Equation.3">
                  <p:embed/>
                  <p:pic>
                    <p:nvPicPr>
                      <p:cNvPr id="0" name="图片 329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331913" y="1052513"/>
                        <a:ext cx="1320800" cy="7223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0502" name="Object 6"/>
          <p:cNvGraphicFramePr/>
          <p:nvPr/>
        </p:nvGraphicFramePr>
        <p:xfrm>
          <a:off x="2725738" y="1268413"/>
          <a:ext cx="1485900" cy="306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3" name="" r:id="rId7" imgW="1054100" imgH="279400" progId="Equation.3">
                  <p:embed/>
                </p:oleObj>
              </mc:Choice>
              <mc:Fallback>
                <p:oleObj name="" r:id="rId7" imgW="1054100" imgH="279400" progId="Equation.3">
                  <p:embed/>
                  <p:pic>
                    <p:nvPicPr>
                      <p:cNvPr id="0" name="图片 329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725738" y="1268413"/>
                        <a:ext cx="1485900" cy="3063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0503" name="Object 7"/>
          <p:cNvGraphicFramePr/>
          <p:nvPr/>
        </p:nvGraphicFramePr>
        <p:xfrm>
          <a:off x="684213" y="1917700"/>
          <a:ext cx="4064000" cy="827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4" name="" r:id="rId9" imgW="4064000" imgH="825500" progId="Equation.DSMT4">
                  <p:embed/>
                </p:oleObj>
              </mc:Choice>
              <mc:Fallback>
                <p:oleObj name="" r:id="rId9" imgW="4064000" imgH="825500" progId="Equation.DSMT4">
                  <p:embed/>
                  <p:pic>
                    <p:nvPicPr>
                      <p:cNvPr id="0" name="图片 3293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84213" y="1917700"/>
                        <a:ext cx="4064000" cy="8270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0504" name="Object 8"/>
          <p:cNvGraphicFramePr/>
          <p:nvPr/>
        </p:nvGraphicFramePr>
        <p:xfrm>
          <a:off x="684213" y="3176588"/>
          <a:ext cx="1065212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5" name="" r:id="rId11" imgW="1066800" imgH="508000" progId="Equation.3">
                  <p:embed/>
                </p:oleObj>
              </mc:Choice>
              <mc:Fallback>
                <p:oleObj name="" r:id="rId11" imgW="1066800" imgH="508000" progId="Equation.3">
                  <p:embed/>
                  <p:pic>
                    <p:nvPicPr>
                      <p:cNvPr id="0" name="图片 3294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84213" y="3176588"/>
                        <a:ext cx="1065212" cy="5064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0505" name="Object 9"/>
          <p:cNvGraphicFramePr/>
          <p:nvPr/>
        </p:nvGraphicFramePr>
        <p:xfrm>
          <a:off x="1771650" y="2997200"/>
          <a:ext cx="30099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6" name="" r:id="rId13" imgW="3008630" imgH="862965" progId="Equation.3">
                  <p:embed/>
                </p:oleObj>
              </mc:Choice>
              <mc:Fallback>
                <p:oleObj name="" r:id="rId13" imgW="3008630" imgH="862965" progId="Equation.3">
                  <p:embed/>
                  <p:pic>
                    <p:nvPicPr>
                      <p:cNvPr id="0" name="图片 3295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771650" y="2997200"/>
                        <a:ext cx="3009900" cy="863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56" name="Rectangle 11"/>
          <p:cNvSpPr/>
          <p:nvPr/>
        </p:nvSpPr>
        <p:spPr>
          <a:xfrm>
            <a:off x="5148263" y="334963"/>
            <a:ext cx="3808412" cy="2951162"/>
          </a:xfrm>
          <a:prstGeom prst="rect">
            <a:avLst/>
          </a:prstGeom>
          <a:noFill/>
          <a:ln w="25400">
            <a:noFill/>
          </a:ln>
        </p:spPr>
        <p:txBody>
          <a:bodyPr wrap="none" anchor="ctr"/>
          <a:p>
            <a:pPr lvl="0" eaLnBrk="1" hangingPunct="1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5857" name="Text Box 13"/>
          <p:cNvSpPr txBox="1"/>
          <p:nvPr/>
        </p:nvSpPr>
        <p:spPr>
          <a:xfrm>
            <a:off x="8532813" y="1819275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 eaLnBrk="1" hangingPunct="1"/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endParaRPr lang="en-US" altLang="zh-CN" sz="2400" i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35849" name="Object 14"/>
          <p:cNvGraphicFramePr/>
          <p:nvPr/>
        </p:nvGraphicFramePr>
        <p:xfrm>
          <a:off x="5486400" y="1120775"/>
          <a:ext cx="381000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1" name="" r:id="rId15" imgW="152400" imgH="139700" progId="Equation.3">
                  <p:embed/>
                </p:oleObj>
              </mc:Choice>
              <mc:Fallback>
                <p:oleObj name="" r:id="rId15" imgW="152400" imgH="139700" progId="Equation.3">
                  <p:embed/>
                  <p:pic>
                    <p:nvPicPr>
                      <p:cNvPr id="0" name="图片 3290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5486400" y="1120775"/>
                        <a:ext cx="381000" cy="3492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58" name="Oval 15"/>
          <p:cNvSpPr/>
          <p:nvPr/>
        </p:nvSpPr>
        <p:spPr>
          <a:xfrm>
            <a:off x="6019800" y="587375"/>
            <a:ext cx="990600" cy="2514600"/>
          </a:xfrm>
          <a:prstGeom prst="ellipse">
            <a:avLst/>
          </a:prstGeom>
          <a:solidFill>
            <a:srgbClr val="009999"/>
          </a:solidFill>
          <a:ln w="19050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txBody>
          <a:bodyPr anchor="ctr">
            <a:spAutoFit/>
          </a:bodyPr>
          <a:p>
            <a:pPr lvl="0" eaLnBrk="1" hangingPunct="1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5859" name="Line 17"/>
          <p:cNvSpPr/>
          <p:nvPr/>
        </p:nvSpPr>
        <p:spPr>
          <a:xfrm>
            <a:off x="6496050" y="596900"/>
            <a:ext cx="152400" cy="0"/>
          </a:xfrm>
          <a:prstGeom prst="line">
            <a:avLst/>
          </a:prstGeom>
          <a:ln w="19050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5860" name="Line 19"/>
          <p:cNvSpPr/>
          <p:nvPr/>
        </p:nvSpPr>
        <p:spPr>
          <a:xfrm>
            <a:off x="6686550" y="1849438"/>
            <a:ext cx="2095500" cy="14287"/>
          </a:xfrm>
          <a:prstGeom prst="line">
            <a:avLst/>
          </a:prstGeom>
          <a:ln w="28575" cap="flat" cmpd="sng">
            <a:solidFill>
              <a:srgbClr val="008000"/>
            </a:solidFill>
            <a:prstDash val="solid"/>
            <a:headEnd type="none" w="med" len="med"/>
            <a:tailEnd type="triangle" w="med" len="lg"/>
          </a:ln>
        </p:spPr>
      </p:sp>
      <p:sp>
        <p:nvSpPr>
          <p:cNvPr id="35861" name="Line 20"/>
          <p:cNvSpPr/>
          <p:nvPr/>
        </p:nvSpPr>
        <p:spPr>
          <a:xfrm>
            <a:off x="5334000" y="1849438"/>
            <a:ext cx="685800" cy="0"/>
          </a:xfrm>
          <a:prstGeom prst="line">
            <a:avLst/>
          </a:prstGeom>
          <a:ln w="28575" cap="flat" cmpd="sng">
            <a:solidFill>
              <a:srgbClr val="008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5862" name="Text Box 21"/>
          <p:cNvSpPr txBox="1"/>
          <p:nvPr/>
        </p:nvSpPr>
        <p:spPr>
          <a:xfrm>
            <a:off x="6197600" y="1517650"/>
            <a:ext cx="404813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 eaLnBrk="1" hangingPunct="1"/>
            <a:r>
              <a:rPr lang="en-US" altLang="zh-CN" sz="2400" i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O</a:t>
            </a:r>
            <a:endParaRPr lang="en-US" altLang="zh-CN" sz="2400" i="1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5863" name="Line 22"/>
          <p:cNvSpPr/>
          <p:nvPr/>
        </p:nvSpPr>
        <p:spPr>
          <a:xfrm flipH="1">
            <a:off x="6227763" y="1844675"/>
            <a:ext cx="336550" cy="1028700"/>
          </a:xfrm>
          <a:prstGeom prst="line">
            <a:avLst/>
          </a:prstGeom>
          <a:ln w="28575" cap="flat" cmpd="sng">
            <a:solidFill>
              <a:srgbClr val="FFFF00"/>
            </a:solidFill>
            <a:prstDash val="solid"/>
            <a:headEnd type="none" w="med" len="med"/>
            <a:tailEnd type="triangle" w="med" len="lg"/>
          </a:ln>
        </p:spPr>
      </p:sp>
      <p:sp>
        <p:nvSpPr>
          <p:cNvPr id="35864" name="Text Box 23"/>
          <p:cNvSpPr txBox="1"/>
          <p:nvPr/>
        </p:nvSpPr>
        <p:spPr>
          <a:xfrm>
            <a:off x="6416675" y="1989138"/>
            <a:ext cx="3873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 eaLnBrk="1" hangingPunct="1"/>
            <a:r>
              <a:rPr lang="en-US" altLang="zh-CN" sz="2400" i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endParaRPr lang="en-US" altLang="zh-CN" sz="2400" i="1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5865" name="Text Box 24"/>
          <p:cNvSpPr txBox="1"/>
          <p:nvPr/>
        </p:nvSpPr>
        <p:spPr>
          <a:xfrm>
            <a:off x="7075488" y="568325"/>
            <a:ext cx="430212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/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endParaRPr lang="en-US" altLang="zh-CN" sz="2400" i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5866" name="Freeform 25"/>
          <p:cNvSpPr/>
          <p:nvPr/>
        </p:nvSpPr>
        <p:spPr>
          <a:xfrm>
            <a:off x="5924550" y="815975"/>
            <a:ext cx="88900" cy="457200"/>
          </a:xfrm>
          <a:custGeom>
            <a:avLst/>
            <a:gdLst>
              <a:gd name="txL" fmla="*/ 0 w 56"/>
              <a:gd name="txT" fmla="*/ 0 h 288"/>
              <a:gd name="txR" fmla="*/ 56 w 56"/>
              <a:gd name="txB" fmla="*/ 288 h 288"/>
            </a:gdLst>
            <a:ahLst/>
            <a:cxnLst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rect l="txL" t="txT" r="txR" b="txB"/>
            <a:pathLst>
              <a:path w="56" h="288">
                <a:moveTo>
                  <a:pt x="56" y="0"/>
                </a:moveTo>
                <a:cubicBezTo>
                  <a:pt x="36" y="48"/>
                  <a:pt x="16" y="96"/>
                  <a:pt x="8" y="144"/>
                </a:cubicBezTo>
                <a:cubicBezTo>
                  <a:pt x="0" y="192"/>
                  <a:pt x="4" y="240"/>
                  <a:pt x="8" y="288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lg"/>
          </a:ln>
        </p:spPr>
        <p:txBody>
          <a:bodyPr wrap="none">
            <a:spAutoFit/>
          </a:bodyPr>
          <a:p>
            <a:pPr lvl="0" eaLnBrk="1" hangingPunct="1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5867" name="Oval 26"/>
          <p:cNvSpPr/>
          <p:nvPr/>
        </p:nvSpPr>
        <p:spPr>
          <a:xfrm>
            <a:off x="7600950" y="1781175"/>
            <a:ext cx="122238" cy="141288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rgbClr val="00FF00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 lvl="0" eaLnBrk="1" hangingPunct="1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5868" name="Text Box 27"/>
          <p:cNvSpPr txBox="1"/>
          <p:nvPr/>
        </p:nvSpPr>
        <p:spPr>
          <a:xfrm>
            <a:off x="7446963" y="1863725"/>
            <a:ext cx="423862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/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endParaRPr lang="en-US" altLang="zh-CN" sz="2400" i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90524" name="Oval 28"/>
          <p:cNvSpPr/>
          <p:nvPr/>
        </p:nvSpPr>
        <p:spPr>
          <a:xfrm>
            <a:off x="6300788" y="973138"/>
            <a:ext cx="473075" cy="1757362"/>
          </a:xfrm>
          <a:prstGeom prst="ellipse">
            <a:avLst/>
          </a:prstGeom>
          <a:noFill/>
          <a:ln w="76200" cap="flat" cmpd="sng">
            <a:solidFill>
              <a:srgbClr val="FF99FF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 lvl="0" eaLnBrk="1" hangingPunct="1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35870" name="Group 29"/>
          <p:cNvGrpSpPr/>
          <p:nvPr/>
        </p:nvGrpSpPr>
        <p:grpSpPr>
          <a:xfrm>
            <a:off x="6400800" y="674688"/>
            <a:ext cx="282575" cy="1176337"/>
            <a:chOff x="3957" y="748"/>
            <a:chExt cx="192" cy="816"/>
          </a:xfrm>
        </p:grpSpPr>
        <p:sp>
          <p:nvSpPr>
            <p:cNvPr id="35877" name="Line 30"/>
            <p:cNvSpPr/>
            <p:nvPr/>
          </p:nvSpPr>
          <p:spPr>
            <a:xfrm flipV="1">
              <a:off x="4059" y="975"/>
              <a:ext cx="0" cy="589"/>
            </a:xfrm>
            <a:prstGeom prst="line">
              <a:avLst/>
            </a:prstGeom>
            <a:ln w="38100" cap="flat" cmpd="sng">
              <a:solidFill>
                <a:schemeClr val="bg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35878" name="Text Box 31"/>
            <p:cNvSpPr txBox="1"/>
            <p:nvPr/>
          </p:nvSpPr>
          <p:spPr>
            <a:xfrm>
              <a:off x="3957" y="748"/>
              <a:ext cx="192" cy="27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lvl="0" eaLnBrk="1" hangingPunct="1"/>
              <a:r>
                <a:rPr lang="en-US" altLang="zh-CN" sz="2000" i="1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endPara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3" name="Group 41"/>
          <p:cNvGrpSpPr/>
          <p:nvPr/>
        </p:nvGrpSpPr>
        <p:grpSpPr>
          <a:xfrm>
            <a:off x="7675563" y="1863725"/>
            <a:ext cx="708025" cy="447675"/>
            <a:chOff x="4835" y="1174"/>
            <a:chExt cx="446" cy="282"/>
          </a:xfrm>
        </p:grpSpPr>
        <p:sp>
          <p:nvSpPr>
            <p:cNvPr id="35876" name="Line 32"/>
            <p:cNvSpPr/>
            <p:nvPr/>
          </p:nvSpPr>
          <p:spPr>
            <a:xfrm>
              <a:off x="4835" y="1174"/>
              <a:ext cx="359" cy="0"/>
            </a:xfrm>
            <a:prstGeom prst="line">
              <a:avLst/>
            </a:prstGeom>
            <a:ln w="38100" cap="flat" cmpd="sng">
              <a:solidFill>
                <a:srgbClr val="00FF00"/>
              </a:solidFill>
              <a:prstDash val="solid"/>
              <a:headEnd type="none" w="med" len="med"/>
              <a:tailEnd type="triangle" w="med" len="med"/>
            </a:ln>
          </p:spPr>
        </p:sp>
        <p:graphicFrame>
          <p:nvGraphicFramePr>
            <p:cNvPr id="35854" name="Object 33"/>
            <p:cNvGraphicFramePr/>
            <p:nvPr/>
          </p:nvGraphicFramePr>
          <p:xfrm>
            <a:off x="5043" y="1258"/>
            <a:ext cx="238" cy="1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97" name="" r:id="rId17" imgW="380365" imgH="317500" progId="Equation.3">
                    <p:embed/>
                  </p:oleObj>
                </mc:Choice>
                <mc:Fallback>
                  <p:oleObj name="" r:id="rId17" imgW="380365" imgH="317500" progId="Equation.3">
                    <p:embed/>
                    <p:pic>
                      <p:nvPicPr>
                        <p:cNvPr id="0" name="图片 3296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5043" y="1258"/>
                          <a:ext cx="238" cy="19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90530" name="Text Box 34"/>
          <p:cNvSpPr txBox="1"/>
          <p:nvPr/>
        </p:nvSpPr>
        <p:spPr>
          <a:xfrm>
            <a:off x="539750" y="3860800"/>
            <a:ext cx="2359025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/>
            <a:r>
              <a:rPr lang="zh-CN" altLang="en-US" sz="2400" dirty="0">
                <a:latin typeface="仿宋_GB2312" pitchFamily="49" charset="-122"/>
                <a:ea typeface="仿宋_GB2312" pitchFamily="49" charset="-122"/>
              </a:rPr>
              <a:t>圆盘圆心处</a:t>
            </a:r>
            <a:r>
              <a:rPr lang="en-US" altLang="zh-CN" sz="2400" dirty="0">
                <a:latin typeface="仿宋_GB2312" pitchFamily="49" charset="-122"/>
                <a:ea typeface="仿宋_GB2312" pitchFamily="49" charset="-122"/>
              </a:rPr>
              <a:t>,</a:t>
            </a:r>
            <a:endParaRPr lang="en-US" altLang="zh-CN" dirty="0">
              <a:latin typeface="仿宋_GB2312" pitchFamily="49" charset="-122"/>
              <a:ea typeface="仿宋_GB2312" pitchFamily="49" charset="-122"/>
            </a:endParaRPr>
          </a:p>
        </p:txBody>
      </p:sp>
      <p:graphicFrame>
        <p:nvGraphicFramePr>
          <p:cNvPr id="490531" name="Object 35"/>
          <p:cNvGraphicFramePr/>
          <p:nvPr/>
        </p:nvGraphicFramePr>
        <p:xfrm>
          <a:off x="3132138" y="4291013"/>
          <a:ext cx="1497012" cy="722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8" name="" r:id="rId19" imgW="1497965" imgH="723900" progId="Equation.3">
                  <p:embed/>
                </p:oleObj>
              </mc:Choice>
              <mc:Fallback>
                <p:oleObj name="" r:id="rId19" imgW="1497965" imgH="723900" progId="Equation.3">
                  <p:embed/>
                  <p:pic>
                    <p:nvPicPr>
                      <p:cNvPr id="0" name="图片 3297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3132138" y="4291013"/>
                        <a:ext cx="1497012" cy="7223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0532" name="Object 36"/>
          <p:cNvGraphicFramePr/>
          <p:nvPr/>
        </p:nvGraphicFramePr>
        <p:xfrm>
          <a:off x="2555875" y="5086350"/>
          <a:ext cx="3240088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9" name="" r:id="rId21" imgW="1485265" imgH="241300" progId="Equation.DSMT4">
                  <p:embed/>
                </p:oleObj>
              </mc:Choice>
              <mc:Fallback>
                <p:oleObj name="" r:id="rId21" imgW="1485265" imgH="241300" progId="Equation.DSMT4">
                  <p:embed/>
                  <p:pic>
                    <p:nvPicPr>
                      <p:cNvPr id="0" name="图片 3298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2555875" y="5086350"/>
                        <a:ext cx="3240088" cy="5445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0533" name="Object 37"/>
          <p:cNvGraphicFramePr/>
          <p:nvPr/>
        </p:nvGraphicFramePr>
        <p:xfrm>
          <a:off x="1908175" y="5575300"/>
          <a:ext cx="4211638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0" name="" r:id="rId23" imgW="2260600" imgH="419100" progId="Equation.DSMT4">
                  <p:embed/>
                </p:oleObj>
              </mc:Choice>
              <mc:Fallback>
                <p:oleObj name="" r:id="rId23" imgW="2260600" imgH="419100" progId="Equation.DSMT4">
                  <p:embed/>
                  <p:pic>
                    <p:nvPicPr>
                      <p:cNvPr id="0" name="图片 3299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1908175" y="5575300"/>
                        <a:ext cx="4211638" cy="8064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0534" name="Rectangle 38"/>
          <p:cNvSpPr/>
          <p:nvPr/>
        </p:nvSpPr>
        <p:spPr>
          <a:xfrm>
            <a:off x="6227763" y="5878513"/>
            <a:ext cx="252095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/>
            <a:r>
              <a:rPr lang="zh-CN" altLang="en-US" sz="2400" dirty="0">
                <a:latin typeface="Times New Roman" panose="02020603050405020304" pitchFamily="18" charset="0"/>
                <a:ea typeface="仿宋_GB2312" pitchFamily="49" charset="-122"/>
              </a:rPr>
              <a:t>方向沿</a:t>
            </a:r>
            <a:r>
              <a:rPr lang="zh-CN" altLang="en-US" sz="2400" i="1" dirty="0"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ea typeface="仿宋_GB2312" pitchFamily="49" charset="-122"/>
              </a:rPr>
              <a:t>x </a:t>
            </a:r>
            <a:r>
              <a:rPr lang="zh-CN" altLang="en-US" sz="2400" dirty="0">
                <a:latin typeface="Times New Roman" panose="02020603050405020304" pitchFamily="18" charset="0"/>
                <a:ea typeface="仿宋_GB2312" pitchFamily="49" charset="-122"/>
              </a:rPr>
              <a:t>轴正向 </a:t>
            </a:r>
            <a:endParaRPr lang="zh-CN" altLang="en-US" sz="2400" dirty="0"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graphicFrame>
        <p:nvGraphicFramePr>
          <p:cNvPr id="490535" name="Object 39"/>
          <p:cNvGraphicFramePr/>
          <p:nvPr/>
        </p:nvGraphicFramePr>
        <p:xfrm>
          <a:off x="1692275" y="4506913"/>
          <a:ext cx="6477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1" name="" r:id="rId25" imgW="647700" imgH="279400" progId="Equation.3">
                  <p:embed/>
                </p:oleObj>
              </mc:Choice>
              <mc:Fallback>
                <p:oleObj name="" r:id="rId25" imgW="647700" imgH="279400" progId="Equation.3">
                  <p:embed/>
                  <p:pic>
                    <p:nvPicPr>
                      <p:cNvPr id="0" name="图片 3300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1692275" y="4506913"/>
                        <a:ext cx="647700" cy="279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0536" name="Text Box 40"/>
          <p:cNvSpPr txBox="1"/>
          <p:nvPr/>
        </p:nvSpPr>
        <p:spPr>
          <a:xfrm>
            <a:off x="539750" y="4845050"/>
            <a:ext cx="3052763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/>
            <a:r>
              <a:rPr lang="zh-CN" altLang="en-US" sz="2400" dirty="0">
                <a:latin typeface="Times New Roman" panose="02020603050405020304" pitchFamily="18" charset="0"/>
                <a:ea typeface="仿宋_GB2312" pitchFamily="49" charset="-122"/>
              </a:rPr>
              <a:t>圆盘的磁矩</a:t>
            </a:r>
            <a:endParaRPr lang="zh-CN" altLang="en-US" sz="2400" dirty="0">
              <a:latin typeface="Times New Roman" panose="02020603050405020304" pitchFamily="18" charset="0"/>
              <a:ea typeface="仿宋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90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90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90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90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90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90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90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90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90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90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490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490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490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490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490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0524" grpId="0" animBg="1"/>
      <p:bldP spid="490530" grpId="0"/>
      <p:bldP spid="490534" grpId="0"/>
      <p:bldP spid="490536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6869" name="Group 44"/>
          <p:cNvGrpSpPr/>
          <p:nvPr/>
        </p:nvGrpSpPr>
        <p:grpSpPr>
          <a:xfrm>
            <a:off x="4054475" y="3313113"/>
            <a:ext cx="381000" cy="381000"/>
            <a:chOff x="4483" y="1309"/>
            <a:chExt cx="240" cy="240"/>
          </a:xfrm>
        </p:grpSpPr>
        <p:sp>
          <p:nvSpPr>
            <p:cNvPr id="36887" name="Oval 45"/>
            <p:cNvSpPr/>
            <p:nvPr/>
          </p:nvSpPr>
          <p:spPr>
            <a:xfrm>
              <a:off x="4483" y="1309"/>
              <a:ext cx="240" cy="240"/>
            </a:xfrm>
            <a:prstGeom prst="ellipse">
              <a:avLst/>
            </a:prstGeom>
            <a:solidFill>
              <a:srgbClr val="3366FF"/>
            </a:solidFill>
            <a:ln w="9525" cap="flat" cmpd="sng">
              <a:solidFill>
                <a:srgbClr val="3366FF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6888" name="Oval 46"/>
            <p:cNvSpPr/>
            <p:nvPr/>
          </p:nvSpPr>
          <p:spPr>
            <a:xfrm>
              <a:off x="4575" y="1410"/>
              <a:ext cx="47" cy="47"/>
            </a:xfrm>
            <a:prstGeom prst="ellipse">
              <a:avLst/>
            </a:prstGeom>
            <a:solidFill>
              <a:srgbClr val="3366FF"/>
            </a:solidFill>
            <a:ln w="9525" cap="flat" cmpd="sng">
              <a:solidFill>
                <a:srgbClr val="3366FF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36870" name="Rectangle 2"/>
          <p:cNvSpPr/>
          <p:nvPr/>
        </p:nvSpPr>
        <p:spPr>
          <a:xfrm>
            <a:off x="2339975" y="1412875"/>
            <a:ext cx="3744913" cy="3455988"/>
          </a:xfrm>
          <a:prstGeom prst="rect">
            <a:avLst/>
          </a:prstGeom>
          <a:noFill/>
          <a:ln w="25400">
            <a:noFill/>
          </a:ln>
        </p:spPr>
        <p:txBody>
          <a:bodyPr wrap="none" anchor="ctr"/>
          <a:p>
            <a:pPr lvl="0" eaLnBrk="1" hangingPunct="1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6871" name="Text Box 3"/>
          <p:cNvSpPr txBox="1"/>
          <p:nvPr/>
        </p:nvSpPr>
        <p:spPr>
          <a:xfrm>
            <a:off x="671513" y="928688"/>
            <a:ext cx="83248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 eaLnBrk="1" hangingPunct="1"/>
            <a:r>
              <a:rPr lang="zh-CN" altLang="en-US" sz="2400" dirty="0">
                <a:latin typeface="Times New Roman" panose="02020603050405020304" pitchFamily="18" charset="0"/>
                <a:ea typeface="仿宋_GB2312" pitchFamily="49" charset="-122"/>
              </a:rPr>
              <a:t>如图的导线，已知电荷线密度为 </a:t>
            </a:r>
            <a:r>
              <a:rPr lang="zh-CN" altLang="en-US" sz="2400" i="1" dirty="0"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 </a:t>
            </a:r>
            <a:r>
              <a:rPr lang="zh-CN" altLang="en-US" sz="2400" dirty="0"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，当绕 </a:t>
            </a:r>
            <a:r>
              <a:rPr lang="en-US" altLang="zh-CN" sz="2400" i="1" dirty="0"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O </a:t>
            </a:r>
            <a:r>
              <a:rPr lang="zh-CN" altLang="en-US" sz="2400" dirty="0"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点以 </a:t>
            </a:r>
            <a:r>
              <a:rPr lang="zh-CN" altLang="en-US" sz="2400" i="1" dirty="0"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</a:t>
            </a:r>
            <a:r>
              <a:rPr lang="zh-CN" altLang="en-US" sz="2400" dirty="0"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  转动时，</a:t>
            </a:r>
            <a:endParaRPr lang="zh-CN" altLang="en-US" sz="2400" dirty="0"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36872" name="Rectangle 9"/>
          <p:cNvSpPr/>
          <p:nvPr/>
        </p:nvSpPr>
        <p:spPr>
          <a:xfrm>
            <a:off x="611188" y="1458913"/>
            <a:ext cx="3581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/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求</a:t>
            </a:r>
            <a:r>
              <a:rPr lang="en-US" altLang="zh-CN" sz="2400" i="1" dirty="0"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O </a:t>
            </a:r>
            <a:r>
              <a:rPr lang="zh-CN" altLang="en-US" sz="2400" dirty="0"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点的磁感应强度</a:t>
            </a:r>
            <a:endParaRPr lang="zh-CN" altLang="en-US" sz="2400" dirty="0">
              <a:latin typeface="Times New Roman" panose="02020603050405020304" pitchFamily="18" charset="0"/>
              <a:ea typeface="仿宋_GB2312" pitchFamily="49" charset="-122"/>
              <a:sym typeface="Symbol" panose="05050102010706020507" pitchFamily="18" charset="2"/>
            </a:endParaRPr>
          </a:p>
        </p:txBody>
      </p:sp>
      <p:sp>
        <p:nvSpPr>
          <p:cNvPr id="36873" name="Rectangle 10"/>
          <p:cNvSpPr/>
          <p:nvPr/>
        </p:nvSpPr>
        <p:spPr>
          <a:xfrm>
            <a:off x="250825" y="928688"/>
            <a:ext cx="492125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 algn="ctr" eaLnBrk="1" hangingPunct="1"/>
            <a:r>
              <a:rPr lang="zh-CN" altLang="en-US" sz="2400" dirty="0">
                <a:latin typeface="Times New Roman" panose="02020603050405020304" pitchFamily="18" charset="0"/>
                <a:ea typeface="仿宋_GB2312" pitchFamily="49" charset="-122"/>
              </a:rPr>
              <a:t>例</a:t>
            </a:r>
            <a:endParaRPr lang="zh-CN" altLang="en-US" sz="2400" dirty="0"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grpSp>
        <p:nvGrpSpPr>
          <p:cNvPr id="36874" name="Group 15"/>
          <p:cNvGrpSpPr/>
          <p:nvPr/>
        </p:nvGrpSpPr>
        <p:grpSpPr>
          <a:xfrm>
            <a:off x="2719388" y="2062163"/>
            <a:ext cx="3048000" cy="2238375"/>
            <a:chOff x="3300" y="1390"/>
            <a:chExt cx="1920" cy="1410"/>
          </a:xfrm>
        </p:grpSpPr>
        <p:grpSp>
          <p:nvGrpSpPr>
            <p:cNvPr id="36878" name="Group 16"/>
            <p:cNvGrpSpPr/>
            <p:nvPr/>
          </p:nvGrpSpPr>
          <p:grpSpPr>
            <a:xfrm>
              <a:off x="3300" y="1390"/>
              <a:ext cx="1920" cy="1410"/>
              <a:chOff x="3300" y="1390"/>
              <a:chExt cx="1920" cy="1410"/>
            </a:xfrm>
          </p:grpSpPr>
          <p:grpSp>
            <p:nvGrpSpPr>
              <p:cNvPr id="36879" name="Group 17"/>
              <p:cNvGrpSpPr/>
              <p:nvPr/>
            </p:nvGrpSpPr>
            <p:grpSpPr>
              <a:xfrm>
                <a:off x="3300" y="1390"/>
                <a:ext cx="1920" cy="1410"/>
                <a:chOff x="3300" y="1390"/>
                <a:chExt cx="1920" cy="1410"/>
              </a:xfrm>
            </p:grpSpPr>
            <p:sp>
              <p:nvSpPr>
                <p:cNvPr id="36881" name="Arc 18"/>
                <p:cNvSpPr/>
                <p:nvPr/>
              </p:nvSpPr>
              <p:spPr>
                <a:xfrm rot="-10737606" flipH="1">
                  <a:off x="3802" y="2349"/>
                  <a:ext cx="920" cy="451"/>
                </a:xfrm>
                <a:custGeom>
                  <a:avLst/>
                  <a:gdLst>
                    <a:gd name="txL" fmla="*/ 0 w 43200"/>
                    <a:gd name="txT" fmla="*/ 0 h 24126"/>
                    <a:gd name="txR" fmla="*/ 43200 w 43200"/>
                    <a:gd name="txB" fmla="*/ 24126 h 24126"/>
                  </a:gdLst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txL" t="txT" r="txR" b="txB"/>
                  <a:pathLst>
                    <a:path w="43200" h="24126" fill="none">
                      <a:moveTo>
                        <a:pt x="113" y="23813"/>
                      </a:moveTo>
                      <a:cubicBezTo>
                        <a:pt x="37" y="23077"/>
                        <a:pt x="0" y="22339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3529" y="0"/>
                        <a:pt x="43200" y="9670"/>
                        <a:pt x="43200" y="21600"/>
                      </a:cubicBezTo>
                      <a:cubicBezTo>
                        <a:pt x="43200" y="22444"/>
                        <a:pt x="43150" y="23287"/>
                        <a:pt x="43051" y="24125"/>
                      </a:cubicBezTo>
                    </a:path>
                    <a:path w="43200" h="24126" stroke="0">
                      <a:moveTo>
                        <a:pt x="113" y="23813"/>
                      </a:moveTo>
                      <a:cubicBezTo>
                        <a:pt x="37" y="23077"/>
                        <a:pt x="0" y="22339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3529" y="0"/>
                        <a:pt x="43200" y="9670"/>
                        <a:pt x="43200" y="21600"/>
                      </a:cubicBezTo>
                      <a:cubicBezTo>
                        <a:pt x="43200" y="22444"/>
                        <a:pt x="43150" y="23287"/>
                        <a:pt x="43051" y="24125"/>
                      </a:cubicBezTo>
                      <a:lnTo>
                        <a:pt x="21600" y="21600"/>
                      </a:lnTo>
                      <a:close/>
                    </a:path>
                  </a:pathLst>
                </a:custGeom>
                <a:noFill/>
                <a:ln w="57150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ctr">
                  <a:spAutoFit/>
                </a:bodyPr>
                <a:p>
                  <a:pPr lvl="0" eaLnBrk="1" hangingPunct="1"/>
                  <a:endPara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grpSp>
              <p:nvGrpSpPr>
                <p:cNvPr id="36882" name="Group 19"/>
                <p:cNvGrpSpPr/>
                <p:nvPr/>
              </p:nvGrpSpPr>
              <p:grpSpPr>
                <a:xfrm>
                  <a:off x="3300" y="1390"/>
                  <a:ext cx="1920" cy="1314"/>
                  <a:chOff x="3300" y="1390"/>
                  <a:chExt cx="1920" cy="1314"/>
                </a:xfrm>
              </p:grpSpPr>
              <p:sp>
                <p:nvSpPr>
                  <p:cNvPr id="36883" name="Arc 20"/>
                  <p:cNvSpPr/>
                  <p:nvPr/>
                </p:nvSpPr>
                <p:spPr>
                  <a:xfrm flipH="1">
                    <a:off x="3315" y="1390"/>
                    <a:ext cx="1905" cy="998"/>
                  </a:xfrm>
                  <a:custGeom>
                    <a:avLst/>
                    <a:gdLst>
                      <a:gd name="txL" fmla="*/ 0 w 43193"/>
                      <a:gd name="txT" fmla="*/ 0 h 21600"/>
                      <a:gd name="txR" fmla="*/ 43193 w 43193"/>
                      <a:gd name="txB" fmla="*/ 21600 h 21600"/>
                    </a:gdLst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txL" t="txT" r="txR" b="txB"/>
                    <a:pathLst>
                      <a:path w="43193" h="21600" fill="none">
                        <a:moveTo>
                          <a:pt x="0" y="21562"/>
                        </a:moveTo>
                        <a:cubicBezTo>
                          <a:pt x="20" y="9647"/>
                          <a:pt x="9685" y="-1"/>
                          <a:pt x="21600" y="0"/>
                        </a:cubicBezTo>
                        <a:cubicBezTo>
                          <a:pt x="33318" y="0"/>
                          <a:pt x="42899" y="9343"/>
                          <a:pt x="43193" y="21057"/>
                        </a:cubicBezTo>
                      </a:path>
                      <a:path w="43193" h="21600" stroke="0">
                        <a:moveTo>
                          <a:pt x="0" y="21562"/>
                        </a:moveTo>
                        <a:cubicBezTo>
                          <a:pt x="20" y="9647"/>
                          <a:pt x="9685" y="-1"/>
                          <a:pt x="21600" y="0"/>
                        </a:cubicBezTo>
                        <a:cubicBezTo>
                          <a:pt x="33318" y="0"/>
                          <a:pt x="42899" y="9343"/>
                          <a:pt x="43193" y="21057"/>
                        </a:cubicBezTo>
                        <a:lnTo>
                          <a:pt x="21600" y="21600"/>
                        </a:lnTo>
                        <a:close/>
                      </a:path>
                    </a:pathLst>
                  </a:custGeom>
                  <a:noFill/>
                  <a:ln w="57150" cap="flat" cmpd="sng">
                    <a:solidFill>
                      <a:schemeClr val="accent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anchor="ctr">
                    <a:spAutoFit/>
                  </a:bodyPr>
                  <a:p>
                    <a:pPr lvl="0" eaLnBrk="1" hangingPunct="1"/>
                    <a:endParaRPr lang="zh-CN" altLang="en-US" dirty="0"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36884" name="Line 21"/>
                  <p:cNvSpPr/>
                  <p:nvPr/>
                </p:nvSpPr>
                <p:spPr>
                  <a:xfrm>
                    <a:off x="3300" y="2365"/>
                    <a:ext cx="499" cy="0"/>
                  </a:xfrm>
                  <a:prstGeom prst="line">
                    <a:avLst/>
                  </a:prstGeom>
                  <a:ln w="57150" cap="flat" cmpd="sng">
                    <a:solidFill>
                      <a:schemeClr val="accent1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36885" name="Line 22"/>
                  <p:cNvSpPr/>
                  <p:nvPr/>
                </p:nvSpPr>
                <p:spPr>
                  <a:xfrm flipV="1">
                    <a:off x="4268" y="1525"/>
                    <a:ext cx="498" cy="816"/>
                  </a:xfrm>
                  <a:prstGeom prst="line">
                    <a:avLst/>
                  </a:prstGeom>
                  <a:ln w="28575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triangle" w="med" len="med"/>
                  </a:ln>
                </p:spPr>
              </p:sp>
              <p:sp>
                <p:nvSpPr>
                  <p:cNvPr id="36886" name="Line 23"/>
                  <p:cNvSpPr/>
                  <p:nvPr/>
                </p:nvSpPr>
                <p:spPr>
                  <a:xfrm>
                    <a:off x="4268" y="2341"/>
                    <a:ext cx="272" cy="363"/>
                  </a:xfrm>
                  <a:prstGeom prst="line">
                    <a:avLst/>
                  </a:prstGeom>
                  <a:ln w="28575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triangle" w="med" len="med"/>
                  </a:ln>
                </p:spPr>
              </p:sp>
              <p:graphicFrame>
                <p:nvGraphicFramePr>
                  <p:cNvPr id="36867" name="Object 24"/>
                  <p:cNvGraphicFramePr/>
                  <p:nvPr/>
                </p:nvGraphicFramePr>
                <p:xfrm>
                  <a:off x="4222" y="2523"/>
                  <a:ext cx="144" cy="144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3302" name="" r:id="rId1" imgW="228600" imgH="228600" progId="Equation.3">
                          <p:embed/>
                        </p:oleObj>
                      </mc:Choice>
                      <mc:Fallback>
                        <p:oleObj name="" r:id="rId1" imgW="228600" imgH="228600" progId="Equation.3">
                          <p:embed/>
                          <p:pic>
                            <p:nvPicPr>
                              <p:cNvPr id="0" name="图片 3301"/>
                              <p:cNvPicPr/>
                              <p:nvPr/>
                            </p:nvPicPr>
                            <p:blipFill>
                              <a:blip r:embed="rId2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4222" y="2523"/>
                                <a:ext cx="144" cy="144"/>
                              </a:xfrm>
                              <a:prstGeom prst="rect">
                                <a:avLst/>
                              </a:prstGeom>
                              <a:noFill/>
                              <a:ln w="38100">
                                <a:noFill/>
                                <a:miter/>
                              </a:ln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36868" name="Object 25"/>
                  <p:cNvGraphicFramePr/>
                  <p:nvPr/>
                </p:nvGraphicFramePr>
                <p:xfrm>
                  <a:off x="4358" y="1746"/>
                  <a:ext cx="128" cy="200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3303" name="" r:id="rId3" imgW="203200" imgH="317500" progId="Equation.3">
                          <p:embed/>
                        </p:oleObj>
                      </mc:Choice>
                      <mc:Fallback>
                        <p:oleObj name="" r:id="rId3" imgW="203200" imgH="317500" progId="Equation.3">
                          <p:embed/>
                          <p:pic>
                            <p:nvPicPr>
                              <p:cNvPr id="0" name="图片 3302"/>
                              <p:cNvPicPr/>
                              <p:nvPr/>
                            </p:nvPicPr>
                            <p:blipFill>
                              <a:blip r:embed="rId4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4358" y="1746"/>
                                <a:ext cx="128" cy="200"/>
                              </a:xfrm>
                              <a:prstGeom prst="rect">
                                <a:avLst/>
                              </a:prstGeom>
                              <a:noFill/>
                              <a:ln w="38100">
                                <a:noFill/>
                                <a:miter/>
                              </a:ln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p:grpSp>
          </p:grpSp>
          <p:sp>
            <p:nvSpPr>
              <p:cNvPr id="36880" name="Line 26"/>
              <p:cNvSpPr/>
              <p:nvPr/>
            </p:nvSpPr>
            <p:spPr>
              <a:xfrm>
                <a:off x="4713" y="2371"/>
                <a:ext cx="499" cy="0"/>
              </a:xfrm>
              <a:prstGeom prst="line">
                <a:avLst/>
              </a:prstGeom>
              <a:ln w="57150" cap="flat" cmpd="sng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aphicFrame>
          <p:nvGraphicFramePr>
            <p:cNvPr id="36866" name="Object 27"/>
            <p:cNvGraphicFramePr/>
            <p:nvPr/>
          </p:nvGraphicFramePr>
          <p:xfrm>
            <a:off x="4041" y="2275"/>
            <a:ext cx="184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04" name="" r:id="rId5" imgW="292100" imgH="317500" progId="Equation.3">
                    <p:embed/>
                  </p:oleObj>
                </mc:Choice>
                <mc:Fallback>
                  <p:oleObj name="" r:id="rId5" imgW="292100" imgH="317500" progId="Equation.3">
                    <p:embed/>
                    <p:pic>
                      <p:nvPicPr>
                        <p:cNvPr id="0" name="图片 3303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4041" y="2275"/>
                          <a:ext cx="184" cy="2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6875" name="Group 38"/>
          <p:cNvGrpSpPr/>
          <p:nvPr/>
        </p:nvGrpSpPr>
        <p:grpSpPr>
          <a:xfrm>
            <a:off x="4810125" y="1484313"/>
            <a:ext cx="812800" cy="1100137"/>
            <a:chOff x="4914" y="2336"/>
            <a:chExt cx="512" cy="693"/>
          </a:xfrm>
        </p:grpSpPr>
        <p:sp>
          <p:nvSpPr>
            <p:cNvPr id="36876" name="Freeform 39"/>
            <p:cNvSpPr/>
            <p:nvPr/>
          </p:nvSpPr>
          <p:spPr>
            <a:xfrm>
              <a:off x="5085" y="2699"/>
              <a:ext cx="341" cy="330"/>
            </a:xfrm>
            <a:custGeom>
              <a:avLst/>
              <a:gdLst>
                <a:gd name="txL" fmla="*/ 0 w 341"/>
                <a:gd name="txT" fmla="*/ 0 h 330"/>
                <a:gd name="txR" fmla="*/ 341 w 341"/>
                <a:gd name="txB" fmla="*/ 330 h 330"/>
              </a:gdLst>
              <a:ahLst/>
              <a:cxnLst>
                <a:cxn ang="0">
                  <a:pos x="0" y="0"/>
                </a:cxn>
                <a:cxn ang="0">
                  <a:pos x="213" y="106"/>
                </a:cxn>
                <a:cxn ang="0">
                  <a:pos x="341" y="330"/>
                </a:cxn>
              </a:cxnLst>
              <a:rect l="txL" t="txT" r="txR" b="txB"/>
              <a:pathLst>
                <a:path w="341" h="330">
                  <a:moveTo>
                    <a:pt x="0" y="0"/>
                  </a:moveTo>
                  <a:cubicBezTo>
                    <a:pt x="78" y="25"/>
                    <a:pt x="156" y="51"/>
                    <a:pt x="213" y="106"/>
                  </a:cubicBezTo>
                  <a:cubicBezTo>
                    <a:pt x="270" y="161"/>
                    <a:pt x="305" y="245"/>
                    <a:pt x="341" y="330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</p:spPr>
          <p:txBody>
            <a:bodyPr/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6877" name="Text Box 40"/>
            <p:cNvSpPr txBox="1"/>
            <p:nvPr/>
          </p:nvSpPr>
          <p:spPr>
            <a:xfrm>
              <a:off x="4914" y="2336"/>
              <a:ext cx="270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lvl="0" eaLnBrk="1" hangingPunct="1"/>
              <a:r>
                <a:rPr lang="zh-CN" altLang="en-US" i="1" dirty="0"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</a:t>
              </a:r>
              <a:endParaRPr lang="zh-CN" altLang="en-US" i="1" dirty="0"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endParaRPr>
            </a:p>
          </p:txBody>
        </p:sp>
      </p:grp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8" name="Rectangle 6"/>
          <p:cNvSpPr/>
          <p:nvPr/>
        </p:nvSpPr>
        <p:spPr>
          <a:xfrm>
            <a:off x="2392363" y="1558925"/>
            <a:ext cx="219075" cy="1090613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none" anchor="ctr"/>
          <a:p>
            <a:pPr lvl="0" eaLnBrk="1" hangingPunct="1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3079" name="Group 7"/>
          <p:cNvGrpSpPr/>
          <p:nvPr/>
        </p:nvGrpSpPr>
        <p:grpSpPr>
          <a:xfrm>
            <a:off x="2124075" y="692150"/>
            <a:ext cx="3787775" cy="2246313"/>
            <a:chOff x="2699" y="73"/>
            <a:chExt cx="2386" cy="1415"/>
          </a:xfrm>
        </p:grpSpPr>
        <p:sp>
          <p:nvSpPr>
            <p:cNvPr id="3093" name="Freeform 8"/>
            <p:cNvSpPr/>
            <p:nvPr/>
          </p:nvSpPr>
          <p:spPr>
            <a:xfrm>
              <a:off x="2731" y="73"/>
              <a:ext cx="2205" cy="556"/>
            </a:xfrm>
            <a:custGeom>
              <a:avLst/>
              <a:gdLst>
                <a:gd name="txL" fmla="*/ 0 w 2304"/>
                <a:gd name="txT" fmla="*/ 0 h 624"/>
                <a:gd name="txR" fmla="*/ 2304 w 2304"/>
                <a:gd name="txB" fmla="*/ 624 h 624"/>
              </a:gdLst>
              <a:ahLst/>
              <a:cxnLst>
                <a:cxn ang="0">
                  <a:pos x="0" y="350"/>
                </a:cxn>
                <a:cxn ang="0">
                  <a:pos x="461" y="162"/>
                </a:cxn>
                <a:cxn ang="0">
                  <a:pos x="848" y="54"/>
                </a:cxn>
                <a:cxn ang="0">
                  <a:pos x="1311" y="0"/>
                </a:cxn>
                <a:cxn ang="0">
                  <a:pos x="1849" y="54"/>
                </a:cxn>
              </a:cxnLst>
              <a:rect l="txL" t="txT" r="txR" b="txB"/>
              <a:pathLst>
                <a:path w="2304" h="624">
                  <a:moveTo>
                    <a:pt x="0" y="624"/>
                  </a:moveTo>
                  <a:cubicBezTo>
                    <a:pt x="200" y="500"/>
                    <a:pt x="400" y="376"/>
                    <a:pt x="576" y="288"/>
                  </a:cubicBezTo>
                  <a:cubicBezTo>
                    <a:pt x="752" y="200"/>
                    <a:pt x="880" y="144"/>
                    <a:pt x="1056" y="96"/>
                  </a:cubicBezTo>
                  <a:cubicBezTo>
                    <a:pt x="1232" y="48"/>
                    <a:pt x="1424" y="0"/>
                    <a:pt x="1632" y="0"/>
                  </a:cubicBezTo>
                  <a:cubicBezTo>
                    <a:pt x="1840" y="0"/>
                    <a:pt x="2072" y="48"/>
                    <a:pt x="2304" y="96"/>
                  </a:cubicBez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094" name="Oval 9"/>
            <p:cNvSpPr/>
            <p:nvPr/>
          </p:nvSpPr>
          <p:spPr>
            <a:xfrm>
              <a:off x="4672" y="154"/>
              <a:ext cx="413" cy="1314"/>
            </a:xfrm>
            <a:prstGeom prst="ellipse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095" name="Oval 10"/>
            <p:cNvSpPr/>
            <p:nvPr/>
          </p:nvSpPr>
          <p:spPr>
            <a:xfrm rot="-808890">
              <a:off x="2699" y="624"/>
              <a:ext cx="197" cy="709"/>
            </a:xfrm>
            <a:prstGeom prst="ellipse">
              <a:avLst/>
            </a:prstGeom>
            <a:noFill/>
            <a:ln w="28575" cap="flat" cmpd="sng">
              <a:solidFill>
                <a:schemeClr val="tx1"/>
              </a:solidFill>
              <a:prstDash val="lgDash"/>
              <a:headEnd type="none" w="med" len="med"/>
              <a:tailEnd type="none" w="med" len="med"/>
            </a:ln>
          </p:spPr>
          <p:txBody>
            <a:bodyPr wrap="none" anchor="ctr"/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096" name="Freeform 11"/>
            <p:cNvSpPr/>
            <p:nvPr/>
          </p:nvSpPr>
          <p:spPr>
            <a:xfrm>
              <a:off x="2823" y="983"/>
              <a:ext cx="2067" cy="505"/>
            </a:xfrm>
            <a:custGeom>
              <a:avLst/>
              <a:gdLst>
                <a:gd name="txL" fmla="*/ 0 w 1968"/>
                <a:gd name="txT" fmla="*/ 0 h 376"/>
                <a:gd name="txR" fmla="*/ 1968 w 1968"/>
                <a:gd name="txB" fmla="*/ 376 h 376"/>
              </a:gdLst>
              <a:ahLst/>
              <a:cxnLst>
                <a:cxn ang="0">
                  <a:pos x="0" y="1224"/>
                </a:cxn>
                <a:cxn ang="0">
                  <a:pos x="613" y="177"/>
                </a:cxn>
                <a:cxn ang="0">
                  <a:pos x="1166" y="177"/>
                </a:cxn>
                <a:cxn ang="0">
                  <a:pos x="1779" y="595"/>
                </a:cxn>
                <a:cxn ang="0">
                  <a:pos x="2515" y="1644"/>
                </a:cxn>
              </a:cxnLst>
              <a:rect l="txL" t="txT" r="txR" b="txB"/>
              <a:pathLst>
                <a:path w="1968" h="376">
                  <a:moveTo>
                    <a:pt x="0" y="280"/>
                  </a:moveTo>
                  <a:cubicBezTo>
                    <a:pt x="164" y="180"/>
                    <a:pt x="328" y="80"/>
                    <a:pt x="480" y="40"/>
                  </a:cubicBezTo>
                  <a:cubicBezTo>
                    <a:pt x="632" y="0"/>
                    <a:pt x="760" y="24"/>
                    <a:pt x="912" y="40"/>
                  </a:cubicBezTo>
                  <a:cubicBezTo>
                    <a:pt x="1064" y="56"/>
                    <a:pt x="1216" y="80"/>
                    <a:pt x="1392" y="136"/>
                  </a:cubicBezTo>
                  <a:cubicBezTo>
                    <a:pt x="1568" y="192"/>
                    <a:pt x="1768" y="284"/>
                    <a:pt x="1968" y="376"/>
                  </a:cubicBez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097" name="Text Box 12"/>
            <p:cNvSpPr txBox="1"/>
            <p:nvPr/>
          </p:nvSpPr>
          <p:spPr>
            <a:xfrm>
              <a:off x="3570" y="309"/>
              <a:ext cx="367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eaLnBrk="1" hangingPunct="1">
                <a:spcBef>
                  <a:spcPct val="50000"/>
                </a:spcBef>
              </a:pPr>
              <a:r>
                <a:rPr lang="en-US" altLang="zh-CN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endPara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098" name="Oval 13" descr="深色上对角线"/>
            <p:cNvSpPr/>
            <p:nvPr/>
          </p:nvSpPr>
          <p:spPr>
            <a:xfrm rot="-814075">
              <a:off x="2994" y="454"/>
              <a:ext cx="233" cy="635"/>
            </a:xfrm>
            <a:prstGeom prst="ellipse">
              <a:avLst/>
            </a:prstGeom>
            <a:pattFill prst="dkUpDiag">
              <a:fgClr>
                <a:schemeClr val="tx1"/>
              </a:fgClr>
              <a:bgClr>
                <a:srgbClr val="FFFFFF"/>
              </a:bgClr>
            </a:patt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099" name="Freeform 14"/>
            <p:cNvSpPr/>
            <p:nvPr/>
          </p:nvSpPr>
          <p:spPr>
            <a:xfrm>
              <a:off x="3053" y="581"/>
              <a:ext cx="808" cy="206"/>
            </a:xfrm>
            <a:custGeom>
              <a:avLst/>
              <a:gdLst>
                <a:gd name="txL" fmla="*/ 0 w 816"/>
                <a:gd name="txT" fmla="*/ 0 h 192"/>
                <a:gd name="txR" fmla="*/ 816 w 816"/>
                <a:gd name="txB" fmla="*/ 192 h 192"/>
              </a:gdLst>
              <a:ahLst/>
              <a:cxnLst>
                <a:cxn ang="0">
                  <a:pos x="0" y="273"/>
                </a:cxn>
                <a:cxn ang="0">
                  <a:pos x="273" y="69"/>
                </a:cxn>
                <a:cxn ang="0">
                  <a:pos x="776" y="0"/>
                </a:cxn>
              </a:cxnLst>
              <a:rect l="txL" t="txT" r="txR" b="txB"/>
              <a:pathLst>
                <a:path w="816" h="192">
                  <a:moveTo>
                    <a:pt x="0" y="192"/>
                  </a:moveTo>
                  <a:cubicBezTo>
                    <a:pt x="76" y="136"/>
                    <a:pt x="152" y="80"/>
                    <a:pt x="288" y="48"/>
                  </a:cubicBezTo>
                  <a:cubicBezTo>
                    <a:pt x="424" y="16"/>
                    <a:pt x="620" y="8"/>
                    <a:pt x="816" y="0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stealth" w="med" len="lg"/>
            </a:ln>
          </p:spPr>
          <p:txBody>
            <a:bodyPr wrap="none" anchor="ctr"/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3080" name="Text Box 15"/>
          <p:cNvSpPr txBox="1"/>
          <p:nvPr/>
        </p:nvSpPr>
        <p:spPr>
          <a:xfrm>
            <a:off x="539750" y="692150"/>
            <a:ext cx="2160588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</a:pP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1.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定义：</a:t>
            </a:r>
            <a:endParaRPr lang="zh-CN" altLang="en-US" sz="2400" dirty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433168" name="Object 16"/>
          <p:cNvGraphicFramePr/>
          <p:nvPr/>
        </p:nvGraphicFramePr>
        <p:xfrm>
          <a:off x="3419475" y="2924175"/>
          <a:ext cx="1498600" cy="97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1" imgW="660400" imgH="431800" progId="Equation.DSMT4">
                  <p:embed/>
                </p:oleObj>
              </mc:Choice>
              <mc:Fallback>
                <p:oleObj name="" r:id="rId1" imgW="660400" imgH="431800" progId="Equation.DSMT4">
                  <p:embed/>
                  <p:pic>
                    <p:nvPicPr>
                      <p:cNvPr id="0" name="图片 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419475" y="2924175"/>
                        <a:ext cx="1498600" cy="9747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3169" name="Text Box 17"/>
          <p:cNvSpPr txBox="1"/>
          <p:nvPr/>
        </p:nvSpPr>
        <p:spPr>
          <a:xfrm>
            <a:off x="1044575" y="3933825"/>
            <a:ext cx="7775575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/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大小：该处垂直于载流子运动方向单位面积的电流强度</a:t>
            </a:r>
            <a:endParaRPr lang="zh-CN" altLang="en-US" sz="2400" dirty="0">
              <a:solidFill>
                <a:srgbClr val="FF505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pSp>
        <p:nvGrpSpPr>
          <p:cNvPr id="3" name="Group 18"/>
          <p:cNvGrpSpPr/>
          <p:nvPr/>
        </p:nvGrpSpPr>
        <p:grpSpPr>
          <a:xfrm>
            <a:off x="1060450" y="4872038"/>
            <a:ext cx="5816600" cy="644525"/>
            <a:chOff x="768" y="960"/>
            <a:chExt cx="3800" cy="511"/>
          </a:xfrm>
        </p:grpSpPr>
        <p:sp>
          <p:nvSpPr>
            <p:cNvPr id="3092" name="Text Box 19"/>
            <p:cNvSpPr txBox="1"/>
            <p:nvPr/>
          </p:nvSpPr>
          <p:spPr>
            <a:xfrm>
              <a:off x="768" y="1109"/>
              <a:ext cx="2659" cy="36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lvl="0" eaLnBrk="1" hangingPunct="1"/>
              <a:r>
                <a:rPr lang="zh-CN" altLang="en-US" sz="2400" dirty="0">
                  <a:latin typeface="Times New Roman" panose="02020603050405020304" pitchFamily="18" charset="0"/>
                  <a:ea typeface="楷体_GB2312" pitchFamily="49" charset="-122"/>
                </a:rPr>
                <a:t>单位                 量纲                  </a:t>
              </a:r>
              <a:endParaRPr lang="zh-CN" altLang="en-US" sz="2400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3076" name="Object 20"/>
            <p:cNvGraphicFramePr/>
            <p:nvPr/>
          </p:nvGraphicFramePr>
          <p:xfrm>
            <a:off x="2596" y="960"/>
            <a:ext cx="1972" cy="4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" name="" r:id="rId3" imgW="1206500" imgH="279400" progId="Equation.3">
                    <p:embed/>
                  </p:oleObj>
                </mc:Choice>
                <mc:Fallback>
                  <p:oleObj name="" r:id="rId3" imgW="1206500" imgH="279400" progId="Equation.3">
                    <p:embed/>
                    <p:pic>
                      <p:nvPicPr>
                        <p:cNvPr id="0" name="图片 5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596" y="960"/>
                          <a:ext cx="1972" cy="45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7" name="Object 21"/>
            <p:cNvGraphicFramePr/>
            <p:nvPr/>
          </p:nvGraphicFramePr>
          <p:xfrm>
            <a:off x="1283" y="1078"/>
            <a:ext cx="650" cy="3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" name="" r:id="rId5" imgW="431165" imgH="203200" progId="Equation.3">
                    <p:embed/>
                  </p:oleObj>
                </mc:Choice>
                <mc:Fallback>
                  <p:oleObj name="" r:id="rId5" imgW="431165" imgH="203200" progId="Equation.3">
                    <p:embed/>
                    <p:pic>
                      <p:nvPicPr>
                        <p:cNvPr id="0" name="图片 6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283" y="1078"/>
                          <a:ext cx="650" cy="30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33174" name="Text Box 22"/>
          <p:cNvSpPr txBox="1"/>
          <p:nvPr/>
        </p:nvSpPr>
        <p:spPr>
          <a:xfrm>
            <a:off x="1042988" y="4437063"/>
            <a:ext cx="4897437" cy="457200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</a:pP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</a:rPr>
              <a:t>方向：该处正载流子的运动方向</a:t>
            </a:r>
            <a:endParaRPr lang="zh-CN" altLang="en-US" sz="2400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pSp>
        <p:nvGrpSpPr>
          <p:cNvPr id="4" name="Group 65"/>
          <p:cNvGrpSpPr/>
          <p:nvPr/>
        </p:nvGrpSpPr>
        <p:grpSpPr>
          <a:xfrm>
            <a:off x="4175125" y="706438"/>
            <a:ext cx="933450" cy="1528762"/>
            <a:chOff x="1500" y="348"/>
            <a:chExt cx="588" cy="963"/>
          </a:xfrm>
        </p:grpSpPr>
        <p:sp>
          <p:nvSpPr>
            <p:cNvPr id="3088" name="Oval 66"/>
            <p:cNvSpPr/>
            <p:nvPr/>
          </p:nvSpPr>
          <p:spPr>
            <a:xfrm>
              <a:off x="1536" y="624"/>
              <a:ext cx="240" cy="432"/>
            </a:xfrm>
            <a:prstGeom prst="ellipse">
              <a:avLst/>
            </a:prstGeom>
            <a:solidFill>
              <a:srgbClr val="FFFF66"/>
            </a:solidFill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089" name="Line 67"/>
            <p:cNvSpPr/>
            <p:nvPr/>
          </p:nvSpPr>
          <p:spPr>
            <a:xfrm>
              <a:off x="1680" y="852"/>
              <a:ext cx="384" cy="0"/>
            </a:xfrm>
            <a:prstGeom prst="line">
              <a:avLst/>
            </a:prstGeom>
            <a:ln w="38100" cap="flat" cmpd="sng">
              <a:solidFill>
                <a:srgbClr val="FF3300"/>
              </a:solidFill>
              <a:prstDash val="solid"/>
              <a:headEnd type="none" w="med" len="med"/>
              <a:tailEnd type="stealth" w="med" len="lg"/>
            </a:ln>
          </p:spPr>
        </p:sp>
        <p:sp>
          <p:nvSpPr>
            <p:cNvPr id="3090" name="Text Box 68"/>
            <p:cNvSpPr txBox="1"/>
            <p:nvPr/>
          </p:nvSpPr>
          <p:spPr>
            <a:xfrm>
              <a:off x="1500" y="348"/>
              <a:ext cx="432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eaLnBrk="1" hangingPunct="1">
                <a:spcBef>
                  <a:spcPct val="50000"/>
                </a:spcBef>
              </a:pPr>
              <a:r>
                <a:rPr lang="en-US" altLang="zh-CN" dirty="0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d</a:t>
              </a:r>
              <a:r>
                <a:rPr lang="en-US" altLang="zh-CN" i="1" dirty="0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endParaRPr lang="en-US" altLang="zh-CN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091" name="Text Box 69"/>
            <p:cNvSpPr txBox="1"/>
            <p:nvPr/>
          </p:nvSpPr>
          <p:spPr>
            <a:xfrm>
              <a:off x="1560" y="984"/>
              <a:ext cx="528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eaLnBrk="1" hangingPunct="1">
                <a:spcBef>
                  <a:spcPct val="50000"/>
                </a:spcBef>
              </a:pPr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</a:rPr>
                <a:t>d</a:t>
              </a:r>
              <a:r>
                <a:rPr lang="en-US" altLang="zh-CN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S</a:t>
              </a:r>
              <a:r>
                <a:rPr lang="en-US" altLang="zh-CN" baseline="-25000" dirty="0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</a:t>
              </a:r>
              <a:endParaRPr lang="en-US" altLang="zh-CN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aphicFrame>
        <p:nvGraphicFramePr>
          <p:cNvPr id="3075" name="Object 70"/>
          <p:cNvGraphicFramePr/>
          <p:nvPr/>
        </p:nvGraphicFramePr>
        <p:xfrm>
          <a:off x="4689317" y="1011238"/>
          <a:ext cx="351155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7" imgW="127000" imgH="177165" progId="Equation.DSMT4">
                  <p:embed/>
                </p:oleObj>
              </mc:Choice>
              <mc:Fallback>
                <p:oleObj name="" r:id="rId7" imgW="127000" imgH="177165" progId="Equation.DSMT4">
                  <p:embed/>
                  <p:pic>
                    <p:nvPicPr>
                      <p:cNvPr id="0" name="图片 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689317" y="1011238"/>
                        <a:ext cx="351155" cy="4921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71"/>
          <p:cNvGrpSpPr/>
          <p:nvPr/>
        </p:nvGrpSpPr>
        <p:grpSpPr>
          <a:xfrm>
            <a:off x="4181475" y="1138238"/>
            <a:ext cx="657225" cy="519112"/>
            <a:chOff x="3904" y="354"/>
            <a:chExt cx="414" cy="327"/>
          </a:xfrm>
        </p:grpSpPr>
        <p:sp>
          <p:nvSpPr>
            <p:cNvPr id="3086" name="Text Box 72"/>
            <p:cNvSpPr txBox="1"/>
            <p:nvPr/>
          </p:nvSpPr>
          <p:spPr>
            <a:xfrm>
              <a:off x="3904" y="354"/>
              <a:ext cx="414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eaLnBrk="1" hangingPunct="1">
                <a:spcBef>
                  <a:spcPct val="50000"/>
                </a:spcBef>
              </a:pPr>
              <a:r>
                <a:rPr lang="en-US" altLang="zh-CN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P</a:t>
              </a:r>
              <a:endPara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087" name="Oval 73"/>
            <p:cNvSpPr/>
            <p:nvPr/>
          </p:nvSpPr>
          <p:spPr>
            <a:xfrm>
              <a:off x="4042" y="558"/>
              <a:ext cx="46" cy="45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txBody>
            <a:bodyPr wrap="none" anchor="ctr">
              <a:spAutoFit/>
            </a:bodyPr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33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33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33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3169" grpId="0"/>
      <p:bldP spid="433174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" name="Group 2"/>
          <p:cNvGrpSpPr/>
          <p:nvPr/>
        </p:nvGrpSpPr>
        <p:grpSpPr>
          <a:xfrm>
            <a:off x="6789738" y="2376488"/>
            <a:ext cx="381000" cy="381000"/>
            <a:chOff x="4483" y="1309"/>
            <a:chExt cx="240" cy="240"/>
          </a:xfrm>
        </p:grpSpPr>
        <p:sp>
          <p:nvSpPr>
            <p:cNvPr id="37941" name="Oval 3"/>
            <p:cNvSpPr/>
            <p:nvPr/>
          </p:nvSpPr>
          <p:spPr>
            <a:xfrm>
              <a:off x="4483" y="1309"/>
              <a:ext cx="240" cy="240"/>
            </a:xfrm>
            <a:prstGeom prst="ellipse">
              <a:avLst/>
            </a:prstGeom>
            <a:solidFill>
              <a:srgbClr val="3366FF"/>
            </a:solidFill>
            <a:ln w="9525" cap="flat" cmpd="sng">
              <a:solidFill>
                <a:srgbClr val="3366FF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7942" name="Oval 4"/>
            <p:cNvSpPr/>
            <p:nvPr/>
          </p:nvSpPr>
          <p:spPr>
            <a:xfrm>
              <a:off x="4575" y="1410"/>
              <a:ext cx="47" cy="47"/>
            </a:xfrm>
            <a:prstGeom prst="ellipse">
              <a:avLst/>
            </a:prstGeom>
            <a:solidFill>
              <a:srgbClr val="3366FF"/>
            </a:solidFill>
            <a:ln w="9525" cap="flat" cmpd="sng">
              <a:solidFill>
                <a:srgbClr val="3366FF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37910" name="Rectangle 5"/>
          <p:cNvSpPr/>
          <p:nvPr/>
        </p:nvSpPr>
        <p:spPr>
          <a:xfrm>
            <a:off x="5075238" y="476250"/>
            <a:ext cx="3744912" cy="3455988"/>
          </a:xfrm>
          <a:prstGeom prst="rect">
            <a:avLst/>
          </a:prstGeom>
          <a:noFill/>
          <a:ln w="25400">
            <a:noFill/>
          </a:ln>
        </p:spPr>
        <p:txBody>
          <a:bodyPr wrap="none" anchor="ctr"/>
          <a:p>
            <a:pPr lvl="0" eaLnBrk="1" hangingPunct="1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7911" name="Text Box 7"/>
          <p:cNvSpPr txBox="1"/>
          <p:nvPr/>
        </p:nvSpPr>
        <p:spPr>
          <a:xfrm>
            <a:off x="503238" y="620713"/>
            <a:ext cx="4889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 eaLnBrk="1" hangingPunct="1"/>
            <a:r>
              <a:rPr lang="zh-CN" altLang="en-US" sz="2400" dirty="0">
                <a:latin typeface="Times New Roman" panose="02020603050405020304" pitchFamily="18" charset="0"/>
                <a:ea typeface="仿宋_GB2312" pitchFamily="49" charset="-122"/>
              </a:rPr>
              <a:t>解</a:t>
            </a:r>
            <a:endParaRPr lang="zh-CN" altLang="en-US" sz="2400" dirty="0"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506888" name="Text Box 8"/>
          <p:cNvSpPr txBox="1"/>
          <p:nvPr/>
        </p:nvSpPr>
        <p:spPr>
          <a:xfrm>
            <a:off x="995363" y="639763"/>
            <a:ext cx="12509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 eaLnBrk="1" hangingPunct="1"/>
            <a:r>
              <a:rPr lang="zh-CN" altLang="en-US" sz="2400" dirty="0">
                <a:latin typeface="Times New Roman" panose="02020603050405020304" pitchFamily="18" charset="0"/>
                <a:ea typeface="仿宋_GB2312" pitchFamily="49" charset="-122"/>
              </a:rPr>
              <a:t>线段</a:t>
            </a:r>
            <a:r>
              <a:rPr lang="en-US" altLang="zh-CN" sz="2400" dirty="0">
                <a:latin typeface="Times New Roman" panose="02020603050405020304" pitchFamily="18" charset="0"/>
                <a:ea typeface="仿宋_GB2312" pitchFamily="49" charset="-122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ea typeface="仿宋_GB2312" pitchFamily="49" charset="-122"/>
              </a:rPr>
              <a:t>：</a:t>
            </a:r>
            <a:endParaRPr lang="zh-CN" altLang="en-US" sz="2400" dirty="0"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graphicFrame>
        <p:nvGraphicFramePr>
          <p:cNvPr id="506889" name="Object 9"/>
          <p:cNvGraphicFramePr/>
          <p:nvPr/>
        </p:nvGraphicFramePr>
        <p:xfrm>
          <a:off x="2298700" y="692150"/>
          <a:ext cx="20574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5" name="" r:id="rId1" imgW="2056765" imgH="342900" progId="Equation.3">
                  <p:embed/>
                </p:oleObj>
              </mc:Choice>
              <mc:Fallback>
                <p:oleObj name="" r:id="rId1" imgW="2056765" imgH="342900" progId="Equation.3">
                  <p:embed/>
                  <p:pic>
                    <p:nvPicPr>
                      <p:cNvPr id="0" name="图片 330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298700" y="692150"/>
                        <a:ext cx="2057400" cy="342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6890" name="Object 10"/>
          <p:cNvGraphicFramePr/>
          <p:nvPr/>
        </p:nvGraphicFramePr>
        <p:xfrm>
          <a:off x="1039813" y="1196975"/>
          <a:ext cx="1979612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8" name="" r:id="rId3" imgW="1980565" imgH="723900" progId="Equation.3">
                  <p:embed/>
                </p:oleObj>
              </mc:Choice>
              <mc:Fallback>
                <p:oleObj name="" r:id="rId3" imgW="1980565" imgH="723900" progId="Equation.3">
                  <p:embed/>
                  <p:pic>
                    <p:nvPicPr>
                      <p:cNvPr id="0" name="图片 330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39813" y="1196975"/>
                        <a:ext cx="1979612" cy="723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6891" name="Object 11"/>
          <p:cNvGraphicFramePr/>
          <p:nvPr/>
        </p:nvGraphicFramePr>
        <p:xfrm>
          <a:off x="3055938" y="1222375"/>
          <a:ext cx="13716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9" name="" r:id="rId5" imgW="1370965" imgH="723900" progId="Equation.3">
                  <p:embed/>
                </p:oleObj>
              </mc:Choice>
              <mc:Fallback>
                <p:oleObj name="" r:id="rId5" imgW="1370965" imgH="723900" progId="Equation.3">
                  <p:embed/>
                  <p:pic>
                    <p:nvPicPr>
                      <p:cNvPr id="0" name="图片 330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055938" y="1222375"/>
                        <a:ext cx="1371600" cy="723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6894" name="Object 14"/>
          <p:cNvGraphicFramePr/>
          <p:nvPr/>
        </p:nvGraphicFramePr>
        <p:xfrm>
          <a:off x="827088" y="1989138"/>
          <a:ext cx="3211512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0" name="" r:id="rId7" imgW="3211830" imgH="723900" progId="Equation.3">
                  <p:embed/>
                </p:oleObj>
              </mc:Choice>
              <mc:Fallback>
                <p:oleObj name="" r:id="rId7" imgW="3211830" imgH="723900" progId="Equation.3">
                  <p:embed/>
                  <p:pic>
                    <p:nvPicPr>
                      <p:cNvPr id="0" name="图片 330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27088" y="1989138"/>
                        <a:ext cx="3211512" cy="723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6895" name="Text Box 15"/>
          <p:cNvSpPr txBox="1"/>
          <p:nvPr/>
        </p:nvSpPr>
        <p:spPr>
          <a:xfrm>
            <a:off x="684213" y="2854325"/>
            <a:ext cx="12509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 eaLnBrk="1" hangingPunct="1"/>
            <a:r>
              <a:rPr lang="zh-CN" altLang="en-US" sz="2400" dirty="0">
                <a:latin typeface="Times New Roman" panose="02020603050405020304" pitchFamily="18" charset="0"/>
                <a:ea typeface="仿宋_GB2312" pitchFamily="49" charset="-122"/>
              </a:rPr>
              <a:t>线段</a:t>
            </a:r>
            <a:r>
              <a:rPr lang="en-US" altLang="zh-CN" sz="2400" dirty="0">
                <a:latin typeface="Times New Roman" panose="02020603050405020304" pitchFamily="18" charset="0"/>
                <a:ea typeface="仿宋_GB2312" pitchFamily="49" charset="-122"/>
              </a:rPr>
              <a:t>2</a:t>
            </a:r>
            <a:r>
              <a:rPr lang="zh-CN" altLang="en-US" sz="2400" dirty="0">
                <a:latin typeface="Times New Roman" panose="02020603050405020304" pitchFamily="18" charset="0"/>
                <a:ea typeface="仿宋_GB2312" pitchFamily="49" charset="-122"/>
              </a:rPr>
              <a:t>：</a:t>
            </a:r>
            <a:endParaRPr lang="zh-CN" altLang="en-US" sz="2400" dirty="0"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506896" name="Text Box 16"/>
          <p:cNvSpPr txBox="1"/>
          <p:nvPr/>
        </p:nvSpPr>
        <p:spPr>
          <a:xfrm>
            <a:off x="1776413" y="2836863"/>
            <a:ext cx="923925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/>
            <a:r>
              <a:rPr lang="zh-CN" altLang="en-US" sz="2400" dirty="0">
                <a:latin typeface="Times New Roman" panose="02020603050405020304" pitchFamily="18" charset="0"/>
                <a:ea typeface="仿宋_GB2312" pitchFamily="49" charset="-122"/>
              </a:rPr>
              <a:t>同理</a:t>
            </a:r>
            <a:endParaRPr lang="zh-CN" altLang="en-US" sz="2400" dirty="0"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graphicFrame>
        <p:nvGraphicFramePr>
          <p:cNvPr id="506897" name="Object 17"/>
          <p:cNvGraphicFramePr/>
          <p:nvPr/>
        </p:nvGraphicFramePr>
        <p:xfrm>
          <a:off x="2651125" y="2708275"/>
          <a:ext cx="1562100" cy="72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1" name="" r:id="rId9" imgW="1561465" imgH="723900" progId="Equation.3">
                  <p:embed/>
                </p:oleObj>
              </mc:Choice>
              <mc:Fallback>
                <p:oleObj name="" r:id="rId9" imgW="1561465" imgH="723900" progId="Equation.3">
                  <p:embed/>
                  <p:pic>
                    <p:nvPicPr>
                      <p:cNvPr id="0" name="图片 3310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651125" y="2708275"/>
                        <a:ext cx="1562100" cy="7223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7915" name="Group 18"/>
          <p:cNvGrpSpPr/>
          <p:nvPr/>
        </p:nvGrpSpPr>
        <p:grpSpPr>
          <a:xfrm>
            <a:off x="5454650" y="1125538"/>
            <a:ext cx="3048000" cy="2238375"/>
            <a:chOff x="3300" y="1390"/>
            <a:chExt cx="1920" cy="1410"/>
          </a:xfrm>
        </p:grpSpPr>
        <p:grpSp>
          <p:nvGrpSpPr>
            <p:cNvPr id="37932" name="Group 19"/>
            <p:cNvGrpSpPr/>
            <p:nvPr/>
          </p:nvGrpSpPr>
          <p:grpSpPr>
            <a:xfrm>
              <a:off x="3300" y="1390"/>
              <a:ext cx="1920" cy="1410"/>
              <a:chOff x="3300" y="1390"/>
              <a:chExt cx="1920" cy="1410"/>
            </a:xfrm>
          </p:grpSpPr>
          <p:grpSp>
            <p:nvGrpSpPr>
              <p:cNvPr id="37933" name="Group 20"/>
              <p:cNvGrpSpPr/>
              <p:nvPr/>
            </p:nvGrpSpPr>
            <p:grpSpPr>
              <a:xfrm>
                <a:off x="3300" y="1390"/>
                <a:ext cx="1920" cy="1410"/>
                <a:chOff x="3300" y="1390"/>
                <a:chExt cx="1920" cy="1410"/>
              </a:xfrm>
            </p:grpSpPr>
            <p:sp>
              <p:nvSpPr>
                <p:cNvPr id="37935" name="Arc 21"/>
                <p:cNvSpPr/>
                <p:nvPr/>
              </p:nvSpPr>
              <p:spPr>
                <a:xfrm rot="-10737606" flipH="1">
                  <a:off x="3802" y="2349"/>
                  <a:ext cx="920" cy="451"/>
                </a:xfrm>
                <a:custGeom>
                  <a:avLst/>
                  <a:gdLst>
                    <a:gd name="txL" fmla="*/ 0 w 43200"/>
                    <a:gd name="txT" fmla="*/ 0 h 24126"/>
                    <a:gd name="txR" fmla="*/ 43200 w 43200"/>
                    <a:gd name="txB" fmla="*/ 24126 h 24126"/>
                  </a:gdLst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txL" t="txT" r="txR" b="txB"/>
                  <a:pathLst>
                    <a:path w="43200" h="24126" fill="none">
                      <a:moveTo>
                        <a:pt x="113" y="23813"/>
                      </a:moveTo>
                      <a:cubicBezTo>
                        <a:pt x="37" y="23077"/>
                        <a:pt x="0" y="22339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3529" y="0"/>
                        <a:pt x="43200" y="9670"/>
                        <a:pt x="43200" y="21600"/>
                      </a:cubicBezTo>
                      <a:cubicBezTo>
                        <a:pt x="43200" y="22444"/>
                        <a:pt x="43150" y="23287"/>
                        <a:pt x="43051" y="24125"/>
                      </a:cubicBezTo>
                    </a:path>
                    <a:path w="43200" h="24126" stroke="0">
                      <a:moveTo>
                        <a:pt x="113" y="23813"/>
                      </a:moveTo>
                      <a:cubicBezTo>
                        <a:pt x="37" y="23077"/>
                        <a:pt x="0" y="22339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3529" y="0"/>
                        <a:pt x="43200" y="9670"/>
                        <a:pt x="43200" y="21600"/>
                      </a:cubicBezTo>
                      <a:cubicBezTo>
                        <a:pt x="43200" y="22444"/>
                        <a:pt x="43150" y="23287"/>
                        <a:pt x="43051" y="24125"/>
                      </a:cubicBezTo>
                      <a:lnTo>
                        <a:pt x="21600" y="21600"/>
                      </a:lnTo>
                      <a:close/>
                    </a:path>
                  </a:pathLst>
                </a:custGeom>
                <a:noFill/>
                <a:ln w="57150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ctr">
                  <a:spAutoFit/>
                </a:bodyPr>
                <a:p>
                  <a:pPr lvl="0" eaLnBrk="1" hangingPunct="1"/>
                  <a:endPara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grpSp>
              <p:nvGrpSpPr>
                <p:cNvPr id="37936" name="Group 22"/>
                <p:cNvGrpSpPr/>
                <p:nvPr/>
              </p:nvGrpSpPr>
              <p:grpSpPr>
                <a:xfrm>
                  <a:off x="3300" y="1390"/>
                  <a:ext cx="1920" cy="1314"/>
                  <a:chOff x="3300" y="1390"/>
                  <a:chExt cx="1920" cy="1314"/>
                </a:xfrm>
              </p:grpSpPr>
              <p:sp>
                <p:nvSpPr>
                  <p:cNvPr id="37937" name="Arc 23"/>
                  <p:cNvSpPr/>
                  <p:nvPr/>
                </p:nvSpPr>
                <p:spPr>
                  <a:xfrm flipH="1">
                    <a:off x="3315" y="1390"/>
                    <a:ext cx="1905" cy="998"/>
                  </a:xfrm>
                  <a:custGeom>
                    <a:avLst/>
                    <a:gdLst>
                      <a:gd name="txL" fmla="*/ 0 w 43193"/>
                      <a:gd name="txT" fmla="*/ 0 h 21600"/>
                      <a:gd name="txR" fmla="*/ 43193 w 43193"/>
                      <a:gd name="txB" fmla="*/ 21600 h 21600"/>
                    </a:gdLst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txL" t="txT" r="txR" b="txB"/>
                    <a:pathLst>
                      <a:path w="43193" h="21600" fill="none">
                        <a:moveTo>
                          <a:pt x="0" y="21562"/>
                        </a:moveTo>
                        <a:cubicBezTo>
                          <a:pt x="20" y="9647"/>
                          <a:pt x="9685" y="-1"/>
                          <a:pt x="21600" y="0"/>
                        </a:cubicBezTo>
                        <a:cubicBezTo>
                          <a:pt x="33318" y="0"/>
                          <a:pt x="42899" y="9343"/>
                          <a:pt x="43193" y="21057"/>
                        </a:cubicBezTo>
                      </a:path>
                      <a:path w="43193" h="21600" stroke="0">
                        <a:moveTo>
                          <a:pt x="0" y="21562"/>
                        </a:moveTo>
                        <a:cubicBezTo>
                          <a:pt x="20" y="9647"/>
                          <a:pt x="9685" y="-1"/>
                          <a:pt x="21600" y="0"/>
                        </a:cubicBezTo>
                        <a:cubicBezTo>
                          <a:pt x="33318" y="0"/>
                          <a:pt x="42899" y="9343"/>
                          <a:pt x="43193" y="21057"/>
                        </a:cubicBezTo>
                        <a:lnTo>
                          <a:pt x="21600" y="21600"/>
                        </a:lnTo>
                        <a:close/>
                      </a:path>
                    </a:pathLst>
                  </a:custGeom>
                  <a:noFill/>
                  <a:ln w="57150" cap="flat" cmpd="sng">
                    <a:solidFill>
                      <a:schemeClr val="accent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anchor="ctr">
                    <a:spAutoFit/>
                  </a:bodyPr>
                  <a:p>
                    <a:pPr lvl="0" eaLnBrk="1" hangingPunct="1"/>
                    <a:endParaRPr lang="zh-CN" altLang="en-US" dirty="0"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37938" name="Line 24"/>
                  <p:cNvSpPr/>
                  <p:nvPr/>
                </p:nvSpPr>
                <p:spPr>
                  <a:xfrm>
                    <a:off x="3300" y="2365"/>
                    <a:ext cx="499" cy="0"/>
                  </a:xfrm>
                  <a:prstGeom prst="line">
                    <a:avLst/>
                  </a:prstGeom>
                  <a:ln w="57150" cap="flat" cmpd="sng">
                    <a:solidFill>
                      <a:schemeClr val="accent1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37939" name="Line 25"/>
                  <p:cNvSpPr/>
                  <p:nvPr/>
                </p:nvSpPr>
                <p:spPr>
                  <a:xfrm flipV="1">
                    <a:off x="4268" y="1525"/>
                    <a:ext cx="498" cy="816"/>
                  </a:xfrm>
                  <a:prstGeom prst="line">
                    <a:avLst/>
                  </a:prstGeom>
                  <a:ln w="28575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triangle" w="med" len="med"/>
                  </a:ln>
                </p:spPr>
              </p:sp>
              <p:sp>
                <p:nvSpPr>
                  <p:cNvPr id="37940" name="Line 26"/>
                  <p:cNvSpPr/>
                  <p:nvPr/>
                </p:nvSpPr>
                <p:spPr>
                  <a:xfrm>
                    <a:off x="4268" y="2341"/>
                    <a:ext cx="272" cy="363"/>
                  </a:xfrm>
                  <a:prstGeom prst="line">
                    <a:avLst/>
                  </a:prstGeom>
                  <a:ln w="28575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triangle" w="med" len="med"/>
                  </a:ln>
                </p:spPr>
              </p:sp>
              <p:graphicFrame>
                <p:nvGraphicFramePr>
                  <p:cNvPr id="37907" name="Object 27"/>
                  <p:cNvGraphicFramePr/>
                  <p:nvPr/>
                </p:nvGraphicFramePr>
                <p:xfrm>
                  <a:off x="4222" y="2523"/>
                  <a:ext cx="144" cy="144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3306" name="" r:id="rId11" imgW="228600" imgH="228600" progId="Equation.3">
                          <p:embed/>
                        </p:oleObj>
                      </mc:Choice>
                      <mc:Fallback>
                        <p:oleObj name="" r:id="rId11" imgW="228600" imgH="228600" progId="Equation.3">
                          <p:embed/>
                          <p:pic>
                            <p:nvPicPr>
                              <p:cNvPr id="0" name="图片 3305"/>
                              <p:cNvPicPr/>
                              <p:nvPr/>
                            </p:nvPicPr>
                            <p:blipFill>
                              <a:blip r:embed="rId12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4222" y="2523"/>
                                <a:ext cx="144" cy="144"/>
                              </a:xfrm>
                              <a:prstGeom prst="rect">
                                <a:avLst/>
                              </a:prstGeom>
                              <a:noFill/>
                              <a:ln w="38100">
                                <a:noFill/>
                                <a:miter/>
                              </a:ln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37908" name="Object 28"/>
                  <p:cNvGraphicFramePr/>
                  <p:nvPr/>
                </p:nvGraphicFramePr>
                <p:xfrm>
                  <a:off x="4358" y="1746"/>
                  <a:ext cx="128" cy="200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3307" name="" r:id="rId13" imgW="203200" imgH="317500" progId="Equation.3">
                          <p:embed/>
                        </p:oleObj>
                      </mc:Choice>
                      <mc:Fallback>
                        <p:oleObj name="" r:id="rId13" imgW="203200" imgH="317500" progId="Equation.3">
                          <p:embed/>
                          <p:pic>
                            <p:nvPicPr>
                              <p:cNvPr id="0" name="图片 3306"/>
                              <p:cNvPicPr/>
                              <p:nvPr/>
                            </p:nvPicPr>
                            <p:blipFill>
                              <a:blip r:embed="rId14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4358" y="1746"/>
                                <a:ext cx="128" cy="200"/>
                              </a:xfrm>
                              <a:prstGeom prst="rect">
                                <a:avLst/>
                              </a:prstGeom>
                              <a:noFill/>
                              <a:ln w="38100">
                                <a:noFill/>
                                <a:miter/>
                              </a:ln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p:grpSp>
          </p:grpSp>
          <p:sp>
            <p:nvSpPr>
              <p:cNvPr id="37934" name="Line 29"/>
              <p:cNvSpPr/>
              <p:nvPr/>
            </p:nvSpPr>
            <p:spPr>
              <a:xfrm>
                <a:off x="4713" y="2371"/>
                <a:ext cx="499" cy="0"/>
              </a:xfrm>
              <a:prstGeom prst="line">
                <a:avLst/>
              </a:prstGeom>
              <a:ln w="57150" cap="flat" cmpd="sng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aphicFrame>
          <p:nvGraphicFramePr>
            <p:cNvPr id="37906" name="Object 30"/>
            <p:cNvGraphicFramePr/>
            <p:nvPr/>
          </p:nvGraphicFramePr>
          <p:xfrm>
            <a:off x="4041" y="2275"/>
            <a:ext cx="184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12" name="" r:id="rId15" imgW="292100" imgH="317500" progId="Equation.3">
                    <p:embed/>
                  </p:oleObj>
                </mc:Choice>
                <mc:Fallback>
                  <p:oleObj name="" r:id="rId15" imgW="292100" imgH="317500" progId="Equation.3">
                    <p:embed/>
                    <p:pic>
                      <p:nvPicPr>
                        <p:cNvPr id="0" name="图片 3311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4041" y="2275"/>
                          <a:ext cx="184" cy="2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06911" name="Text Box 31"/>
          <p:cNvSpPr txBox="1"/>
          <p:nvPr/>
        </p:nvSpPr>
        <p:spPr>
          <a:xfrm>
            <a:off x="6807200" y="581025"/>
            <a:ext cx="36195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 eaLnBrk="1" hangingPunct="1"/>
            <a:r>
              <a:rPr lang="en-US" altLang="zh-CN" dirty="0">
                <a:latin typeface="Times New Roman" panose="02020603050405020304" pitchFamily="18" charset="0"/>
                <a:ea typeface="仿宋_GB2312" pitchFamily="49" charset="-122"/>
              </a:rPr>
              <a:t>1</a:t>
            </a:r>
            <a:endParaRPr lang="en-US" altLang="zh-CN" dirty="0"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506912" name="Text Box 32"/>
          <p:cNvSpPr txBox="1"/>
          <p:nvPr/>
        </p:nvSpPr>
        <p:spPr>
          <a:xfrm>
            <a:off x="6775450" y="3413125"/>
            <a:ext cx="36195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 eaLnBrk="1" hangingPunct="1"/>
            <a:r>
              <a:rPr lang="en-US" altLang="zh-CN" dirty="0">
                <a:latin typeface="Times New Roman" panose="02020603050405020304" pitchFamily="18" charset="0"/>
                <a:ea typeface="仿宋_GB2312" pitchFamily="49" charset="-122"/>
              </a:rPr>
              <a:t>2</a:t>
            </a:r>
            <a:endParaRPr lang="en-US" altLang="zh-CN" dirty="0"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506913" name="Text Box 33"/>
          <p:cNvSpPr txBox="1"/>
          <p:nvPr/>
        </p:nvSpPr>
        <p:spPr>
          <a:xfrm>
            <a:off x="7958138" y="2644775"/>
            <a:ext cx="36195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 eaLnBrk="1" hangingPunct="1"/>
            <a:r>
              <a:rPr lang="en-US" altLang="zh-CN" dirty="0">
                <a:latin typeface="Times New Roman" panose="02020603050405020304" pitchFamily="18" charset="0"/>
                <a:ea typeface="仿宋_GB2312" pitchFamily="49" charset="-122"/>
              </a:rPr>
              <a:t>3</a:t>
            </a:r>
            <a:endParaRPr lang="en-US" altLang="zh-CN" dirty="0"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506914" name="Text Box 34"/>
          <p:cNvSpPr txBox="1"/>
          <p:nvPr/>
        </p:nvSpPr>
        <p:spPr>
          <a:xfrm>
            <a:off x="5556250" y="2616200"/>
            <a:ext cx="36195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 eaLnBrk="1" hangingPunct="1"/>
            <a:r>
              <a:rPr lang="en-US" altLang="zh-CN" dirty="0">
                <a:latin typeface="Times New Roman" panose="02020603050405020304" pitchFamily="18" charset="0"/>
                <a:ea typeface="仿宋_GB2312" pitchFamily="49" charset="-122"/>
              </a:rPr>
              <a:t>4</a:t>
            </a:r>
            <a:endParaRPr lang="en-US" altLang="zh-CN" dirty="0"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graphicFrame>
        <p:nvGraphicFramePr>
          <p:cNvPr id="506915" name="Object 35"/>
          <p:cNvGraphicFramePr/>
          <p:nvPr/>
        </p:nvGraphicFramePr>
        <p:xfrm>
          <a:off x="5932488" y="793750"/>
          <a:ext cx="354012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6" name="" r:id="rId17" imgW="342900" imgH="342900" progId="Equation.3">
                  <p:embed/>
                </p:oleObj>
              </mc:Choice>
              <mc:Fallback>
                <p:oleObj name="" r:id="rId17" imgW="342900" imgH="342900" progId="Equation.3">
                  <p:embed/>
                  <p:pic>
                    <p:nvPicPr>
                      <p:cNvPr id="0" name="图片 3315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5932488" y="793750"/>
                        <a:ext cx="354012" cy="355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Group 36"/>
          <p:cNvGrpSpPr/>
          <p:nvPr/>
        </p:nvGrpSpPr>
        <p:grpSpPr>
          <a:xfrm>
            <a:off x="6126163" y="1268413"/>
            <a:ext cx="884237" cy="1395412"/>
            <a:chOff x="3917" y="2660"/>
            <a:chExt cx="557" cy="879"/>
          </a:xfrm>
        </p:grpSpPr>
        <p:sp>
          <p:nvSpPr>
            <p:cNvPr id="37929" name="Line 37"/>
            <p:cNvSpPr/>
            <p:nvPr/>
          </p:nvSpPr>
          <p:spPr>
            <a:xfrm>
              <a:off x="3917" y="2731"/>
              <a:ext cx="557" cy="808"/>
            </a:xfrm>
            <a:prstGeom prst="line">
              <a:avLst/>
            </a:prstGeom>
            <a:ln w="38100" cap="flat" cmpd="sng">
              <a:solidFill>
                <a:srgbClr val="CCFF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7930" name="Line 38"/>
            <p:cNvSpPr/>
            <p:nvPr/>
          </p:nvSpPr>
          <p:spPr>
            <a:xfrm>
              <a:off x="4086" y="2660"/>
              <a:ext cx="377" cy="879"/>
            </a:xfrm>
            <a:prstGeom prst="line">
              <a:avLst/>
            </a:prstGeom>
            <a:ln w="38100" cap="flat" cmpd="sng">
              <a:solidFill>
                <a:srgbClr val="CCFF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7931" name="Freeform 39"/>
            <p:cNvSpPr/>
            <p:nvPr/>
          </p:nvSpPr>
          <p:spPr>
            <a:xfrm>
              <a:off x="4149" y="2997"/>
              <a:ext cx="64" cy="54"/>
            </a:xfrm>
            <a:custGeom>
              <a:avLst/>
              <a:gdLst>
                <a:gd name="txL" fmla="*/ 0 w 64"/>
                <a:gd name="txT" fmla="*/ 0 h 54"/>
                <a:gd name="txR" fmla="*/ 64 w 64"/>
                <a:gd name="txB" fmla="*/ 54 h 54"/>
              </a:gdLst>
              <a:ahLst/>
              <a:cxnLst>
                <a:cxn ang="0">
                  <a:pos x="0" y="54"/>
                </a:cxn>
                <a:cxn ang="0">
                  <a:pos x="64" y="0"/>
                </a:cxn>
              </a:cxnLst>
              <a:rect l="txL" t="txT" r="txR" b="txB"/>
              <a:pathLst>
                <a:path w="64" h="54">
                  <a:moveTo>
                    <a:pt x="0" y="54"/>
                  </a:moveTo>
                  <a:cubicBezTo>
                    <a:pt x="14" y="1"/>
                    <a:pt x="9" y="0"/>
                    <a:pt x="64" y="0"/>
                  </a:cubicBezTo>
                </a:path>
              </a:pathLst>
            </a:custGeom>
            <a:noFill/>
            <a:ln w="38100" cap="flat" cmpd="sng">
              <a:solidFill>
                <a:srgbClr val="00FF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aphicFrame>
        <p:nvGraphicFramePr>
          <p:cNvPr id="506920" name="Object 40"/>
          <p:cNvGraphicFramePr/>
          <p:nvPr/>
        </p:nvGraphicFramePr>
        <p:xfrm>
          <a:off x="6013450" y="1790700"/>
          <a:ext cx="392113" cy="287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5" name="" r:id="rId19" imgW="381000" imgH="279400" progId="Equation.3">
                  <p:embed/>
                </p:oleObj>
              </mc:Choice>
              <mc:Fallback>
                <p:oleObj name="" r:id="rId19" imgW="381000" imgH="279400" progId="Equation.3">
                  <p:embed/>
                  <p:pic>
                    <p:nvPicPr>
                      <p:cNvPr id="0" name="图片 3314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6013450" y="1790700"/>
                        <a:ext cx="392113" cy="2873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7921" name="Group 41"/>
          <p:cNvGrpSpPr/>
          <p:nvPr/>
        </p:nvGrpSpPr>
        <p:grpSpPr>
          <a:xfrm>
            <a:off x="7545388" y="547688"/>
            <a:ext cx="812800" cy="1100137"/>
            <a:chOff x="4914" y="2336"/>
            <a:chExt cx="512" cy="693"/>
          </a:xfrm>
        </p:grpSpPr>
        <p:sp>
          <p:nvSpPr>
            <p:cNvPr id="37927" name="Freeform 42"/>
            <p:cNvSpPr/>
            <p:nvPr/>
          </p:nvSpPr>
          <p:spPr>
            <a:xfrm>
              <a:off x="5085" y="2699"/>
              <a:ext cx="341" cy="330"/>
            </a:xfrm>
            <a:custGeom>
              <a:avLst/>
              <a:gdLst>
                <a:gd name="txL" fmla="*/ 0 w 341"/>
                <a:gd name="txT" fmla="*/ 0 h 330"/>
                <a:gd name="txR" fmla="*/ 341 w 341"/>
                <a:gd name="txB" fmla="*/ 330 h 330"/>
              </a:gdLst>
              <a:ahLst/>
              <a:cxnLst>
                <a:cxn ang="0">
                  <a:pos x="0" y="0"/>
                </a:cxn>
                <a:cxn ang="0">
                  <a:pos x="213" y="106"/>
                </a:cxn>
                <a:cxn ang="0">
                  <a:pos x="341" y="330"/>
                </a:cxn>
              </a:cxnLst>
              <a:rect l="txL" t="txT" r="txR" b="txB"/>
              <a:pathLst>
                <a:path w="341" h="330">
                  <a:moveTo>
                    <a:pt x="0" y="0"/>
                  </a:moveTo>
                  <a:cubicBezTo>
                    <a:pt x="78" y="25"/>
                    <a:pt x="156" y="51"/>
                    <a:pt x="213" y="106"/>
                  </a:cubicBezTo>
                  <a:cubicBezTo>
                    <a:pt x="270" y="161"/>
                    <a:pt x="305" y="245"/>
                    <a:pt x="341" y="330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</p:spPr>
          <p:txBody>
            <a:bodyPr/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7928" name="Text Box 43"/>
            <p:cNvSpPr txBox="1"/>
            <p:nvPr/>
          </p:nvSpPr>
          <p:spPr>
            <a:xfrm>
              <a:off x="4914" y="2336"/>
              <a:ext cx="270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lvl="0" eaLnBrk="1" hangingPunct="1"/>
              <a:r>
                <a:rPr lang="zh-CN" altLang="en-US" i="1" dirty="0"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</a:t>
              </a:r>
              <a:endParaRPr lang="zh-CN" altLang="en-US" i="1" dirty="0"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endParaRPr>
            </a:p>
          </p:txBody>
        </p:sp>
      </p:grpSp>
      <p:sp>
        <p:nvSpPr>
          <p:cNvPr id="506924" name="Line 44"/>
          <p:cNvSpPr/>
          <p:nvPr/>
        </p:nvSpPr>
        <p:spPr>
          <a:xfrm flipH="1">
            <a:off x="5521325" y="1362075"/>
            <a:ext cx="631825" cy="422275"/>
          </a:xfrm>
          <a:prstGeom prst="line">
            <a:avLst/>
          </a:prstGeom>
          <a:ln w="38100" cap="flat" cmpd="sng">
            <a:solidFill>
              <a:srgbClr val="00FF00"/>
            </a:solidFill>
            <a:prstDash val="solid"/>
            <a:headEnd type="none" w="med" len="med"/>
            <a:tailEnd type="triangle" w="med" len="lg"/>
          </a:ln>
        </p:spPr>
      </p:sp>
      <p:graphicFrame>
        <p:nvGraphicFramePr>
          <p:cNvPr id="506925" name="Object 45"/>
          <p:cNvGraphicFramePr/>
          <p:nvPr/>
        </p:nvGraphicFramePr>
        <p:xfrm>
          <a:off x="5334000" y="1670050"/>
          <a:ext cx="246063" cy="319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3" name="" r:id="rId21" imgW="127000" imgH="164465" progId="Equation.DSMT4">
                  <p:embed/>
                </p:oleObj>
              </mc:Choice>
              <mc:Fallback>
                <p:oleObj name="" r:id="rId21" imgW="127000" imgH="164465" progId="Equation.DSMT4">
                  <p:embed/>
                  <p:pic>
                    <p:nvPicPr>
                      <p:cNvPr id="0" name="图片 3312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5334000" y="1670050"/>
                        <a:ext cx="246063" cy="3190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6926" name="Rectangle 46"/>
          <p:cNvSpPr/>
          <p:nvPr/>
        </p:nvSpPr>
        <p:spPr>
          <a:xfrm rot="-1607654">
            <a:off x="6097588" y="1263650"/>
            <a:ext cx="300037" cy="120650"/>
          </a:xfrm>
          <a:prstGeom prst="rect">
            <a:avLst/>
          </a:prstGeom>
          <a:solidFill>
            <a:srgbClr val="FF0000"/>
          </a:solidFill>
          <a:ln w="38100">
            <a:noFill/>
          </a:ln>
        </p:spPr>
        <p:txBody>
          <a:bodyPr wrap="none" anchor="ctr"/>
          <a:p>
            <a:pPr lvl="0" eaLnBrk="1" hangingPunct="1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506927" name="Object 47"/>
          <p:cNvGraphicFramePr/>
          <p:nvPr/>
        </p:nvGraphicFramePr>
        <p:xfrm>
          <a:off x="7192963" y="2381250"/>
          <a:ext cx="403225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9" name="" r:id="rId23" imgW="380365" imgH="317500" progId="Equation.3">
                  <p:embed/>
                </p:oleObj>
              </mc:Choice>
              <mc:Fallback>
                <p:oleObj name="" r:id="rId23" imgW="380365" imgH="317500" progId="Equation.3">
                  <p:embed/>
                  <p:pic>
                    <p:nvPicPr>
                      <p:cNvPr id="0" name="图片 3318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7192963" y="2381250"/>
                        <a:ext cx="403225" cy="3365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6928" name="Text Box 48"/>
          <p:cNvSpPr txBox="1"/>
          <p:nvPr/>
        </p:nvSpPr>
        <p:spPr>
          <a:xfrm>
            <a:off x="685800" y="3429000"/>
            <a:ext cx="12509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 eaLnBrk="1" hangingPunct="1"/>
            <a:r>
              <a:rPr lang="zh-CN" altLang="en-US" sz="2400" dirty="0">
                <a:latin typeface="Times New Roman" panose="02020603050405020304" pitchFamily="18" charset="0"/>
                <a:ea typeface="仿宋_GB2312" pitchFamily="49" charset="-122"/>
              </a:rPr>
              <a:t>线段</a:t>
            </a:r>
            <a:r>
              <a:rPr lang="en-US" altLang="zh-CN" sz="2400" dirty="0">
                <a:latin typeface="Times New Roman" panose="02020603050405020304" pitchFamily="18" charset="0"/>
                <a:ea typeface="仿宋_GB2312" pitchFamily="49" charset="-122"/>
              </a:rPr>
              <a:t>3</a:t>
            </a:r>
            <a:r>
              <a:rPr lang="zh-CN" altLang="en-US" sz="2400" dirty="0">
                <a:latin typeface="Times New Roman" panose="02020603050405020304" pitchFamily="18" charset="0"/>
                <a:ea typeface="仿宋_GB2312" pitchFamily="49" charset="-122"/>
              </a:rPr>
              <a:t>：</a:t>
            </a:r>
            <a:endParaRPr lang="zh-CN" altLang="en-US" sz="2400" dirty="0"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graphicFrame>
        <p:nvGraphicFramePr>
          <p:cNvPr id="506929" name="Object 49"/>
          <p:cNvGraphicFramePr/>
          <p:nvPr/>
        </p:nvGraphicFramePr>
        <p:xfrm>
          <a:off x="1990725" y="3511550"/>
          <a:ext cx="1103313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0" name="" r:id="rId25" imgW="1104265" imgH="342900" progId="Equation.DSMT4">
                  <p:embed/>
                </p:oleObj>
              </mc:Choice>
              <mc:Fallback>
                <p:oleObj name="" r:id="rId25" imgW="1104265" imgH="342900" progId="Equation.DSMT4">
                  <p:embed/>
                  <p:pic>
                    <p:nvPicPr>
                      <p:cNvPr id="0" name="图片 3319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1990725" y="3511550"/>
                        <a:ext cx="1103313" cy="342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6930" name="Object 50"/>
          <p:cNvGraphicFramePr/>
          <p:nvPr/>
        </p:nvGraphicFramePr>
        <p:xfrm>
          <a:off x="755650" y="4008438"/>
          <a:ext cx="21336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1" name="" r:id="rId27" imgW="2132965" imgH="723900" progId="Equation.3">
                  <p:embed/>
                </p:oleObj>
              </mc:Choice>
              <mc:Fallback>
                <p:oleObj name="" r:id="rId27" imgW="2132965" imgH="723900" progId="Equation.3">
                  <p:embed/>
                  <p:pic>
                    <p:nvPicPr>
                      <p:cNvPr id="0" name="图片 3320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755650" y="4008438"/>
                        <a:ext cx="2133600" cy="723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6931" name="Object 51"/>
          <p:cNvGraphicFramePr/>
          <p:nvPr/>
        </p:nvGraphicFramePr>
        <p:xfrm>
          <a:off x="2916238" y="4005263"/>
          <a:ext cx="1319212" cy="722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2" name="" r:id="rId29" imgW="1320165" imgH="723900" progId="Equation.3">
                  <p:embed/>
                </p:oleObj>
              </mc:Choice>
              <mc:Fallback>
                <p:oleObj name="" r:id="rId29" imgW="1320165" imgH="723900" progId="Equation.3">
                  <p:embed/>
                  <p:pic>
                    <p:nvPicPr>
                      <p:cNvPr id="0" name="图片 3321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2916238" y="4005263"/>
                        <a:ext cx="1319212" cy="7223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6932" name="Object 52"/>
          <p:cNvGraphicFramePr/>
          <p:nvPr/>
        </p:nvGraphicFramePr>
        <p:xfrm>
          <a:off x="4716463" y="4005263"/>
          <a:ext cx="34417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3" name="" r:id="rId31" imgW="3440430" imgH="723900" progId="Equation.3">
                  <p:embed/>
                </p:oleObj>
              </mc:Choice>
              <mc:Fallback>
                <p:oleObj name="" r:id="rId31" imgW="3440430" imgH="723900" progId="Equation.3">
                  <p:embed/>
                  <p:pic>
                    <p:nvPicPr>
                      <p:cNvPr id="0" name="图片 3322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4716463" y="4005263"/>
                        <a:ext cx="3441700" cy="723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6933" name="Text Box 53"/>
          <p:cNvSpPr txBox="1"/>
          <p:nvPr/>
        </p:nvSpPr>
        <p:spPr>
          <a:xfrm>
            <a:off x="668338" y="4941888"/>
            <a:ext cx="12509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 eaLnBrk="1" hangingPunct="1"/>
            <a:r>
              <a:rPr lang="zh-CN" altLang="en-US" sz="2400" dirty="0">
                <a:latin typeface="Times New Roman" panose="02020603050405020304" pitchFamily="18" charset="0"/>
                <a:ea typeface="仿宋_GB2312" pitchFamily="49" charset="-122"/>
              </a:rPr>
              <a:t>线段</a:t>
            </a:r>
            <a:r>
              <a:rPr lang="en-US" altLang="zh-CN" sz="2400" dirty="0">
                <a:latin typeface="Times New Roman" panose="02020603050405020304" pitchFamily="18" charset="0"/>
                <a:ea typeface="仿宋_GB2312" pitchFamily="49" charset="-122"/>
              </a:rPr>
              <a:t>4</a:t>
            </a:r>
            <a:r>
              <a:rPr lang="zh-CN" altLang="en-US" sz="2400" dirty="0">
                <a:latin typeface="Times New Roman" panose="02020603050405020304" pitchFamily="18" charset="0"/>
                <a:ea typeface="仿宋_GB2312" pitchFamily="49" charset="-122"/>
              </a:rPr>
              <a:t>：</a:t>
            </a:r>
            <a:endParaRPr lang="zh-CN" altLang="en-US" sz="2400" dirty="0"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506934" name="Text Box 54"/>
          <p:cNvSpPr txBox="1"/>
          <p:nvPr/>
        </p:nvSpPr>
        <p:spPr>
          <a:xfrm>
            <a:off x="1811338" y="4906963"/>
            <a:ext cx="1031875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/>
            <a:r>
              <a:rPr lang="zh-CN" altLang="en-US" sz="2400" dirty="0">
                <a:latin typeface="Times New Roman" panose="02020603050405020304" pitchFamily="18" charset="0"/>
                <a:ea typeface="仿宋_GB2312" pitchFamily="49" charset="-122"/>
              </a:rPr>
              <a:t>同理</a:t>
            </a:r>
            <a:endParaRPr lang="zh-CN" altLang="en-US" sz="2400" dirty="0"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graphicFrame>
        <p:nvGraphicFramePr>
          <p:cNvPr id="506935" name="Object 55"/>
          <p:cNvGraphicFramePr/>
          <p:nvPr/>
        </p:nvGraphicFramePr>
        <p:xfrm>
          <a:off x="2749550" y="4797425"/>
          <a:ext cx="1890713" cy="72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4" name="" r:id="rId33" imgW="1891665" imgH="723900" progId="Equation.3">
                  <p:embed/>
                </p:oleObj>
              </mc:Choice>
              <mc:Fallback>
                <p:oleObj name="" r:id="rId33" imgW="1891665" imgH="723900" progId="Equation.3">
                  <p:embed/>
                  <p:pic>
                    <p:nvPicPr>
                      <p:cNvPr id="0" name="图片 3323"/>
                      <p:cNvPicPr/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2749550" y="4797425"/>
                        <a:ext cx="1890713" cy="7223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6936" name="Object 56"/>
          <p:cNvGraphicFramePr/>
          <p:nvPr/>
        </p:nvGraphicFramePr>
        <p:xfrm>
          <a:off x="1454150" y="5748338"/>
          <a:ext cx="2538413" cy="382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5" name="" r:id="rId35" imgW="2538730" imgH="381000" progId="Equation.3">
                  <p:embed/>
                </p:oleObj>
              </mc:Choice>
              <mc:Fallback>
                <p:oleObj name="" r:id="rId35" imgW="2538730" imgH="381000" progId="Equation.3">
                  <p:embed/>
                  <p:pic>
                    <p:nvPicPr>
                      <p:cNvPr id="0" name="图片 3324"/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1454150" y="5748338"/>
                        <a:ext cx="2538413" cy="3825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6937" name="Object 57"/>
          <p:cNvGraphicFramePr/>
          <p:nvPr/>
        </p:nvGraphicFramePr>
        <p:xfrm>
          <a:off x="4041775" y="5583238"/>
          <a:ext cx="2474913" cy="725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6" name="" r:id="rId37" imgW="2475230" imgH="723900" progId="Equation.3">
                  <p:embed/>
                </p:oleObj>
              </mc:Choice>
              <mc:Fallback>
                <p:oleObj name="" r:id="rId37" imgW="2475230" imgH="723900" progId="Equation.3">
                  <p:embed/>
                  <p:pic>
                    <p:nvPicPr>
                      <p:cNvPr id="0" name="图片 3325"/>
                      <p:cNvPicPr/>
                      <p:nvPr/>
                    </p:nvPicPr>
                    <p:blipFill>
                      <a:blip r:embed="rId38"/>
                      <a:stretch>
                        <a:fillRect/>
                      </a:stretch>
                    </p:blipFill>
                    <p:spPr>
                      <a:xfrm>
                        <a:off x="4041775" y="5583238"/>
                        <a:ext cx="2474913" cy="7254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6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6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6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6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06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6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6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6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06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506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6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6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06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506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506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506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506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506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506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506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506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506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506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506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506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506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506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506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6888" grpId="0"/>
      <p:bldP spid="506895" grpId="0"/>
      <p:bldP spid="506896" grpId="0"/>
      <p:bldP spid="506911" grpId="0"/>
      <p:bldP spid="506912" grpId="0"/>
      <p:bldP spid="506913" grpId="0"/>
      <p:bldP spid="506914" grpId="0"/>
      <p:bldP spid="506926" grpId="0" animBg="1"/>
      <p:bldP spid="506928" grpId="0"/>
      <p:bldP spid="506933" grpId="0"/>
      <p:bldP spid="506934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928" name="Rectangle 2"/>
          <p:cNvSpPr/>
          <p:nvPr/>
        </p:nvSpPr>
        <p:spPr>
          <a:xfrm>
            <a:off x="5003800" y="1052513"/>
            <a:ext cx="3384550" cy="2663825"/>
          </a:xfrm>
          <a:prstGeom prst="rect">
            <a:avLst/>
          </a:prstGeom>
          <a:noFill/>
          <a:ln w="25400">
            <a:noFill/>
          </a:ln>
        </p:spPr>
        <p:txBody>
          <a:bodyPr wrap="none" anchor="ctr"/>
          <a:p>
            <a:pPr lvl="0" eaLnBrk="1" hangingPunct="1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38914" name="Object 3"/>
          <p:cNvGraphicFramePr/>
          <p:nvPr/>
        </p:nvGraphicFramePr>
        <p:xfrm>
          <a:off x="6300788" y="260350"/>
          <a:ext cx="2016125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7" name="" r:id="rId1" imgW="1917700" imgH="736600" progId="Equation.3">
                  <p:embed/>
                </p:oleObj>
              </mc:Choice>
              <mc:Fallback>
                <p:oleObj name="" r:id="rId1" imgW="1917700" imgH="736600" progId="Equation.3">
                  <p:embed/>
                  <p:pic>
                    <p:nvPicPr>
                      <p:cNvPr id="0" name="图片 331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300788" y="260350"/>
                        <a:ext cx="2016125" cy="7921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6100" name="Object 4"/>
          <p:cNvGraphicFramePr/>
          <p:nvPr/>
        </p:nvGraphicFramePr>
        <p:xfrm>
          <a:off x="1763713" y="1628775"/>
          <a:ext cx="124142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8" name="" r:id="rId3" imgW="583565" imgH="203200" progId="Equation.DSMT4">
                  <p:embed/>
                </p:oleObj>
              </mc:Choice>
              <mc:Fallback>
                <p:oleObj name="" r:id="rId3" imgW="583565" imgH="203200" progId="Equation.DSMT4">
                  <p:embed/>
                  <p:pic>
                    <p:nvPicPr>
                      <p:cNvPr id="0" name="图片 331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63713" y="1628775"/>
                        <a:ext cx="1241425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6101" name="Object 5"/>
          <p:cNvGraphicFramePr/>
          <p:nvPr/>
        </p:nvGraphicFramePr>
        <p:xfrm>
          <a:off x="1476375" y="3284538"/>
          <a:ext cx="2257425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4" name="" r:id="rId5" imgW="1167765" imgH="393700" progId="Equation.DSMT4">
                  <p:embed/>
                </p:oleObj>
              </mc:Choice>
              <mc:Fallback>
                <p:oleObj name="" r:id="rId5" imgW="1167765" imgH="393700" progId="Equation.DSMT4">
                  <p:embed/>
                  <p:pic>
                    <p:nvPicPr>
                      <p:cNvPr id="0" name="图片 331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476375" y="3284538"/>
                        <a:ext cx="2257425" cy="7715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6102" name="Text Box 6"/>
          <p:cNvSpPr txBox="1"/>
          <p:nvPr/>
        </p:nvSpPr>
        <p:spPr>
          <a:xfrm>
            <a:off x="827088" y="4076700"/>
            <a:ext cx="382905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/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</a:rPr>
              <a:t>一个电荷产生的磁场</a:t>
            </a:r>
            <a:endParaRPr lang="zh-CN" altLang="en-US" sz="2400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516103" name="Object 7"/>
          <p:cNvGraphicFramePr/>
          <p:nvPr/>
        </p:nvGraphicFramePr>
        <p:xfrm>
          <a:off x="1692275" y="4652963"/>
          <a:ext cx="2519363" cy="839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7" name="" r:id="rId7" imgW="1257300" imgH="419100" progId="Equation.DSMT4">
                  <p:embed/>
                </p:oleObj>
              </mc:Choice>
              <mc:Fallback>
                <p:oleObj name="" r:id="rId7" imgW="1257300" imgH="419100" progId="Equation.DSMT4">
                  <p:embed/>
                  <p:pic>
                    <p:nvPicPr>
                      <p:cNvPr id="0" name="图片 332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692275" y="4652963"/>
                        <a:ext cx="2519363" cy="8397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6104" name="Object 8"/>
          <p:cNvGraphicFramePr/>
          <p:nvPr/>
        </p:nvGraphicFramePr>
        <p:xfrm>
          <a:off x="1258888" y="2205038"/>
          <a:ext cx="295275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8" name="" r:id="rId9" imgW="1294130" imgH="203200" progId="Equation.DSMT4">
                  <p:embed/>
                </p:oleObj>
              </mc:Choice>
              <mc:Fallback>
                <p:oleObj name="" r:id="rId9" imgW="1294130" imgH="203200" progId="Equation.DSMT4">
                  <p:embed/>
                  <p:pic>
                    <p:nvPicPr>
                      <p:cNvPr id="0" name="图片 332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258888" y="2205038"/>
                        <a:ext cx="295275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6105" name="Text Box 9"/>
          <p:cNvSpPr txBox="1"/>
          <p:nvPr/>
        </p:nvSpPr>
        <p:spPr>
          <a:xfrm>
            <a:off x="828675" y="1052513"/>
            <a:ext cx="2087563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/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</a:rPr>
              <a:t>电流强度</a:t>
            </a:r>
            <a:endParaRPr lang="zh-CN" altLang="en-US" sz="2400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516106" name="Object 10"/>
          <p:cNvGraphicFramePr/>
          <p:nvPr/>
        </p:nvGraphicFramePr>
        <p:xfrm>
          <a:off x="1619250" y="2708275"/>
          <a:ext cx="1873250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9" name="" r:id="rId11" imgW="749300" imgH="228600" progId="Equation.DSMT4">
                  <p:embed/>
                </p:oleObj>
              </mc:Choice>
              <mc:Fallback>
                <p:oleObj name="" r:id="rId11" imgW="749300" imgH="228600" progId="Equation.DSMT4">
                  <p:embed/>
                  <p:pic>
                    <p:nvPicPr>
                      <p:cNvPr id="0" name="图片 3328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619250" y="2708275"/>
                        <a:ext cx="1873250" cy="5048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8931" name="Group 11"/>
          <p:cNvGrpSpPr/>
          <p:nvPr/>
        </p:nvGrpSpPr>
        <p:grpSpPr>
          <a:xfrm>
            <a:off x="5592763" y="1771650"/>
            <a:ext cx="2016125" cy="720725"/>
            <a:chOff x="3750" y="1071"/>
            <a:chExt cx="1270" cy="454"/>
          </a:xfrm>
        </p:grpSpPr>
        <p:sp>
          <p:nvSpPr>
            <p:cNvPr id="516108" name="AutoShape 12"/>
            <p:cNvSpPr>
              <a:spLocks noChangeArrowheads="1"/>
            </p:cNvSpPr>
            <p:nvPr/>
          </p:nvSpPr>
          <p:spPr bwMode="auto">
            <a:xfrm rot="5400000">
              <a:off x="4158" y="663"/>
              <a:ext cx="454" cy="1270"/>
            </a:xfrm>
            <a:prstGeom prst="can">
              <a:avLst>
                <a:gd name="adj" fmla="val 69934"/>
              </a:avLst>
            </a:prstGeom>
            <a:gradFill rotWithShape="1">
              <a:gsLst>
                <a:gs pos="0">
                  <a:schemeClr val="accent1">
                    <a:gamma/>
                    <a:shade val="60392"/>
                    <a:invGamma/>
                    <a:alpha val="38000"/>
                  </a:schemeClr>
                </a:gs>
                <a:gs pos="50000">
                  <a:schemeClr val="accent1">
                    <a:alpha val="33000"/>
                  </a:schemeClr>
                </a:gs>
                <a:gs pos="100000">
                  <a:schemeClr val="accent1">
                    <a:gamma/>
                    <a:shade val="60392"/>
                    <a:invGamma/>
                    <a:alpha val="38000"/>
                  </a:schemeClr>
                </a:gs>
              </a:gsLst>
              <a:lin ang="5400000" scaled="1"/>
            </a:gradFill>
            <a:ln w="9525">
              <a:solidFill>
                <a:srgbClr val="FF33CC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38969" name="Group 13"/>
            <p:cNvGrpSpPr/>
            <p:nvPr/>
          </p:nvGrpSpPr>
          <p:grpSpPr>
            <a:xfrm>
              <a:off x="3931" y="1118"/>
              <a:ext cx="284" cy="68"/>
              <a:chOff x="4105" y="2251"/>
              <a:chExt cx="284" cy="68"/>
            </a:xfrm>
          </p:grpSpPr>
          <p:sp>
            <p:nvSpPr>
              <p:cNvPr id="38991" name="Line 14"/>
              <p:cNvSpPr/>
              <p:nvPr/>
            </p:nvSpPr>
            <p:spPr>
              <a:xfrm>
                <a:off x="4162" y="2287"/>
                <a:ext cx="227" cy="0"/>
              </a:xfrm>
              <a:prstGeom prst="line">
                <a:avLst/>
              </a:prstGeom>
              <a:ln w="28575" cap="flat" cmpd="sng">
                <a:solidFill>
                  <a:srgbClr val="FF33CC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38992" name="Oval 15"/>
              <p:cNvSpPr/>
              <p:nvPr/>
            </p:nvSpPr>
            <p:spPr>
              <a:xfrm>
                <a:off x="4105" y="2251"/>
                <a:ext cx="68" cy="68"/>
              </a:xfrm>
              <a:prstGeom prst="ellipse">
                <a:avLst/>
              </a:prstGeom>
              <a:solidFill>
                <a:srgbClr val="FF0000"/>
              </a:solidFill>
              <a:ln w="9525" cap="flat" cmpd="sng">
                <a:solidFill>
                  <a:srgbClr val="FF33CC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lvl="0" eaLnBrk="1" hangingPunct="1"/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38970" name="Group 16"/>
            <p:cNvGrpSpPr/>
            <p:nvPr/>
          </p:nvGrpSpPr>
          <p:grpSpPr>
            <a:xfrm>
              <a:off x="3931" y="1216"/>
              <a:ext cx="284" cy="68"/>
              <a:chOff x="4105" y="2251"/>
              <a:chExt cx="284" cy="68"/>
            </a:xfrm>
          </p:grpSpPr>
          <p:sp>
            <p:nvSpPr>
              <p:cNvPr id="38989" name="Line 17"/>
              <p:cNvSpPr/>
              <p:nvPr/>
            </p:nvSpPr>
            <p:spPr>
              <a:xfrm>
                <a:off x="4162" y="2287"/>
                <a:ext cx="227" cy="0"/>
              </a:xfrm>
              <a:prstGeom prst="line">
                <a:avLst/>
              </a:prstGeom>
              <a:ln w="28575" cap="flat" cmpd="sng">
                <a:solidFill>
                  <a:srgbClr val="FF33CC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38990" name="Oval 18"/>
              <p:cNvSpPr/>
              <p:nvPr/>
            </p:nvSpPr>
            <p:spPr>
              <a:xfrm>
                <a:off x="4105" y="2251"/>
                <a:ext cx="68" cy="68"/>
              </a:xfrm>
              <a:prstGeom prst="ellipse">
                <a:avLst/>
              </a:prstGeom>
              <a:solidFill>
                <a:srgbClr val="FF0000"/>
              </a:solidFill>
              <a:ln w="9525" cap="flat" cmpd="sng">
                <a:solidFill>
                  <a:srgbClr val="FF33CC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lvl="0" eaLnBrk="1" hangingPunct="1"/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38971" name="Group 19"/>
            <p:cNvGrpSpPr/>
            <p:nvPr/>
          </p:nvGrpSpPr>
          <p:grpSpPr>
            <a:xfrm>
              <a:off x="3931" y="1314"/>
              <a:ext cx="284" cy="68"/>
              <a:chOff x="4105" y="2251"/>
              <a:chExt cx="284" cy="68"/>
            </a:xfrm>
          </p:grpSpPr>
          <p:sp>
            <p:nvSpPr>
              <p:cNvPr id="38987" name="Line 20"/>
              <p:cNvSpPr/>
              <p:nvPr/>
            </p:nvSpPr>
            <p:spPr>
              <a:xfrm>
                <a:off x="4162" y="2287"/>
                <a:ext cx="227" cy="0"/>
              </a:xfrm>
              <a:prstGeom prst="line">
                <a:avLst/>
              </a:prstGeom>
              <a:ln w="28575" cap="flat" cmpd="sng">
                <a:solidFill>
                  <a:srgbClr val="FF33CC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38988" name="Oval 21"/>
              <p:cNvSpPr/>
              <p:nvPr/>
            </p:nvSpPr>
            <p:spPr>
              <a:xfrm>
                <a:off x="4105" y="2251"/>
                <a:ext cx="68" cy="68"/>
              </a:xfrm>
              <a:prstGeom prst="ellipse">
                <a:avLst/>
              </a:prstGeom>
              <a:solidFill>
                <a:srgbClr val="FF0000"/>
              </a:solidFill>
              <a:ln w="9525" cap="flat" cmpd="sng">
                <a:solidFill>
                  <a:srgbClr val="FF33CC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lvl="0" eaLnBrk="1" hangingPunct="1"/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38972" name="Group 22"/>
            <p:cNvGrpSpPr/>
            <p:nvPr/>
          </p:nvGrpSpPr>
          <p:grpSpPr>
            <a:xfrm>
              <a:off x="3931" y="1413"/>
              <a:ext cx="284" cy="68"/>
              <a:chOff x="4105" y="2251"/>
              <a:chExt cx="284" cy="68"/>
            </a:xfrm>
          </p:grpSpPr>
          <p:sp>
            <p:nvSpPr>
              <p:cNvPr id="38985" name="Line 23"/>
              <p:cNvSpPr/>
              <p:nvPr/>
            </p:nvSpPr>
            <p:spPr>
              <a:xfrm>
                <a:off x="4162" y="2287"/>
                <a:ext cx="227" cy="0"/>
              </a:xfrm>
              <a:prstGeom prst="line">
                <a:avLst/>
              </a:prstGeom>
              <a:ln w="28575" cap="flat" cmpd="sng">
                <a:solidFill>
                  <a:srgbClr val="FF33CC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38986" name="Oval 24"/>
              <p:cNvSpPr/>
              <p:nvPr/>
            </p:nvSpPr>
            <p:spPr>
              <a:xfrm>
                <a:off x="4105" y="2251"/>
                <a:ext cx="68" cy="68"/>
              </a:xfrm>
              <a:prstGeom prst="ellipse">
                <a:avLst/>
              </a:prstGeom>
              <a:solidFill>
                <a:srgbClr val="FF0000"/>
              </a:solidFill>
              <a:ln w="9525" cap="flat" cmpd="sng">
                <a:solidFill>
                  <a:srgbClr val="FF33CC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lvl="0" eaLnBrk="1" hangingPunct="1"/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38973" name="Group 25"/>
            <p:cNvGrpSpPr/>
            <p:nvPr/>
          </p:nvGrpSpPr>
          <p:grpSpPr>
            <a:xfrm>
              <a:off x="4343" y="1121"/>
              <a:ext cx="284" cy="68"/>
              <a:chOff x="4105" y="2251"/>
              <a:chExt cx="284" cy="68"/>
            </a:xfrm>
          </p:grpSpPr>
          <p:sp>
            <p:nvSpPr>
              <p:cNvPr id="38983" name="Line 26"/>
              <p:cNvSpPr/>
              <p:nvPr/>
            </p:nvSpPr>
            <p:spPr>
              <a:xfrm>
                <a:off x="4162" y="2287"/>
                <a:ext cx="227" cy="0"/>
              </a:xfrm>
              <a:prstGeom prst="line">
                <a:avLst/>
              </a:prstGeom>
              <a:ln w="28575" cap="flat" cmpd="sng">
                <a:solidFill>
                  <a:srgbClr val="FF33CC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38984" name="Oval 27"/>
              <p:cNvSpPr/>
              <p:nvPr/>
            </p:nvSpPr>
            <p:spPr>
              <a:xfrm>
                <a:off x="4105" y="2251"/>
                <a:ext cx="68" cy="68"/>
              </a:xfrm>
              <a:prstGeom prst="ellipse">
                <a:avLst/>
              </a:prstGeom>
              <a:solidFill>
                <a:srgbClr val="FF0000"/>
              </a:solidFill>
              <a:ln w="9525" cap="flat" cmpd="sng">
                <a:solidFill>
                  <a:srgbClr val="FF33CC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lvl="0" eaLnBrk="1" hangingPunct="1"/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38974" name="Group 28"/>
            <p:cNvGrpSpPr/>
            <p:nvPr/>
          </p:nvGrpSpPr>
          <p:grpSpPr>
            <a:xfrm>
              <a:off x="4343" y="1219"/>
              <a:ext cx="284" cy="68"/>
              <a:chOff x="4105" y="2251"/>
              <a:chExt cx="284" cy="68"/>
            </a:xfrm>
          </p:grpSpPr>
          <p:sp>
            <p:nvSpPr>
              <p:cNvPr id="38981" name="Line 29"/>
              <p:cNvSpPr/>
              <p:nvPr/>
            </p:nvSpPr>
            <p:spPr>
              <a:xfrm>
                <a:off x="4162" y="2287"/>
                <a:ext cx="227" cy="0"/>
              </a:xfrm>
              <a:prstGeom prst="line">
                <a:avLst/>
              </a:prstGeom>
              <a:ln w="28575" cap="flat" cmpd="sng">
                <a:solidFill>
                  <a:srgbClr val="FF33CC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38982" name="Oval 30"/>
              <p:cNvSpPr/>
              <p:nvPr/>
            </p:nvSpPr>
            <p:spPr>
              <a:xfrm>
                <a:off x="4105" y="2251"/>
                <a:ext cx="68" cy="68"/>
              </a:xfrm>
              <a:prstGeom prst="ellipse">
                <a:avLst/>
              </a:prstGeom>
              <a:solidFill>
                <a:srgbClr val="FF0000"/>
              </a:solidFill>
              <a:ln w="9525" cap="flat" cmpd="sng">
                <a:solidFill>
                  <a:srgbClr val="FF33CC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lvl="0" eaLnBrk="1" hangingPunct="1"/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38975" name="Group 31"/>
            <p:cNvGrpSpPr/>
            <p:nvPr/>
          </p:nvGrpSpPr>
          <p:grpSpPr>
            <a:xfrm>
              <a:off x="4343" y="1317"/>
              <a:ext cx="284" cy="68"/>
              <a:chOff x="4105" y="2251"/>
              <a:chExt cx="284" cy="68"/>
            </a:xfrm>
          </p:grpSpPr>
          <p:sp>
            <p:nvSpPr>
              <p:cNvPr id="38979" name="Line 32"/>
              <p:cNvSpPr/>
              <p:nvPr/>
            </p:nvSpPr>
            <p:spPr>
              <a:xfrm>
                <a:off x="4162" y="2287"/>
                <a:ext cx="227" cy="0"/>
              </a:xfrm>
              <a:prstGeom prst="line">
                <a:avLst/>
              </a:prstGeom>
              <a:ln w="28575" cap="flat" cmpd="sng">
                <a:solidFill>
                  <a:srgbClr val="FF33CC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38980" name="Oval 33"/>
              <p:cNvSpPr/>
              <p:nvPr/>
            </p:nvSpPr>
            <p:spPr>
              <a:xfrm>
                <a:off x="4105" y="2251"/>
                <a:ext cx="68" cy="68"/>
              </a:xfrm>
              <a:prstGeom prst="ellipse">
                <a:avLst/>
              </a:prstGeom>
              <a:solidFill>
                <a:srgbClr val="FF0000"/>
              </a:solidFill>
              <a:ln w="9525" cap="flat" cmpd="sng">
                <a:solidFill>
                  <a:srgbClr val="FF33CC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lvl="0" eaLnBrk="1" hangingPunct="1"/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38976" name="Group 34"/>
            <p:cNvGrpSpPr/>
            <p:nvPr/>
          </p:nvGrpSpPr>
          <p:grpSpPr>
            <a:xfrm>
              <a:off x="4343" y="1416"/>
              <a:ext cx="284" cy="68"/>
              <a:chOff x="4105" y="2251"/>
              <a:chExt cx="284" cy="68"/>
            </a:xfrm>
          </p:grpSpPr>
          <p:sp>
            <p:nvSpPr>
              <p:cNvPr id="38977" name="Line 35"/>
              <p:cNvSpPr/>
              <p:nvPr/>
            </p:nvSpPr>
            <p:spPr>
              <a:xfrm>
                <a:off x="4162" y="2287"/>
                <a:ext cx="227" cy="0"/>
              </a:xfrm>
              <a:prstGeom prst="line">
                <a:avLst/>
              </a:prstGeom>
              <a:ln w="28575" cap="flat" cmpd="sng">
                <a:solidFill>
                  <a:srgbClr val="FF33CC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38978" name="Oval 36"/>
              <p:cNvSpPr/>
              <p:nvPr/>
            </p:nvSpPr>
            <p:spPr>
              <a:xfrm>
                <a:off x="4105" y="2251"/>
                <a:ext cx="68" cy="68"/>
              </a:xfrm>
              <a:prstGeom prst="ellipse">
                <a:avLst/>
              </a:prstGeom>
              <a:solidFill>
                <a:srgbClr val="FF0000"/>
              </a:solidFill>
              <a:ln w="9525" cap="flat" cmpd="sng">
                <a:solidFill>
                  <a:srgbClr val="FF33CC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lvl="0" eaLnBrk="1" hangingPunct="1"/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</p:grpSp>
      <p:graphicFrame>
        <p:nvGraphicFramePr>
          <p:cNvPr id="38920" name="Object 37"/>
          <p:cNvGraphicFramePr/>
          <p:nvPr/>
        </p:nvGraphicFramePr>
        <p:xfrm>
          <a:off x="5284788" y="2035175"/>
          <a:ext cx="2286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0" name="" r:id="rId13" imgW="228600" imgH="279400" progId="Equation.3">
                  <p:embed/>
                </p:oleObj>
              </mc:Choice>
              <mc:Fallback>
                <p:oleObj name="" r:id="rId13" imgW="228600" imgH="279400" progId="Equation.3">
                  <p:embed/>
                  <p:pic>
                    <p:nvPicPr>
                      <p:cNvPr id="0" name="图片 3329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284788" y="2035175"/>
                        <a:ext cx="228600" cy="279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21" name="Object 38"/>
          <p:cNvGraphicFramePr/>
          <p:nvPr/>
        </p:nvGraphicFramePr>
        <p:xfrm>
          <a:off x="5880100" y="2420938"/>
          <a:ext cx="995363" cy="487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1" name="" r:id="rId15" imgW="368300" imgH="190500" progId="Equation.DSMT4">
                  <p:embed/>
                </p:oleObj>
              </mc:Choice>
              <mc:Fallback>
                <p:oleObj name="" r:id="rId15" imgW="368300" imgH="190500" progId="Equation.DSMT4">
                  <p:embed/>
                  <p:pic>
                    <p:nvPicPr>
                      <p:cNvPr id="0" name="图片 3330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5880100" y="2420938"/>
                        <a:ext cx="995363" cy="4873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22" name="Object 39"/>
          <p:cNvGraphicFramePr/>
          <p:nvPr/>
        </p:nvGraphicFramePr>
        <p:xfrm>
          <a:off x="6429375" y="1422400"/>
          <a:ext cx="2540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2" name="" r:id="rId17" imgW="254000" imgH="203200" progId="Equation.3">
                  <p:embed/>
                </p:oleObj>
              </mc:Choice>
              <mc:Fallback>
                <p:oleObj name="" r:id="rId17" imgW="254000" imgH="203200" progId="Equation.3">
                  <p:embed/>
                  <p:pic>
                    <p:nvPicPr>
                      <p:cNvPr id="0" name="图片 3331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6429375" y="1422400"/>
                        <a:ext cx="254000" cy="203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32" name="Line 40"/>
          <p:cNvSpPr/>
          <p:nvPr/>
        </p:nvSpPr>
        <p:spPr>
          <a:xfrm>
            <a:off x="7392988" y="2132013"/>
            <a:ext cx="576262" cy="0"/>
          </a:xfrm>
          <a:prstGeom prst="line">
            <a:avLst/>
          </a:prstGeom>
          <a:ln w="28575" cap="flat" cmpd="sng">
            <a:solidFill>
              <a:srgbClr val="FF0000"/>
            </a:solidFill>
            <a:prstDash val="solid"/>
            <a:headEnd type="none" w="med" len="med"/>
            <a:tailEnd type="triangle" w="med" len="med"/>
          </a:ln>
        </p:spPr>
      </p:sp>
      <p:graphicFrame>
        <p:nvGraphicFramePr>
          <p:cNvPr id="38923" name="Object 41"/>
          <p:cNvGraphicFramePr/>
          <p:nvPr/>
        </p:nvGraphicFramePr>
        <p:xfrm>
          <a:off x="7975600" y="2000250"/>
          <a:ext cx="1905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3" name="" r:id="rId19" imgW="190500" imgH="266065" progId="Equation.3">
                  <p:embed/>
                </p:oleObj>
              </mc:Choice>
              <mc:Fallback>
                <p:oleObj name="" r:id="rId19" imgW="190500" imgH="266065" progId="Equation.3">
                  <p:embed/>
                  <p:pic>
                    <p:nvPicPr>
                      <p:cNvPr id="0" name="图片 3332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7975600" y="2000250"/>
                        <a:ext cx="190500" cy="266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6138" name="Line 42"/>
          <p:cNvSpPr/>
          <p:nvPr/>
        </p:nvSpPr>
        <p:spPr>
          <a:xfrm>
            <a:off x="6240463" y="2132013"/>
            <a:ext cx="1150937" cy="1152525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graphicFrame>
        <p:nvGraphicFramePr>
          <p:cNvPr id="516139" name="Object 43"/>
          <p:cNvGraphicFramePr/>
          <p:nvPr/>
        </p:nvGraphicFramePr>
        <p:xfrm>
          <a:off x="7065963" y="2617788"/>
          <a:ext cx="2159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4" name="" r:id="rId21" imgW="215900" imgH="266065" progId="Equation.3">
                  <p:embed/>
                </p:oleObj>
              </mc:Choice>
              <mc:Fallback>
                <p:oleObj name="" r:id="rId21" imgW="215900" imgH="266065" progId="Equation.3">
                  <p:embed/>
                  <p:pic>
                    <p:nvPicPr>
                      <p:cNvPr id="0" name="图片 3333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7065963" y="2617788"/>
                        <a:ext cx="215900" cy="266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6140" name="Object 44"/>
          <p:cNvGraphicFramePr/>
          <p:nvPr/>
        </p:nvGraphicFramePr>
        <p:xfrm>
          <a:off x="6842125" y="3235325"/>
          <a:ext cx="3810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5" name="" r:id="rId23" imgW="380365" imgH="317500" progId="Equation.3">
                  <p:embed/>
                </p:oleObj>
              </mc:Choice>
              <mc:Fallback>
                <p:oleObj name="" r:id="rId23" imgW="380365" imgH="317500" progId="Equation.3">
                  <p:embed/>
                  <p:pic>
                    <p:nvPicPr>
                      <p:cNvPr id="0" name="图片 3334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6842125" y="3235325"/>
                        <a:ext cx="381000" cy="317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" name="Group 45"/>
          <p:cNvGrpSpPr/>
          <p:nvPr/>
        </p:nvGrpSpPr>
        <p:grpSpPr>
          <a:xfrm>
            <a:off x="7356475" y="3260725"/>
            <a:ext cx="252413" cy="252413"/>
            <a:chOff x="2336" y="1071"/>
            <a:chExt cx="204" cy="204"/>
          </a:xfrm>
        </p:grpSpPr>
        <p:sp>
          <p:nvSpPr>
            <p:cNvPr id="38965" name="Line 46"/>
            <p:cNvSpPr/>
            <p:nvPr/>
          </p:nvSpPr>
          <p:spPr>
            <a:xfrm rot="-6456010" flipH="1">
              <a:off x="2356" y="1117"/>
              <a:ext cx="160" cy="123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8966" name="Line 47"/>
            <p:cNvSpPr/>
            <p:nvPr/>
          </p:nvSpPr>
          <p:spPr>
            <a:xfrm flipH="1">
              <a:off x="2357" y="1117"/>
              <a:ext cx="160" cy="123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8967" name="Oval 48"/>
            <p:cNvSpPr/>
            <p:nvPr/>
          </p:nvSpPr>
          <p:spPr>
            <a:xfrm>
              <a:off x="2336" y="1071"/>
              <a:ext cx="204" cy="204"/>
            </a:xfrm>
            <a:prstGeom prst="ellipse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38935" name="Text Box 49"/>
          <p:cNvSpPr txBox="1"/>
          <p:nvPr/>
        </p:nvSpPr>
        <p:spPr>
          <a:xfrm>
            <a:off x="534988" y="461963"/>
            <a:ext cx="4829175" cy="4619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0" hangingPunct="0"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A50021"/>
                </a:solidFill>
                <a:latin typeface="楷体_GB2312" pitchFamily="49" charset="-122"/>
                <a:ea typeface="楷体_GB2312" pitchFamily="49" charset="-122"/>
              </a:rPr>
              <a:t>5</a:t>
            </a:r>
            <a:r>
              <a:rPr lang="zh-CN" altLang="en-US" sz="2400" dirty="0">
                <a:solidFill>
                  <a:srgbClr val="A50021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zh-CN" altLang="zh-CN" sz="2400" dirty="0">
                <a:solidFill>
                  <a:srgbClr val="A50021"/>
                </a:solidFill>
                <a:latin typeface="楷体_GB2312" pitchFamily="49" charset="-122"/>
                <a:ea typeface="楷体_GB2312" pitchFamily="49" charset="-122"/>
              </a:rPr>
              <a:t>运动电荷产生的磁场</a:t>
            </a:r>
            <a:endParaRPr lang="zh-CN" altLang="en-US" sz="2400" dirty="0">
              <a:solidFill>
                <a:srgbClr val="A50021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8936" name="Rectangle 50"/>
          <p:cNvSpPr/>
          <p:nvPr/>
        </p:nvSpPr>
        <p:spPr>
          <a:xfrm>
            <a:off x="5580063" y="3644900"/>
            <a:ext cx="2663825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0" hangingPunct="0"/>
            <a:r>
              <a:rPr lang="zh-CN" altLang="en-US" sz="24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简化的电流模型</a:t>
            </a:r>
            <a:endParaRPr lang="zh-CN" altLang="en-US" sz="2400" dirty="0">
              <a:solidFill>
                <a:srgbClr val="000000"/>
              </a:solidFill>
              <a:latin typeface="楷体_GB2312" pitchFamily="49" charset="-122"/>
              <a:ea typeface="楷体_GB2312" pitchFamily="49" charset="-122"/>
              <a:sym typeface="Symbol" panose="05050102010706020507" pitchFamily="18" charset="2"/>
            </a:endParaRPr>
          </a:p>
        </p:txBody>
      </p:sp>
      <p:sp>
        <p:nvSpPr>
          <p:cNvPr id="516147" name="Rectangle 51"/>
          <p:cNvSpPr/>
          <p:nvPr/>
        </p:nvSpPr>
        <p:spPr>
          <a:xfrm>
            <a:off x="692150" y="5805488"/>
            <a:ext cx="6400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0" hangingPunct="0"/>
            <a:r>
              <a:rPr lang="zh-CN" altLang="en-US" sz="2400" dirty="0">
                <a:solidFill>
                  <a:srgbClr val="A50021"/>
                </a:solidFill>
                <a:latin typeface="楷体_GB2312" pitchFamily="49" charset="-122"/>
                <a:ea typeface="楷体_GB2312" pitchFamily="49" charset="-122"/>
              </a:rPr>
              <a:t>运动的电荷产生磁场</a:t>
            </a:r>
            <a:r>
              <a:rPr lang="en-US" altLang="zh-CN" sz="2400" dirty="0">
                <a:solidFill>
                  <a:srgbClr val="A50021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sz="2400" dirty="0">
                <a:solidFill>
                  <a:srgbClr val="A50021"/>
                </a:solidFill>
                <a:latin typeface="楷体_GB2312" pitchFamily="49" charset="-122"/>
                <a:ea typeface="楷体_GB2312" pitchFamily="49" charset="-122"/>
              </a:rPr>
              <a:t>同时也产生电场</a:t>
            </a:r>
            <a:r>
              <a:rPr lang="en-US" altLang="zh-CN" sz="2400" dirty="0">
                <a:solidFill>
                  <a:srgbClr val="A50021"/>
                </a:solidFill>
                <a:latin typeface="楷体_GB2312" pitchFamily="49" charset="-122"/>
                <a:ea typeface="楷体_GB2312" pitchFamily="49" charset="-122"/>
              </a:rPr>
              <a:t>.</a:t>
            </a:r>
            <a:endParaRPr lang="en-US" altLang="zh-CN" sz="2400" dirty="0">
              <a:solidFill>
                <a:srgbClr val="A50021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pSp>
        <p:nvGrpSpPr>
          <p:cNvPr id="12" name="Group 52"/>
          <p:cNvGrpSpPr/>
          <p:nvPr/>
        </p:nvGrpSpPr>
        <p:grpSpPr>
          <a:xfrm>
            <a:off x="4500563" y="4149725"/>
            <a:ext cx="2089150" cy="1585913"/>
            <a:chOff x="2925" y="2794"/>
            <a:chExt cx="1316" cy="999"/>
          </a:xfrm>
        </p:grpSpPr>
        <p:grpSp>
          <p:nvGrpSpPr>
            <p:cNvPr id="38953" name="Group 53"/>
            <p:cNvGrpSpPr/>
            <p:nvPr/>
          </p:nvGrpSpPr>
          <p:grpSpPr>
            <a:xfrm>
              <a:off x="3453" y="2794"/>
              <a:ext cx="788" cy="792"/>
              <a:chOff x="2784" y="2376"/>
              <a:chExt cx="788" cy="792"/>
            </a:xfrm>
          </p:grpSpPr>
          <p:sp>
            <p:nvSpPr>
              <p:cNvPr id="38961" name="Rectangle 54"/>
              <p:cNvSpPr/>
              <p:nvPr/>
            </p:nvSpPr>
            <p:spPr>
              <a:xfrm>
                <a:off x="3024" y="2400"/>
                <a:ext cx="288" cy="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lvl="0" eaLnBrk="0" hangingPunct="0"/>
                <a:endParaRPr lang="zh-CN" altLang="en-US" i="1" dirty="0"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graphicFrame>
            <p:nvGraphicFramePr>
              <p:cNvPr id="38927" name="Object 55"/>
              <p:cNvGraphicFramePr/>
              <p:nvPr/>
            </p:nvGraphicFramePr>
            <p:xfrm>
              <a:off x="3352" y="2403"/>
              <a:ext cx="220" cy="27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58" name="" r:id="rId25" imgW="165100" imgH="203200" progId="Equation.3">
                      <p:embed/>
                    </p:oleObj>
                  </mc:Choice>
                  <mc:Fallback>
                    <p:oleObj name="" r:id="rId25" imgW="165100" imgH="203200" progId="Equation.3">
                      <p:embed/>
                      <p:pic>
                        <p:nvPicPr>
                          <p:cNvPr id="0" name="图片 3157"/>
                          <p:cNvPicPr/>
                          <p:nvPr/>
                        </p:nvPicPr>
                        <p:blipFill>
                          <a:blip r:embed="rId26"/>
                          <a:stretch>
                            <a:fillRect/>
                          </a:stretch>
                        </p:blipFill>
                        <p:spPr>
                          <a:xfrm>
                            <a:off x="3352" y="2403"/>
                            <a:ext cx="220" cy="274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8962" name="Line 56"/>
              <p:cNvSpPr/>
              <p:nvPr/>
            </p:nvSpPr>
            <p:spPr>
              <a:xfrm flipV="1">
                <a:off x="2784" y="2640"/>
                <a:ext cx="528" cy="528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38963" name="Oval 57"/>
              <p:cNvSpPr/>
              <p:nvPr/>
            </p:nvSpPr>
            <p:spPr>
              <a:xfrm>
                <a:off x="3275" y="2556"/>
                <a:ext cx="94" cy="96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lvl="0" algn="ctr" eaLnBrk="0" hangingPunct="0"/>
                <a:endParaRPr lang="zh-CN" altLang="en-US" sz="3200" dirty="0">
                  <a:latin typeface="Times New Roman" panose="02020603050405020304" pitchFamily="18" charset="0"/>
                  <a:ea typeface="仿宋_GB2312" pitchFamily="49" charset="-122"/>
                </a:endParaRPr>
              </a:p>
            </p:txBody>
          </p:sp>
          <p:sp>
            <p:nvSpPr>
              <p:cNvPr id="38964" name="Text Box 58"/>
              <p:cNvSpPr txBox="1"/>
              <p:nvPr/>
            </p:nvSpPr>
            <p:spPr>
              <a:xfrm>
                <a:off x="3240" y="2376"/>
                <a:ext cx="172" cy="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 lvl="0" algn="ctr" eaLnBrk="0" hangingPunct="0"/>
                <a:r>
                  <a:rPr lang="en-US" altLang="zh-CN" dirty="0">
                    <a:latin typeface="Times New Roman" panose="02020603050405020304" pitchFamily="18" charset="0"/>
                    <a:ea typeface="仿宋_GB2312" pitchFamily="49" charset="-122"/>
                  </a:rPr>
                  <a:t>.</a:t>
                </a:r>
                <a:endParaRPr lang="en-US" altLang="zh-CN" dirty="0">
                  <a:latin typeface="Times New Roman" panose="02020603050405020304" pitchFamily="18" charset="0"/>
                  <a:ea typeface="仿宋_GB2312" pitchFamily="49" charset="-122"/>
                </a:endParaRPr>
              </a:p>
            </p:txBody>
          </p:sp>
        </p:grpSp>
        <p:grpSp>
          <p:nvGrpSpPr>
            <p:cNvPr id="38954" name="Group 59"/>
            <p:cNvGrpSpPr/>
            <p:nvPr/>
          </p:nvGrpSpPr>
          <p:grpSpPr>
            <a:xfrm>
              <a:off x="2925" y="3466"/>
              <a:ext cx="1296" cy="327"/>
              <a:chOff x="4176" y="2448"/>
              <a:chExt cx="1296" cy="327"/>
            </a:xfrm>
          </p:grpSpPr>
          <p:sp>
            <p:nvSpPr>
              <p:cNvPr id="38958" name="Line 60"/>
              <p:cNvSpPr/>
              <p:nvPr/>
            </p:nvSpPr>
            <p:spPr>
              <a:xfrm flipV="1">
                <a:off x="4704" y="2616"/>
                <a:ext cx="768" cy="0"/>
              </a:xfrm>
              <a:prstGeom prst="line">
                <a:avLst/>
              </a:prstGeom>
              <a:ln w="38100" cap="flat" cmpd="sng">
                <a:solidFill>
                  <a:srgbClr val="006699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38959" name="Oval 61"/>
              <p:cNvSpPr/>
              <p:nvPr/>
            </p:nvSpPr>
            <p:spPr>
              <a:xfrm>
                <a:off x="4530" y="2535"/>
                <a:ext cx="181" cy="181"/>
              </a:xfrm>
              <a:prstGeom prst="ellipse">
                <a:avLst/>
              </a:prstGeom>
              <a:noFill/>
              <a:ln w="9525" cap="flat" cmpd="sng">
                <a:solidFill>
                  <a:srgbClr val="006699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0" tIns="0" rIns="0" bIns="0" anchor="ctr" anchorCtr="1"/>
              <a:p>
                <a:pPr lvl="0" algn="ctr" eaLnBrk="0" hangingPunct="0">
                  <a:spcBef>
                    <a:spcPct val="50000"/>
                  </a:spcBef>
                </a:pPr>
                <a:r>
                  <a:rPr lang="en-US" altLang="zh-CN" sz="2000" dirty="0">
                    <a:solidFill>
                      <a:srgbClr val="006699"/>
                    </a:solidFill>
                    <a:latin typeface="Times New Roman" panose="02020603050405020304" pitchFamily="18" charset="0"/>
                    <a:ea typeface="仿宋_GB2312" pitchFamily="49" charset="-122"/>
                  </a:rPr>
                  <a:t>+</a:t>
                </a:r>
                <a:endParaRPr lang="en-US" altLang="zh-CN" sz="2000" dirty="0">
                  <a:solidFill>
                    <a:srgbClr val="006699"/>
                  </a:solidFill>
                  <a:latin typeface="Times New Roman" panose="02020603050405020304" pitchFamily="18" charset="0"/>
                  <a:ea typeface="仿宋_GB2312" pitchFamily="49" charset="-122"/>
                </a:endParaRPr>
              </a:p>
            </p:txBody>
          </p:sp>
          <p:sp>
            <p:nvSpPr>
              <p:cNvPr id="38960" name="Rectangle 62"/>
              <p:cNvSpPr/>
              <p:nvPr/>
            </p:nvSpPr>
            <p:spPr>
              <a:xfrm>
                <a:off x="4176" y="2448"/>
                <a:ext cx="432" cy="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lvl="0" eaLnBrk="0" hangingPunct="0"/>
                <a:r>
                  <a:rPr lang="en-US" altLang="zh-CN" i="1" dirty="0">
                    <a:latin typeface="Times New Roman" panose="02020603050405020304" pitchFamily="18" charset="0"/>
                    <a:ea typeface="楷体_GB2312" pitchFamily="49" charset="-122"/>
                  </a:rPr>
                  <a:t>+q</a:t>
                </a:r>
                <a:endParaRPr lang="en-US" altLang="zh-CN" dirty="0">
                  <a:latin typeface="楷体_GB2312" pitchFamily="49" charset="-122"/>
                  <a:ea typeface="楷体_GB2312" pitchFamily="49" charset="-122"/>
                  <a:sym typeface="Symbol" panose="05050102010706020507" pitchFamily="18" charset="2"/>
                </a:endParaRPr>
              </a:p>
            </p:txBody>
          </p:sp>
        </p:grpSp>
        <p:grpSp>
          <p:nvGrpSpPr>
            <p:cNvPr id="38955" name="Group 63"/>
            <p:cNvGrpSpPr/>
            <p:nvPr/>
          </p:nvGrpSpPr>
          <p:grpSpPr>
            <a:xfrm>
              <a:off x="3728" y="2812"/>
              <a:ext cx="288" cy="327"/>
              <a:chOff x="3953" y="2971"/>
              <a:chExt cx="288" cy="327"/>
            </a:xfrm>
          </p:grpSpPr>
          <p:sp>
            <p:nvSpPr>
              <p:cNvPr id="38956" name="Oval 64"/>
              <p:cNvSpPr/>
              <p:nvPr/>
            </p:nvSpPr>
            <p:spPr>
              <a:xfrm>
                <a:off x="4176" y="3216"/>
                <a:ext cx="48" cy="48"/>
              </a:xfrm>
              <a:prstGeom prst="ellipse">
                <a:avLst/>
              </a:prstGeom>
              <a:solidFill>
                <a:srgbClr val="A50021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lvl="0" eaLnBrk="1" hangingPunct="1"/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8957" name="Text Box 65"/>
              <p:cNvSpPr txBox="1"/>
              <p:nvPr/>
            </p:nvSpPr>
            <p:spPr>
              <a:xfrm>
                <a:off x="3953" y="2971"/>
                <a:ext cx="288" cy="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lvl="0" eaLnBrk="1" hangingPunct="1">
                  <a:spcBef>
                    <a:spcPct val="50000"/>
                  </a:spcBef>
                </a:pPr>
                <a:r>
                  <a:rPr lang="en-US" altLang="zh-CN" dirty="0">
                    <a:latin typeface="Times New Roman" panose="02020603050405020304" pitchFamily="18" charset="0"/>
                    <a:ea typeface="楷体_GB2312" pitchFamily="49" charset="-122"/>
                  </a:rPr>
                  <a:t>P</a:t>
                </a:r>
                <a:endParaRPr lang="en-US" altLang="zh-CN" dirty="0"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</p:grpSp>
      </p:grpSp>
      <p:grpSp>
        <p:nvGrpSpPr>
          <p:cNvPr id="16" name="Group 66"/>
          <p:cNvGrpSpPr/>
          <p:nvPr/>
        </p:nvGrpSpPr>
        <p:grpSpPr>
          <a:xfrm>
            <a:off x="6678613" y="4151313"/>
            <a:ext cx="2214562" cy="1608137"/>
            <a:chOff x="4207" y="2795"/>
            <a:chExt cx="1395" cy="1013"/>
          </a:xfrm>
        </p:grpSpPr>
        <p:grpSp>
          <p:nvGrpSpPr>
            <p:cNvPr id="38940" name="Group 67"/>
            <p:cNvGrpSpPr/>
            <p:nvPr/>
          </p:nvGrpSpPr>
          <p:grpSpPr>
            <a:xfrm>
              <a:off x="4207" y="3481"/>
              <a:ext cx="1283" cy="327"/>
              <a:chOff x="4207" y="3705"/>
              <a:chExt cx="1283" cy="327"/>
            </a:xfrm>
          </p:grpSpPr>
          <p:sp>
            <p:nvSpPr>
              <p:cNvPr id="38950" name="Line 68"/>
              <p:cNvSpPr/>
              <p:nvPr/>
            </p:nvSpPr>
            <p:spPr>
              <a:xfrm flipV="1">
                <a:off x="4722" y="3886"/>
                <a:ext cx="768" cy="0"/>
              </a:xfrm>
              <a:prstGeom prst="line">
                <a:avLst/>
              </a:prstGeom>
              <a:ln w="38100" cap="flat" cmpd="sng">
                <a:solidFill>
                  <a:srgbClr val="006699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38951" name="Oval 69"/>
              <p:cNvSpPr/>
              <p:nvPr/>
            </p:nvSpPr>
            <p:spPr>
              <a:xfrm>
                <a:off x="4535" y="3792"/>
                <a:ext cx="181" cy="181"/>
              </a:xfrm>
              <a:prstGeom prst="ellipse">
                <a:avLst/>
              </a:prstGeom>
              <a:noFill/>
              <a:ln w="9525" cap="flat" cmpd="sng">
                <a:solidFill>
                  <a:srgbClr val="006699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0" tIns="0" rIns="0" bIns="0" anchor="ctr" anchorCtr="1"/>
              <a:p>
                <a:pPr lvl="0" algn="ctr" eaLnBrk="0" hangingPunct="0">
                  <a:spcBef>
                    <a:spcPct val="50000"/>
                  </a:spcBef>
                </a:pPr>
                <a:r>
                  <a:rPr lang="en-US" altLang="zh-CN" sz="2000" dirty="0">
                    <a:solidFill>
                      <a:srgbClr val="006699"/>
                    </a:solidFill>
                    <a:latin typeface="Times New Roman" panose="02020603050405020304" pitchFamily="18" charset="0"/>
                    <a:ea typeface="仿宋_GB2312" pitchFamily="49" charset="-122"/>
                  </a:rPr>
                  <a:t>-</a:t>
                </a:r>
                <a:endParaRPr lang="en-US" altLang="zh-CN" sz="2000" dirty="0">
                  <a:solidFill>
                    <a:srgbClr val="006699"/>
                  </a:solidFill>
                  <a:latin typeface="Times New Roman" panose="02020603050405020304" pitchFamily="18" charset="0"/>
                  <a:ea typeface="仿宋_GB2312" pitchFamily="49" charset="-122"/>
                </a:endParaRPr>
              </a:p>
            </p:txBody>
          </p:sp>
          <p:sp>
            <p:nvSpPr>
              <p:cNvPr id="38952" name="Rectangle 70"/>
              <p:cNvSpPr/>
              <p:nvPr/>
            </p:nvSpPr>
            <p:spPr>
              <a:xfrm>
                <a:off x="4207" y="3705"/>
                <a:ext cx="432" cy="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lvl="0" eaLnBrk="0" hangingPunct="0"/>
                <a:r>
                  <a:rPr lang="en-US" altLang="zh-CN" i="1" dirty="0">
                    <a:latin typeface="Times New Roman" panose="02020603050405020304" pitchFamily="18" charset="0"/>
                    <a:ea typeface="楷体_GB2312" pitchFamily="49" charset="-122"/>
                  </a:rPr>
                  <a:t>+q</a:t>
                </a:r>
                <a:endParaRPr lang="en-US" altLang="zh-CN" dirty="0">
                  <a:latin typeface="楷体_GB2312" pitchFamily="49" charset="-122"/>
                  <a:ea typeface="楷体_GB2312" pitchFamily="49" charset="-122"/>
                  <a:sym typeface="Symbol" panose="05050102010706020507" pitchFamily="18" charset="2"/>
                </a:endParaRPr>
              </a:p>
            </p:txBody>
          </p:sp>
        </p:grpSp>
        <p:grpSp>
          <p:nvGrpSpPr>
            <p:cNvPr id="38941" name="Group 71"/>
            <p:cNvGrpSpPr/>
            <p:nvPr/>
          </p:nvGrpSpPr>
          <p:grpSpPr>
            <a:xfrm>
              <a:off x="4718" y="2795"/>
              <a:ext cx="884" cy="830"/>
              <a:chOff x="4684" y="2795"/>
              <a:chExt cx="884" cy="830"/>
            </a:xfrm>
          </p:grpSpPr>
          <p:grpSp>
            <p:nvGrpSpPr>
              <p:cNvPr id="38942" name="Group 72"/>
              <p:cNvGrpSpPr/>
              <p:nvPr/>
            </p:nvGrpSpPr>
            <p:grpSpPr>
              <a:xfrm>
                <a:off x="4684" y="2795"/>
                <a:ext cx="884" cy="830"/>
                <a:chOff x="4512" y="2194"/>
                <a:chExt cx="884" cy="830"/>
              </a:xfrm>
            </p:grpSpPr>
            <p:graphicFrame>
              <p:nvGraphicFramePr>
                <p:cNvPr id="38926" name="Object 73"/>
                <p:cNvGraphicFramePr/>
                <p:nvPr/>
              </p:nvGraphicFramePr>
              <p:xfrm>
                <a:off x="5176" y="2208"/>
                <a:ext cx="220" cy="27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159" name="" r:id="rId27" imgW="165100" imgH="203200" progId="Equation.3">
                        <p:embed/>
                      </p:oleObj>
                    </mc:Choice>
                    <mc:Fallback>
                      <p:oleObj name="" r:id="rId27" imgW="165100" imgH="203200" progId="Equation.3">
                        <p:embed/>
                        <p:pic>
                          <p:nvPicPr>
                            <p:cNvPr id="0" name="图片 3158"/>
                            <p:cNvPicPr/>
                            <p:nvPr/>
                          </p:nvPicPr>
                          <p:blipFill>
                            <a:blip r:embed="rId26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176" y="2208"/>
                              <a:ext cx="220" cy="274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38946" name="Line 74"/>
                <p:cNvSpPr/>
                <p:nvPr/>
              </p:nvSpPr>
              <p:spPr>
                <a:xfrm flipV="1">
                  <a:off x="4512" y="2496"/>
                  <a:ext cx="528" cy="528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headEnd type="none" w="med" len="med"/>
                  <a:tailEnd type="triangle" w="med" len="med"/>
                </a:ln>
              </p:spPr>
            </p:sp>
            <p:sp>
              <p:nvSpPr>
                <p:cNvPr id="38947" name="Rectangle 75"/>
                <p:cNvSpPr/>
                <p:nvPr/>
              </p:nvSpPr>
              <p:spPr>
                <a:xfrm>
                  <a:off x="4820" y="2194"/>
                  <a:ext cx="116" cy="327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>
                  <a:spAutoFit/>
                </a:bodyPr>
                <a:p>
                  <a:pPr lvl="0" algn="ctr" eaLnBrk="0" hangingPunct="0"/>
                  <a:endParaRPr lang="zh-CN" altLang="en-US" i="1" dirty="0"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38948" name="Oval 76"/>
                <p:cNvSpPr/>
                <p:nvPr/>
              </p:nvSpPr>
              <p:spPr>
                <a:xfrm>
                  <a:off x="4992" y="2362"/>
                  <a:ext cx="144" cy="144"/>
                </a:xfrm>
                <a:prstGeom prst="ellipse">
                  <a:avLst/>
                </a:prstGeom>
                <a:noFill/>
                <a:ln w="127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sm" len="lg"/>
                </a:ln>
              </p:spPr>
              <p:txBody>
                <a:bodyPr wrap="none" anchor="ctr"/>
                <a:p>
                  <a:pPr lvl="0" eaLnBrk="1" hangingPunct="1"/>
                  <a:endPara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16173" name="Text Box 77"/>
                <p:cNvSpPr txBox="1">
                  <a:spLocks noChangeArrowheads="1"/>
                </p:cNvSpPr>
                <p:nvPr/>
              </p:nvSpPr>
              <p:spPr bwMode="auto">
                <a:xfrm>
                  <a:off x="4896" y="2256"/>
                  <a:ext cx="340" cy="327"/>
                </a:xfrm>
                <a:prstGeom prst="rect">
                  <a:avLst/>
                </a:prstGeom>
                <a:noFill/>
                <a:ln w="57150">
                  <a:noFill/>
                  <a:miter lim="800000"/>
                  <a:tailEnd type="none" w="sm" len="lg"/>
                </a:ln>
                <a:effectLst/>
              </p:spPr>
              <p:txBody>
                <a:bodyPr wrap="none">
                  <a:spAutoFit/>
                </a:bodyPr>
                <a:p>
                  <a:pPr lvl="0" eaLnBrk="1" hangingPunct="1"/>
                  <a:r>
                    <a:rPr lang="en-US" altLang="zh-CN" dirty="0">
                      <a:effectLst>
                        <a:outerShdw blurRad="38100" dist="38100" dir="2700000">
                          <a:srgbClr val="C0C0C0"/>
                        </a:outerShdw>
                      </a:effectLst>
                      <a:latin typeface="Times New Roman" panose="02020603050405020304" pitchFamily="18" charset="0"/>
                      <a:ea typeface="楷体_GB2312" pitchFamily="49" charset="-122"/>
                    </a:rPr>
                    <a:t>×</a:t>
                  </a:r>
                  <a:endParaRPr lang="en-US" altLang="zh-CN" dirty="0">
                    <a:effectLst>
                      <a:outerShdw blurRad="38100" dist="38100" dir="2700000">
                        <a:srgbClr val="C0C0C0"/>
                      </a:outerShdw>
                    </a:effectLst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</p:grpSp>
          <p:grpSp>
            <p:nvGrpSpPr>
              <p:cNvPr id="38943" name="Group 78"/>
              <p:cNvGrpSpPr/>
              <p:nvPr/>
            </p:nvGrpSpPr>
            <p:grpSpPr>
              <a:xfrm>
                <a:off x="4906" y="2879"/>
                <a:ext cx="288" cy="327"/>
                <a:chOff x="3953" y="2971"/>
                <a:chExt cx="288" cy="327"/>
              </a:xfrm>
            </p:grpSpPr>
            <p:sp>
              <p:nvSpPr>
                <p:cNvPr id="38944" name="Oval 79"/>
                <p:cNvSpPr/>
                <p:nvPr/>
              </p:nvSpPr>
              <p:spPr>
                <a:xfrm>
                  <a:off x="4176" y="3216"/>
                  <a:ext cx="48" cy="48"/>
                </a:xfrm>
                <a:prstGeom prst="ellipse">
                  <a:avLst/>
                </a:prstGeom>
                <a:solidFill>
                  <a:srgbClr val="A50021"/>
                </a:solidFill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/>
                <a:p>
                  <a:pPr lvl="0" eaLnBrk="1" hangingPunct="1"/>
                  <a:endPara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8945" name="Text Box 80"/>
                <p:cNvSpPr txBox="1"/>
                <p:nvPr/>
              </p:nvSpPr>
              <p:spPr>
                <a:xfrm>
                  <a:off x="3953" y="2971"/>
                  <a:ext cx="288" cy="327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p>
                  <a:pPr lvl="0" eaLnBrk="1" hangingPunct="1">
                    <a:spcBef>
                      <a:spcPct val="50000"/>
                    </a:spcBef>
                  </a:pPr>
                  <a:r>
                    <a:rPr lang="en-US" altLang="zh-CN" dirty="0">
                      <a:latin typeface="Times New Roman" panose="02020603050405020304" pitchFamily="18" charset="0"/>
                      <a:ea typeface="楷体_GB2312" pitchFamily="49" charset="-122"/>
                    </a:rPr>
                    <a:t>P</a:t>
                  </a:r>
                  <a:endParaRPr lang="en-US" altLang="zh-CN" dirty="0"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</p:grpSp>
        </p:grp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6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16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16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16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16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16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16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516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516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516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51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6102" grpId="0"/>
      <p:bldP spid="516105" grpId="0"/>
      <p:bldP spid="516147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49" name="Text Box 2"/>
          <p:cNvSpPr txBox="1"/>
          <p:nvPr/>
        </p:nvSpPr>
        <p:spPr>
          <a:xfrm>
            <a:off x="2454275" y="1385888"/>
            <a:ext cx="1952625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</a:pPr>
            <a:r>
              <a:rPr lang="zh-CN" altLang="en-US" dirty="0">
                <a:solidFill>
                  <a:srgbClr val="006699"/>
                </a:solidFill>
                <a:latin typeface="楷体_GB2312" pitchFamily="49" charset="-122"/>
                <a:ea typeface="楷体_GB2312" pitchFamily="49" charset="-122"/>
              </a:rPr>
              <a:t>  电场</a:t>
            </a:r>
            <a:endParaRPr lang="zh-CN" altLang="en-US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9950" name="Text Box 3"/>
          <p:cNvSpPr txBox="1"/>
          <p:nvPr/>
        </p:nvSpPr>
        <p:spPr>
          <a:xfrm>
            <a:off x="1155700" y="1989138"/>
            <a:ext cx="1595438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</a:pPr>
            <a:r>
              <a:rPr lang="zh-CN" altLang="en-US" sz="2400" dirty="0">
                <a:solidFill>
                  <a:srgbClr val="A50021"/>
                </a:solidFill>
                <a:latin typeface="楷体_GB2312" pitchFamily="49" charset="-122"/>
                <a:ea typeface="楷体_GB2312" pitchFamily="49" charset="-122"/>
              </a:rPr>
              <a:t>场源：    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400" dirty="0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                    </a:t>
            </a:r>
            <a:endParaRPr lang="zh-CN" altLang="en-US" sz="2400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9951" name="Text Box 4"/>
          <p:cNvSpPr txBox="1"/>
          <p:nvPr/>
        </p:nvSpPr>
        <p:spPr>
          <a:xfrm>
            <a:off x="1908175" y="2633663"/>
            <a:ext cx="3200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</a:pPr>
            <a:r>
              <a:rPr lang="zh-CN" altLang="en-US" sz="2400" dirty="0">
                <a:solidFill>
                  <a:srgbClr val="006699"/>
                </a:solidFill>
                <a:latin typeface="Times New Roman" panose="02020603050405020304" pitchFamily="18" charset="0"/>
                <a:ea typeface="楷体_GB2312" pitchFamily="49" charset="-122"/>
              </a:rPr>
              <a:t>电荷 元 </a:t>
            </a:r>
            <a:r>
              <a:rPr lang="en-US" altLang="zh-CN" sz="2400" dirty="0">
                <a:solidFill>
                  <a:srgbClr val="006699"/>
                </a:solidFill>
                <a:latin typeface="Times New Roman" panose="02020603050405020304" pitchFamily="18" charset="0"/>
                <a:ea typeface="楷体_GB2312" pitchFamily="49" charset="-122"/>
              </a:rPr>
              <a:t>d</a:t>
            </a:r>
            <a:r>
              <a:rPr lang="en-US" altLang="zh-CN" sz="2400" i="1" dirty="0">
                <a:solidFill>
                  <a:srgbClr val="006699"/>
                </a:solidFill>
                <a:latin typeface="Times New Roman" panose="02020603050405020304" pitchFamily="18" charset="0"/>
                <a:ea typeface="楷体_GB2312" pitchFamily="49" charset="-122"/>
              </a:rPr>
              <a:t>q</a:t>
            </a:r>
            <a:r>
              <a:rPr lang="en-US" altLang="zh-CN" sz="2400" dirty="0">
                <a:solidFill>
                  <a:srgbClr val="006699"/>
                </a:solidFill>
                <a:latin typeface="Times New Roman" panose="02020603050405020304" pitchFamily="18" charset="0"/>
                <a:ea typeface="楷体_GB2312" pitchFamily="49" charset="-122"/>
              </a:rPr>
              <a:t>                  </a:t>
            </a:r>
            <a:endParaRPr lang="en-US" altLang="zh-CN" sz="2400" dirty="0">
              <a:solidFill>
                <a:srgbClr val="006699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9952" name="Text Box 5"/>
          <p:cNvSpPr txBox="1"/>
          <p:nvPr/>
        </p:nvSpPr>
        <p:spPr>
          <a:xfrm>
            <a:off x="1120775" y="4221163"/>
            <a:ext cx="1341438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</a:pPr>
            <a:r>
              <a:rPr lang="zh-CN" altLang="en-US" sz="2400" dirty="0">
                <a:solidFill>
                  <a:srgbClr val="A50021"/>
                </a:solidFill>
                <a:latin typeface="Times New Roman" panose="02020603050405020304" pitchFamily="18" charset="0"/>
                <a:ea typeface="楷体_GB2312" pitchFamily="49" charset="-122"/>
              </a:rPr>
              <a:t>场量：</a:t>
            </a:r>
            <a:endParaRPr lang="en-US" altLang="zh-CN" sz="2400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9953" name="Text Box 6"/>
          <p:cNvSpPr txBox="1"/>
          <p:nvPr/>
        </p:nvSpPr>
        <p:spPr>
          <a:xfrm>
            <a:off x="6083300" y="1990725"/>
            <a:ext cx="1752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</a:pPr>
            <a:r>
              <a:rPr lang="zh-CN" altLang="en-US" sz="2400" dirty="0">
                <a:solidFill>
                  <a:srgbClr val="A50021"/>
                </a:solidFill>
                <a:latin typeface="Times New Roman" panose="02020603050405020304" pitchFamily="18" charset="0"/>
                <a:ea typeface="楷体_GB2312" pitchFamily="49" charset="-122"/>
              </a:rPr>
              <a:t>电流  </a:t>
            </a:r>
            <a:r>
              <a:rPr lang="en-US" altLang="zh-CN" sz="2400" i="1" dirty="0">
                <a:solidFill>
                  <a:srgbClr val="A50021"/>
                </a:solidFill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endParaRPr lang="en-US" altLang="zh-CN" sz="2400" i="1" dirty="0">
              <a:solidFill>
                <a:srgbClr val="A50021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9954" name="Text Box 7"/>
          <p:cNvSpPr txBox="1"/>
          <p:nvPr/>
        </p:nvSpPr>
        <p:spPr>
          <a:xfrm>
            <a:off x="2606675" y="2016125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</a:pPr>
            <a:r>
              <a:rPr lang="zh-CN" altLang="en-US" sz="2400" dirty="0">
                <a:solidFill>
                  <a:srgbClr val="006699"/>
                </a:solidFill>
                <a:latin typeface="Times New Roman" panose="02020603050405020304" pitchFamily="18" charset="0"/>
                <a:ea typeface="楷体_GB2312" pitchFamily="49" charset="-122"/>
              </a:rPr>
              <a:t>  电荷   </a:t>
            </a:r>
            <a:r>
              <a:rPr lang="en-US" altLang="zh-CN" sz="2400" i="1" dirty="0">
                <a:solidFill>
                  <a:srgbClr val="006699"/>
                </a:solidFill>
                <a:latin typeface="Times New Roman" panose="02020603050405020304" pitchFamily="18" charset="0"/>
                <a:ea typeface="楷体_GB2312" pitchFamily="49" charset="-122"/>
              </a:rPr>
              <a:t>q</a:t>
            </a:r>
            <a:r>
              <a:rPr lang="en-US" altLang="zh-CN" sz="2400" dirty="0">
                <a:solidFill>
                  <a:srgbClr val="006699"/>
                </a:solidFill>
                <a:latin typeface="Times New Roman" panose="02020603050405020304" pitchFamily="18" charset="0"/>
                <a:ea typeface="楷体_GB2312" pitchFamily="49" charset="-122"/>
              </a:rPr>
              <a:t>                 </a:t>
            </a:r>
            <a:endParaRPr lang="en-US" altLang="zh-CN" sz="2400" dirty="0">
              <a:solidFill>
                <a:srgbClr val="006699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9955" name="Text Box 8"/>
          <p:cNvSpPr txBox="1"/>
          <p:nvPr/>
        </p:nvSpPr>
        <p:spPr>
          <a:xfrm>
            <a:off x="5846763" y="2584450"/>
            <a:ext cx="1676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</a:pPr>
            <a:r>
              <a:rPr lang="zh-CN" altLang="en-US" sz="2400" dirty="0">
                <a:solidFill>
                  <a:srgbClr val="A50021"/>
                </a:solidFill>
                <a:latin typeface="楷体_GB2312" pitchFamily="49" charset="-122"/>
                <a:ea typeface="楷体_GB2312" pitchFamily="49" charset="-122"/>
              </a:rPr>
              <a:t>电流元</a:t>
            </a:r>
            <a:endParaRPr lang="zh-CN" altLang="en-US" sz="2400" dirty="0">
              <a:solidFill>
                <a:srgbClr val="A50021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39938" name="Object 9"/>
          <p:cNvGraphicFramePr/>
          <p:nvPr/>
        </p:nvGraphicFramePr>
        <p:xfrm>
          <a:off x="6997700" y="2565400"/>
          <a:ext cx="612775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0" name="" r:id="rId1" imgW="278765" imgH="215900" progId="Equation.3">
                  <p:embed/>
                </p:oleObj>
              </mc:Choice>
              <mc:Fallback>
                <p:oleObj name="" r:id="rId1" imgW="278765" imgH="215900" progId="Equation.3">
                  <p:embed/>
                  <p:pic>
                    <p:nvPicPr>
                      <p:cNvPr id="0" name="图片 315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997700" y="2565400"/>
                        <a:ext cx="612775" cy="4714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39" name="Object 10"/>
          <p:cNvGraphicFramePr/>
          <p:nvPr/>
        </p:nvGraphicFramePr>
        <p:xfrm>
          <a:off x="2606675" y="3187700"/>
          <a:ext cx="2181225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1" name="" r:id="rId3" imgW="964565" imgH="431800" progId="Equation.DSMT4">
                  <p:embed/>
                </p:oleObj>
              </mc:Choice>
              <mc:Fallback>
                <p:oleObj name="" r:id="rId3" imgW="964565" imgH="431800" progId="Equation.DSMT4">
                  <p:embed/>
                  <p:pic>
                    <p:nvPicPr>
                      <p:cNvPr id="0" name="图片 316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06675" y="3187700"/>
                        <a:ext cx="2181225" cy="9429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0" name="Object 11"/>
          <p:cNvGraphicFramePr/>
          <p:nvPr/>
        </p:nvGraphicFramePr>
        <p:xfrm>
          <a:off x="5580063" y="3141663"/>
          <a:ext cx="20955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2" name="" r:id="rId5" imgW="901065" imgH="419100" progId="Equation.DSMT4">
                  <p:embed/>
                </p:oleObj>
              </mc:Choice>
              <mc:Fallback>
                <p:oleObj name="" r:id="rId5" imgW="901065" imgH="419100" progId="Equation.DSMT4">
                  <p:embed/>
                  <p:pic>
                    <p:nvPicPr>
                      <p:cNvPr id="0" name="图片 316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580063" y="3141663"/>
                        <a:ext cx="2095500" cy="889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56" name="Text Box 12"/>
          <p:cNvSpPr txBox="1"/>
          <p:nvPr/>
        </p:nvSpPr>
        <p:spPr>
          <a:xfrm>
            <a:off x="1042988" y="4729163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</a:pPr>
            <a:r>
              <a:rPr lang="zh-CN" altLang="en-US" sz="2400" dirty="0">
                <a:solidFill>
                  <a:srgbClr val="A50021"/>
                </a:solidFill>
                <a:latin typeface="楷体_GB2312" pitchFamily="49" charset="-122"/>
                <a:ea typeface="楷体_GB2312" pitchFamily="49" charset="-122"/>
              </a:rPr>
              <a:t>叠加原理：    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400" dirty="0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                         </a:t>
            </a:r>
            <a:endParaRPr lang="zh-CN" altLang="en-US" sz="2400" dirty="0"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39941" name="Object 13"/>
          <p:cNvGraphicFramePr/>
          <p:nvPr/>
        </p:nvGraphicFramePr>
        <p:xfrm>
          <a:off x="3175000" y="4724400"/>
          <a:ext cx="1430338" cy="642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3" name="" r:id="rId7" imgW="622300" imgH="292100" progId="Equation.DSMT4">
                  <p:embed/>
                </p:oleObj>
              </mc:Choice>
              <mc:Fallback>
                <p:oleObj name="" r:id="rId7" imgW="622300" imgH="292100" progId="Equation.DSMT4">
                  <p:embed/>
                  <p:pic>
                    <p:nvPicPr>
                      <p:cNvPr id="0" name="图片 316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175000" y="4724400"/>
                        <a:ext cx="1430338" cy="6429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2" name="Object 14"/>
          <p:cNvGraphicFramePr/>
          <p:nvPr/>
        </p:nvGraphicFramePr>
        <p:xfrm>
          <a:off x="6367463" y="4759325"/>
          <a:ext cx="1219200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4" name="" r:id="rId9" imgW="596900" imgH="292100" progId="Equation.3">
                  <p:embed/>
                </p:oleObj>
              </mc:Choice>
              <mc:Fallback>
                <p:oleObj name="" r:id="rId9" imgW="596900" imgH="292100" progId="Equation.3">
                  <p:embed/>
                  <p:pic>
                    <p:nvPicPr>
                      <p:cNvPr id="0" name="图片 3163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367463" y="4759325"/>
                        <a:ext cx="1219200" cy="6127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57" name="Text Box 15"/>
          <p:cNvSpPr txBox="1"/>
          <p:nvPr/>
        </p:nvSpPr>
        <p:spPr>
          <a:xfrm>
            <a:off x="6081713" y="1397000"/>
            <a:ext cx="144145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</a:pPr>
            <a:r>
              <a:rPr lang="zh-CN" altLang="en-US" dirty="0">
                <a:solidFill>
                  <a:srgbClr val="A50021"/>
                </a:solidFill>
                <a:latin typeface="楷体_GB2312" pitchFamily="49" charset="-122"/>
                <a:ea typeface="楷体_GB2312" pitchFamily="49" charset="-122"/>
              </a:rPr>
              <a:t>磁场</a:t>
            </a:r>
            <a:endParaRPr lang="zh-CN" altLang="en-US" dirty="0">
              <a:latin typeface="楷体_GB2312" pitchFamily="49" charset="-122"/>
              <a:ea typeface="楷体_GB2312" pitchFamily="49" charset="-122"/>
            </a:endParaRPr>
          </a:p>
        </p:txBody>
      </p:sp>
      <p:grpSp>
        <p:nvGrpSpPr>
          <p:cNvPr id="39958" name="Group 16"/>
          <p:cNvGrpSpPr/>
          <p:nvPr/>
        </p:nvGrpSpPr>
        <p:grpSpPr>
          <a:xfrm>
            <a:off x="771525" y="5661025"/>
            <a:ext cx="6753225" cy="542925"/>
            <a:chOff x="486" y="3566"/>
            <a:chExt cx="4254" cy="342"/>
          </a:xfrm>
        </p:grpSpPr>
        <p:sp>
          <p:nvSpPr>
            <p:cNvPr id="39961" name="Rectangle 17"/>
            <p:cNvSpPr/>
            <p:nvPr/>
          </p:nvSpPr>
          <p:spPr>
            <a:xfrm>
              <a:off x="486" y="3566"/>
              <a:ext cx="107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lvl="0" eaLnBrk="1" hangingPunct="1"/>
              <a:r>
                <a:rPr lang="zh-CN" altLang="en-US" sz="2400" dirty="0">
                  <a:latin typeface="Times New Roman" panose="02020603050405020304" pitchFamily="18" charset="0"/>
                  <a:ea typeface="仿宋_GB2312" pitchFamily="49" charset="-122"/>
                </a:rPr>
                <a:t>基本思路：</a:t>
              </a:r>
              <a:endParaRPr lang="zh-CN" altLang="en-US" sz="2400" dirty="0"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graphicFrame>
          <p:nvGraphicFramePr>
            <p:cNvPr id="39945" name="Object 18"/>
            <p:cNvGraphicFramePr/>
            <p:nvPr/>
          </p:nvGraphicFramePr>
          <p:xfrm>
            <a:off x="2345" y="3600"/>
            <a:ext cx="288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5" name="" r:id="rId11" imgW="457200" imgH="342900" progId="Equation.3">
                    <p:embed/>
                  </p:oleObj>
                </mc:Choice>
                <mc:Fallback>
                  <p:oleObj name="" r:id="rId11" imgW="457200" imgH="342900" progId="Equation.3">
                    <p:embed/>
                    <p:pic>
                      <p:nvPicPr>
                        <p:cNvPr id="0" name="图片 3164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2345" y="3600"/>
                          <a:ext cx="288" cy="21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9962" name="AutoShape 19"/>
            <p:cNvSpPr/>
            <p:nvPr/>
          </p:nvSpPr>
          <p:spPr>
            <a:xfrm>
              <a:off x="1801" y="3681"/>
              <a:ext cx="432" cy="104"/>
            </a:xfrm>
            <a:prstGeom prst="rightArrow">
              <a:avLst>
                <a:gd name="adj1" fmla="val 50000"/>
                <a:gd name="adj2" fmla="val 103846"/>
              </a:avLst>
            </a:prstGeom>
            <a:solidFill>
              <a:schemeClr val="accent2"/>
            </a:solidFill>
            <a:ln w="9525" cap="flat" cmpd="sng">
              <a:solidFill>
                <a:srgbClr val="FF99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39946" name="Object 20"/>
            <p:cNvGraphicFramePr/>
            <p:nvPr/>
          </p:nvGraphicFramePr>
          <p:xfrm>
            <a:off x="1585" y="3638"/>
            <a:ext cx="119" cy="1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6" name="" r:id="rId13" imgW="190500" imgH="266065" progId="Equation.3">
                    <p:embed/>
                  </p:oleObj>
                </mc:Choice>
                <mc:Fallback>
                  <p:oleObj name="" r:id="rId13" imgW="190500" imgH="266065" progId="Equation.3">
                    <p:embed/>
                    <p:pic>
                      <p:nvPicPr>
                        <p:cNvPr id="0" name="图片 3165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1585" y="3638"/>
                          <a:ext cx="119" cy="16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9963" name="AutoShape 21"/>
            <p:cNvSpPr/>
            <p:nvPr/>
          </p:nvSpPr>
          <p:spPr>
            <a:xfrm>
              <a:off x="2708" y="3695"/>
              <a:ext cx="432" cy="90"/>
            </a:xfrm>
            <a:prstGeom prst="rightArrow">
              <a:avLst>
                <a:gd name="adj1" fmla="val 50000"/>
                <a:gd name="adj2" fmla="val 120000"/>
              </a:avLst>
            </a:prstGeom>
            <a:solidFill>
              <a:schemeClr val="accent2"/>
            </a:solidFill>
            <a:ln w="9525" cap="flat" cmpd="sng">
              <a:solidFill>
                <a:srgbClr val="FF99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39947" name="Object 22"/>
            <p:cNvGraphicFramePr/>
            <p:nvPr/>
          </p:nvGraphicFramePr>
          <p:xfrm>
            <a:off x="3207" y="3616"/>
            <a:ext cx="240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7" name="" r:id="rId15" imgW="381000" imgH="330200" progId="Equation.3">
                    <p:embed/>
                  </p:oleObj>
                </mc:Choice>
                <mc:Fallback>
                  <p:oleObj name="" r:id="rId15" imgW="381000" imgH="330200" progId="Equation.3">
                    <p:embed/>
                    <p:pic>
                      <p:nvPicPr>
                        <p:cNvPr id="0" name="图片 3166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3207" y="3616"/>
                          <a:ext cx="240" cy="20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9964" name="AutoShape 23"/>
            <p:cNvSpPr/>
            <p:nvPr/>
          </p:nvSpPr>
          <p:spPr>
            <a:xfrm>
              <a:off x="3570" y="3696"/>
              <a:ext cx="432" cy="90"/>
            </a:xfrm>
            <a:prstGeom prst="rightArrow">
              <a:avLst>
                <a:gd name="adj1" fmla="val 50000"/>
                <a:gd name="adj2" fmla="val 120000"/>
              </a:avLst>
            </a:prstGeom>
            <a:solidFill>
              <a:schemeClr val="accent2"/>
            </a:solidFill>
            <a:ln w="9525" cap="flat" cmpd="sng">
              <a:solidFill>
                <a:srgbClr val="FF99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39948" name="Object 24"/>
            <p:cNvGraphicFramePr/>
            <p:nvPr/>
          </p:nvGraphicFramePr>
          <p:xfrm>
            <a:off x="4069" y="3589"/>
            <a:ext cx="671" cy="3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8" name="" r:id="rId17" imgW="1066800" imgH="508000" progId="Equation.3">
                    <p:embed/>
                  </p:oleObj>
                </mc:Choice>
                <mc:Fallback>
                  <p:oleObj name="" r:id="rId17" imgW="1066800" imgH="508000" progId="Equation.3">
                    <p:embed/>
                    <p:pic>
                      <p:nvPicPr>
                        <p:cNvPr id="0" name="图片 3167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4069" y="3589"/>
                          <a:ext cx="671" cy="31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9959" name="Text Box 25"/>
          <p:cNvSpPr txBox="1"/>
          <p:nvPr/>
        </p:nvSpPr>
        <p:spPr>
          <a:xfrm>
            <a:off x="3851275" y="333375"/>
            <a:ext cx="19812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</a:pPr>
            <a:r>
              <a:rPr lang="zh-CN" altLang="en-US" sz="3200" dirty="0">
                <a:solidFill>
                  <a:srgbClr val="A50021"/>
                </a:solidFill>
                <a:latin typeface="Times New Roman" panose="02020603050405020304" pitchFamily="18" charset="0"/>
                <a:ea typeface="楷体_GB2312" pitchFamily="49" charset="-122"/>
              </a:rPr>
              <a:t>小结</a:t>
            </a:r>
            <a:endParaRPr lang="zh-CN" altLang="en-US" sz="3200" dirty="0">
              <a:solidFill>
                <a:srgbClr val="A50021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9960" name="Text Box 26"/>
          <p:cNvSpPr txBox="1"/>
          <p:nvPr/>
        </p:nvSpPr>
        <p:spPr>
          <a:xfrm>
            <a:off x="755650" y="981075"/>
            <a:ext cx="360045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</a:pPr>
            <a:r>
              <a:rPr lang="en-US" altLang="zh-CN" sz="2400" dirty="0">
                <a:solidFill>
                  <a:srgbClr val="A50021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zh-CN" altLang="en-US" sz="2400" dirty="0">
                <a:solidFill>
                  <a:srgbClr val="A50021"/>
                </a:solidFill>
                <a:latin typeface="Times New Roman" panose="02020603050405020304" pitchFamily="18" charset="0"/>
                <a:ea typeface="楷体_GB2312" pitchFamily="49" charset="-122"/>
              </a:rPr>
              <a:t>、电场与磁场的对比</a:t>
            </a:r>
            <a:endParaRPr lang="zh-CN" altLang="en-US" sz="2400" dirty="0">
              <a:solidFill>
                <a:srgbClr val="A50021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39943" name="Object 27"/>
          <p:cNvGraphicFramePr/>
          <p:nvPr/>
        </p:nvGraphicFramePr>
        <p:xfrm>
          <a:off x="3327400" y="4221163"/>
          <a:ext cx="315913" cy="388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9" name="" r:id="rId19" imgW="165100" imgH="203200" progId="Equation.DSMT4">
                  <p:embed/>
                </p:oleObj>
              </mc:Choice>
              <mc:Fallback>
                <p:oleObj name="" r:id="rId19" imgW="165100" imgH="203200" progId="Equation.DSMT4">
                  <p:embed/>
                  <p:pic>
                    <p:nvPicPr>
                      <p:cNvPr id="0" name="图片 3168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3327400" y="4221163"/>
                        <a:ext cx="315913" cy="3889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4" name="Object 28"/>
          <p:cNvGraphicFramePr/>
          <p:nvPr/>
        </p:nvGraphicFramePr>
        <p:xfrm>
          <a:off x="6515100" y="4149725"/>
          <a:ext cx="350838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0" name="" r:id="rId21" imgW="165100" imgH="203200" progId="Equation.DSMT4">
                  <p:embed/>
                </p:oleObj>
              </mc:Choice>
              <mc:Fallback>
                <p:oleObj name="" r:id="rId21" imgW="165100" imgH="203200" progId="Equation.DSMT4">
                  <p:embed/>
                  <p:pic>
                    <p:nvPicPr>
                      <p:cNvPr id="0" name="图片 3169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6515100" y="4149725"/>
                        <a:ext cx="350838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strips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0972" name="Group 2"/>
          <p:cNvGrpSpPr/>
          <p:nvPr/>
        </p:nvGrpSpPr>
        <p:grpSpPr>
          <a:xfrm>
            <a:off x="6858000" y="981075"/>
            <a:ext cx="1676400" cy="1643063"/>
            <a:chOff x="4224" y="2064"/>
            <a:chExt cx="1536" cy="1188"/>
          </a:xfrm>
        </p:grpSpPr>
        <p:graphicFrame>
          <p:nvGraphicFramePr>
            <p:cNvPr id="40969" name="Object 3"/>
            <p:cNvGraphicFramePr/>
            <p:nvPr/>
          </p:nvGraphicFramePr>
          <p:xfrm>
            <a:off x="5543" y="2640"/>
            <a:ext cx="217" cy="2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1" name="" r:id="rId1" imgW="152400" imgH="203200" progId="Equation.3">
                    <p:embed/>
                  </p:oleObj>
                </mc:Choice>
                <mc:Fallback>
                  <p:oleObj name="" r:id="rId1" imgW="152400" imgH="203200" progId="Equation.3">
                    <p:embed/>
                    <p:pic>
                      <p:nvPicPr>
                        <p:cNvPr id="0" name="图片 3170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5543" y="2640"/>
                          <a:ext cx="217" cy="28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970" name="Object 4"/>
            <p:cNvGraphicFramePr/>
            <p:nvPr/>
          </p:nvGraphicFramePr>
          <p:xfrm>
            <a:off x="4224" y="2064"/>
            <a:ext cx="1350" cy="11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2" name="" r:id="rId3" imgW="2143125" imgH="1885950" progId="PBrush">
                    <p:embed/>
                  </p:oleObj>
                </mc:Choice>
                <mc:Fallback>
                  <p:oleObj name="" r:id="rId3" imgW="2143125" imgH="1885950" progId="PBrush">
                    <p:embed/>
                    <p:pic>
                      <p:nvPicPr>
                        <p:cNvPr id="0" name="图片 3171"/>
                        <p:cNvPicPr/>
                        <p:nvPr/>
                      </p:nvPicPr>
                      <p:blipFill>
                        <a:blip r:embed="rId4">
                          <a:clrChange>
                            <a:clrFrom>
                              <a:srgbClr val="FFFFFF"/>
                            </a:clrFrom>
                            <a:clrTo>
                              <a:srgbClr val="FFFFFF">
                                <a:alpha val="0"/>
                              </a:srgbClr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224" y="2064"/>
                          <a:ext cx="1350" cy="118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971" name="Object 5"/>
            <p:cNvGraphicFramePr/>
            <p:nvPr/>
          </p:nvGraphicFramePr>
          <p:xfrm>
            <a:off x="5088" y="2928"/>
            <a:ext cx="362" cy="3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3" name="" r:id="rId5" imgW="253365" imgH="215900" progId="Equation.3">
                    <p:embed/>
                  </p:oleObj>
                </mc:Choice>
                <mc:Fallback>
                  <p:oleObj name="" r:id="rId5" imgW="253365" imgH="215900" progId="Equation.3">
                    <p:embed/>
                    <p:pic>
                      <p:nvPicPr>
                        <p:cNvPr id="0" name="图片 3172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5088" y="2928"/>
                          <a:ext cx="362" cy="30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0962" name="Object 6"/>
          <p:cNvGraphicFramePr/>
          <p:nvPr/>
        </p:nvGraphicFramePr>
        <p:xfrm>
          <a:off x="1123950" y="868363"/>
          <a:ext cx="2057400" cy="833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" name="" r:id="rId7" imgW="1066165" imgH="431800" progId="Equation.3">
                  <p:embed/>
                </p:oleObj>
              </mc:Choice>
              <mc:Fallback>
                <p:oleObj name="" r:id="rId7" imgW="1066165" imgH="431800" progId="Equation.3">
                  <p:embed/>
                  <p:pic>
                    <p:nvPicPr>
                      <p:cNvPr id="0" name="图片 317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123950" y="868363"/>
                        <a:ext cx="2057400" cy="8334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73" name="Text Box 7"/>
          <p:cNvSpPr txBox="1"/>
          <p:nvPr/>
        </p:nvSpPr>
        <p:spPr>
          <a:xfrm>
            <a:off x="3638550" y="1020763"/>
            <a:ext cx="3886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</a:pPr>
            <a:r>
              <a:rPr lang="zh-CN" altLang="en-US" sz="2400" dirty="0">
                <a:solidFill>
                  <a:srgbClr val="A50021"/>
                </a:solidFill>
                <a:latin typeface="Times New Roman" panose="02020603050405020304" pitchFamily="18" charset="0"/>
                <a:ea typeface="楷体_GB2312" pitchFamily="49" charset="-122"/>
              </a:rPr>
              <a:t>方向的判断是重点！</a:t>
            </a:r>
            <a:endParaRPr lang="zh-CN" altLang="en-US" sz="2400" dirty="0">
              <a:solidFill>
                <a:srgbClr val="A50021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40974" name="Text Box 8"/>
          <p:cNvSpPr txBox="1"/>
          <p:nvPr/>
        </p:nvSpPr>
        <p:spPr>
          <a:xfrm>
            <a:off x="381000" y="476250"/>
            <a:ext cx="4478338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</a:pPr>
            <a:r>
              <a:rPr lang="en-US" altLang="zh-CN" sz="2400" dirty="0">
                <a:solidFill>
                  <a:srgbClr val="A50021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400" dirty="0">
                <a:solidFill>
                  <a:srgbClr val="A50021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zh-CN" altLang="zh-CN" sz="2400" dirty="0">
                <a:solidFill>
                  <a:srgbClr val="A50021"/>
                </a:solidFill>
                <a:latin typeface="楷体_GB2312" pitchFamily="49" charset="-122"/>
                <a:ea typeface="楷体_GB2312" pitchFamily="49" charset="-122"/>
              </a:rPr>
              <a:t>毕奥-萨伐尔</a:t>
            </a:r>
            <a:r>
              <a:rPr lang="en-US" altLang="zh-CN" sz="2400" dirty="0">
                <a:solidFill>
                  <a:srgbClr val="A50021"/>
                </a:solidFill>
                <a:latin typeface="楷体_GB2312" pitchFamily="49" charset="-122"/>
                <a:ea typeface="楷体_GB2312" pitchFamily="49" charset="-122"/>
              </a:rPr>
              <a:t>-</a:t>
            </a:r>
            <a:r>
              <a:rPr lang="zh-CN" altLang="en-US" sz="2400" dirty="0">
                <a:solidFill>
                  <a:srgbClr val="A50021"/>
                </a:solidFill>
                <a:latin typeface="楷体_GB2312" pitchFamily="49" charset="-122"/>
                <a:ea typeface="楷体_GB2312" pitchFamily="49" charset="-122"/>
              </a:rPr>
              <a:t>拉普拉斯</a:t>
            </a:r>
            <a:r>
              <a:rPr lang="zh-CN" altLang="zh-CN" sz="2400" dirty="0">
                <a:solidFill>
                  <a:srgbClr val="A50021"/>
                </a:solidFill>
                <a:latin typeface="楷体_GB2312" pitchFamily="49" charset="-122"/>
                <a:ea typeface="楷体_GB2312" pitchFamily="49" charset="-122"/>
              </a:rPr>
              <a:t>定律</a:t>
            </a:r>
            <a:r>
              <a:rPr lang="en-US" altLang="zh-CN" sz="2400" dirty="0">
                <a:solidFill>
                  <a:srgbClr val="A50021"/>
                </a:solidFill>
                <a:latin typeface="楷体_GB2312" pitchFamily="49" charset="-122"/>
                <a:ea typeface="楷体_GB2312" pitchFamily="49" charset="-122"/>
              </a:rPr>
              <a:t>:</a:t>
            </a:r>
            <a:endParaRPr lang="en-US" altLang="zh-CN" sz="2400" dirty="0">
              <a:solidFill>
                <a:srgbClr val="A50021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0975" name="Rectangle 9"/>
          <p:cNvSpPr/>
          <p:nvPr/>
        </p:nvSpPr>
        <p:spPr>
          <a:xfrm>
            <a:off x="4440238" y="476250"/>
            <a:ext cx="4164012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/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 电流元产生的磁感应强度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:</a:t>
            </a:r>
            <a:endParaRPr lang="en-US" altLang="zh-CN" sz="2400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0976" name="Text Box 10"/>
          <p:cNvSpPr txBox="1"/>
          <p:nvPr/>
        </p:nvSpPr>
        <p:spPr>
          <a:xfrm>
            <a:off x="395288" y="1701800"/>
            <a:ext cx="7162800" cy="28670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</a:pPr>
            <a:r>
              <a:rPr lang="en-US" altLang="zh-CN" sz="2400" dirty="0">
                <a:solidFill>
                  <a:srgbClr val="A50021"/>
                </a:solidFill>
                <a:latin typeface="Times New Roman" panose="02020603050405020304" pitchFamily="18" charset="0"/>
                <a:ea typeface="楷体_GB2312" pitchFamily="49" charset="-122"/>
              </a:rPr>
              <a:t>3</a:t>
            </a:r>
            <a:r>
              <a:rPr lang="zh-CN" altLang="en-US" sz="2400" dirty="0">
                <a:solidFill>
                  <a:srgbClr val="A50021"/>
                </a:solidFill>
                <a:latin typeface="Times New Roman" panose="02020603050405020304" pitchFamily="18" charset="0"/>
                <a:ea typeface="楷体_GB2312" pitchFamily="49" charset="-122"/>
              </a:rPr>
              <a:t>、</a:t>
            </a:r>
            <a:r>
              <a:rPr lang="zh-CN" altLang="zh-CN" sz="2400" dirty="0">
                <a:solidFill>
                  <a:srgbClr val="A50021"/>
                </a:solidFill>
                <a:latin typeface="楷体_GB2312" pitchFamily="49" charset="-122"/>
                <a:ea typeface="楷体_GB2312" pitchFamily="49" charset="-122"/>
              </a:rPr>
              <a:t>毕奥-萨伐尔定律</a:t>
            </a:r>
            <a:r>
              <a:rPr lang="zh-CN" altLang="en-US" sz="2400" dirty="0">
                <a:solidFill>
                  <a:srgbClr val="A50021"/>
                </a:solidFill>
                <a:latin typeface="楷体_GB2312" pitchFamily="49" charset="-122"/>
                <a:ea typeface="楷体_GB2312" pitchFamily="49" charset="-122"/>
              </a:rPr>
              <a:t>的</a:t>
            </a:r>
            <a:r>
              <a:rPr lang="zh-CN" altLang="en-US" sz="2400" dirty="0">
                <a:solidFill>
                  <a:srgbClr val="A50021"/>
                </a:solidFill>
                <a:latin typeface="Times New Roman" panose="02020603050405020304" pitchFamily="18" charset="0"/>
                <a:ea typeface="楷体_GB2312" pitchFamily="49" charset="-122"/>
              </a:rPr>
              <a:t>应用：</a:t>
            </a:r>
            <a:endParaRPr lang="zh-CN" altLang="en-US" sz="2400" dirty="0">
              <a:solidFill>
                <a:srgbClr val="A50021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lvl="0" eaLnBrk="1" hangingPunct="1">
              <a:spcBef>
                <a:spcPct val="50000"/>
              </a:spcBef>
            </a:pP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  <a:sym typeface="Wingdings" panose="05000000000000000000" pitchFamily="2" charset="2"/>
              </a:rPr>
              <a:t></a:t>
            </a: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</a:rPr>
              <a:t>直线电流：有限长</a:t>
            </a: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</a:rPr>
              <a:t>=&gt;</a:t>
            </a: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</a:rPr>
              <a:t>无限长</a:t>
            </a:r>
            <a:endParaRPr lang="zh-CN" altLang="en-US" sz="2400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 lvl="0"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  <a:sym typeface="Wingdings" panose="05000000000000000000" pitchFamily="2" charset="2"/>
              </a:rPr>
              <a:t></a:t>
            </a: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</a:rPr>
              <a:t>圆电流：</a:t>
            </a:r>
            <a:endParaRPr lang="zh-CN" altLang="en-US" sz="2400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 lvl="0"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  <a:sym typeface="Wingdings" panose="05000000000000000000" pitchFamily="2" charset="2"/>
              </a:rPr>
              <a:t></a:t>
            </a: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</a:rPr>
              <a:t>载流长直螺线管：</a:t>
            </a:r>
            <a:endParaRPr lang="zh-CN" altLang="en-US" sz="2400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 lvl="0"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</a:t>
            </a: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</a:rPr>
              <a:t>运流电流：</a:t>
            </a:r>
            <a:endParaRPr lang="zh-CN" altLang="en-US" sz="2400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40963" name="Object 11"/>
          <p:cNvGraphicFramePr/>
          <p:nvPr/>
        </p:nvGraphicFramePr>
        <p:xfrm>
          <a:off x="4659313" y="2024063"/>
          <a:ext cx="1828800" cy="87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" name="" r:id="rId9" imgW="583565" imgH="405765" progId="Equation.3">
                  <p:embed/>
                </p:oleObj>
              </mc:Choice>
              <mc:Fallback>
                <p:oleObj name="" r:id="rId9" imgW="583565" imgH="405765" progId="Equation.3">
                  <p:embed/>
                  <p:pic>
                    <p:nvPicPr>
                      <p:cNvPr id="0" name="图片 317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659313" y="2024063"/>
                        <a:ext cx="1828800" cy="8731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77" name="Rectangle 12"/>
          <p:cNvSpPr/>
          <p:nvPr/>
        </p:nvSpPr>
        <p:spPr>
          <a:xfrm>
            <a:off x="2124075" y="2881313"/>
            <a:ext cx="1600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/>
            <a:r>
              <a:rPr lang="zh-CN" altLang="en-US" sz="2400" dirty="0">
                <a:solidFill>
                  <a:srgbClr val="A50021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圆心处</a:t>
            </a: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       </a:t>
            </a:r>
            <a:endParaRPr lang="zh-CN" altLang="en-US" sz="2400" i="1" dirty="0">
              <a:latin typeface="Times New Roman" panose="02020603050405020304" pitchFamily="18" charset="0"/>
              <a:ea typeface="楷体_GB2312" pitchFamily="49" charset="-122"/>
              <a:sym typeface="Symbol" panose="05050102010706020507" pitchFamily="18" charset="2"/>
            </a:endParaRPr>
          </a:p>
        </p:txBody>
      </p:sp>
      <p:graphicFrame>
        <p:nvGraphicFramePr>
          <p:cNvPr id="40964" name="Object 13"/>
          <p:cNvGraphicFramePr/>
          <p:nvPr/>
        </p:nvGraphicFramePr>
        <p:xfrm>
          <a:off x="3365500" y="2695575"/>
          <a:ext cx="12319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" name="" r:id="rId11" imgW="659765" imgH="405765" progId="Equation.3">
                  <p:embed/>
                </p:oleObj>
              </mc:Choice>
              <mc:Fallback>
                <p:oleObj name="" r:id="rId11" imgW="659765" imgH="405765" progId="Equation.3">
                  <p:embed/>
                  <p:pic>
                    <p:nvPicPr>
                      <p:cNvPr id="0" name="图片 3175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365500" y="2695575"/>
                        <a:ext cx="1231900" cy="787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5" name="Object 14"/>
          <p:cNvGraphicFramePr/>
          <p:nvPr/>
        </p:nvGraphicFramePr>
        <p:xfrm>
          <a:off x="3203575" y="3490913"/>
          <a:ext cx="1676400" cy="487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" name="" r:id="rId13" imgW="635000" imgH="228600" progId="Equation.3">
                  <p:embed/>
                </p:oleObj>
              </mc:Choice>
              <mc:Fallback>
                <p:oleObj name="" r:id="rId13" imgW="635000" imgH="228600" progId="Equation.3">
                  <p:embed/>
                  <p:pic>
                    <p:nvPicPr>
                      <p:cNvPr id="0" name="图片 3176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203575" y="3490913"/>
                        <a:ext cx="1676400" cy="4873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78" name="Text Box 15"/>
          <p:cNvSpPr txBox="1"/>
          <p:nvPr/>
        </p:nvSpPr>
        <p:spPr>
          <a:xfrm>
            <a:off x="457200" y="5708650"/>
            <a:ext cx="4475163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0" hangingPunct="0"/>
            <a:r>
              <a:rPr lang="en-US" altLang="zh-CN" sz="2400" dirty="0">
                <a:solidFill>
                  <a:srgbClr val="A50021"/>
                </a:solidFill>
                <a:latin typeface="Times New Roman" panose="02020603050405020304" pitchFamily="18" charset="0"/>
                <a:ea typeface="楷体_GB2312" pitchFamily="49" charset="-122"/>
              </a:rPr>
              <a:t>4</a:t>
            </a:r>
            <a:r>
              <a:rPr lang="zh-CN" altLang="en-US" sz="2400" dirty="0">
                <a:solidFill>
                  <a:srgbClr val="A50021"/>
                </a:solidFill>
                <a:latin typeface="Times New Roman" panose="02020603050405020304" pitchFamily="18" charset="0"/>
                <a:ea typeface="楷体_GB2312" pitchFamily="49" charset="-122"/>
              </a:rPr>
              <a:t>、 </a:t>
            </a:r>
            <a:r>
              <a:rPr lang="zh-CN" altLang="zh-CN" sz="2400" dirty="0">
                <a:solidFill>
                  <a:srgbClr val="A50021"/>
                </a:solidFill>
                <a:latin typeface="Times New Roman" panose="02020603050405020304" pitchFamily="18" charset="0"/>
                <a:ea typeface="楷体_GB2312" pitchFamily="49" charset="-122"/>
              </a:rPr>
              <a:t>运动电荷产生的磁场</a:t>
            </a:r>
            <a:endParaRPr lang="zh-CN" altLang="en-US" sz="2400" dirty="0">
              <a:solidFill>
                <a:srgbClr val="A50021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40966" name="Object 16"/>
          <p:cNvGraphicFramePr/>
          <p:nvPr/>
        </p:nvGraphicFramePr>
        <p:xfrm>
          <a:off x="4643438" y="5516563"/>
          <a:ext cx="1900237" cy="862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8" name="" r:id="rId15" imgW="939165" imgH="405765" progId="Equation.3">
                  <p:embed/>
                </p:oleObj>
              </mc:Choice>
              <mc:Fallback>
                <p:oleObj name="" r:id="rId15" imgW="939165" imgH="405765" progId="Equation.3">
                  <p:embed/>
                  <p:pic>
                    <p:nvPicPr>
                      <p:cNvPr id="0" name="图片 3177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643438" y="5516563"/>
                        <a:ext cx="1900237" cy="8620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79" name="Text Box 17"/>
          <p:cNvSpPr txBox="1"/>
          <p:nvPr/>
        </p:nvSpPr>
        <p:spPr>
          <a:xfrm>
            <a:off x="2339975" y="4094163"/>
            <a:ext cx="1828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/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</a:rPr>
              <a:t>等效电流</a:t>
            </a:r>
            <a:endParaRPr lang="zh-CN" altLang="en-US" sz="2400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40967" name="Object 18"/>
          <p:cNvGraphicFramePr/>
          <p:nvPr/>
        </p:nvGraphicFramePr>
        <p:xfrm>
          <a:off x="4030663" y="3981450"/>
          <a:ext cx="1781175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9" name="" r:id="rId17" imgW="1015365" imgH="393700" progId="Equation.DSMT4">
                  <p:embed/>
                </p:oleObj>
              </mc:Choice>
              <mc:Fallback>
                <p:oleObj name="" r:id="rId17" imgW="1015365" imgH="393700" progId="Equation.DSMT4">
                  <p:embed/>
                  <p:pic>
                    <p:nvPicPr>
                      <p:cNvPr id="0" name="图片 3178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4030663" y="3981450"/>
                        <a:ext cx="1781175" cy="762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8" name="Object 19"/>
          <p:cNvGraphicFramePr/>
          <p:nvPr/>
        </p:nvGraphicFramePr>
        <p:xfrm>
          <a:off x="3889375" y="4670425"/>
          <a:ext cx="226695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0" name="" r:id="rId19" imgW="1053465" imgH="393700" progId="Equation.DSMT4">
                  <p:embed/>
                </p:oleObj>
              </mc:Choice>
              <mc:Fallback>
                <p:oleObj name="" r:id="rId19" imgW="1053465" imgH="393700" progId="Equation.DSMT4">
                  <p:embed/>
                  <p:pic>
                    <p:nvPicPr>
                      <p:cNvPr id="0" name="图片 3179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3889375" y="4670425"/>
                        <a:ext cx="2266950" cy="774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80" name="Text Box 20"/>
          <p:cNvSpPr txBox="1"/>
          <p:nvPr/>
        </p:nvSpPr>
        <p:spPr>
          <a:xfrm>
            <a:off x="2339975" y="4803775"/>
            <a:ext cx="1676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</a:pP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</a:rPr>
              <a:t>圆心处：</a:t>
            </a:r>
            <a:endParaRPr lang="zh-CN" altLang="en-US" sz="2400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" name="Group 8"/>
          <p:cNvGrpSpPr/>
          <p:nvPr/>
        </p:nvGrpSpPr>
        <p:grpSpPr>
          <a:xfrm>
            <a:off x="827088" y="1989138"/>
            <a:ext cx="7145337" cy="2835275"/>
            <a:chOff x="972" y="1944"/>
            <a:chExt cx="4501" cy="1786"/>
          </a:xfrm>
        </p:grpSpPr>
        <p:grpSp>
          <p:nvGrpSpPr>
            <p:cNvPr id="41991" name="Group 9"/>
            <p:cNvGrpSpPr/>
            <p:nvPr/>
          </p:nvGrpSpPr>
          <p:grpSpPr>
            <a:xfrm>
              <a:off x="972" y="1944"/>
              <a:ext cx="3701" cy="518"/>
              <a:chOff x="972" y="2016"/>
              <a:chExt cx="3701" cy="518"/>
            </a:xfrm>
          </p:grpSpPr>
          <p:sp>
            <p:nvSpPr>
              <p:cNvPr id="41997" name="Text Box 10"/>
              <p:cNvSpPr txBox="1"/>
              <p:nvPr/>
            </p:nvSpPr>
            <p:spPr>
              <a:xfrm>
                <a:off x="2253" y="2016"/>
                <a:ext cx="2420" cy="518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anchor="ctr">
                <a:spAutoFit/>
              </a:bodyPr>
              <a:p>
                <a:pPr lvl="0" eaLnBrk="1" hangingPunct="1"/>
                <a:r>
                  <a:rPr lang="zh-CN" altLang="en-US" sz="2400" dirty="0">
                    <a:latin typeface="楷体_GB2312" pitchFamily="49" charset="-122"/>
                    <a:ea typeface="楷体_GB2312" pitchFamily="49" charset="-122"/>
                  </a:rPr>
                  <a:t>切向：该点   方向</a:t>
                </a:r>
                <a:endParaRPr lang="zh-CN" altLang="en-US" sz="2400" dirty="0">
                  <a:latin typeface="楷体_GB2312" pitchFamily="49" charset="-122"/>
                  <a:ea typeface="楷体_GB2312" pitchFamily="49" charset="-122"/>
                </a:endParaRPr>
              </a:p>
              <a:p>
                <a:pPr lvl="0" eaLnBrk="1" hangingPunct="1"/>
                <a:r>
                  <a:rPr lang="zh-CN" altLang="en-US" sz="2400" dirty="0">
                    <a:latin typeface="楷体_GB2312" pitchFamily="49" charset="-122"/>
                    <a:ea typeface="楷体_GB2312" pitchFamily="49" charset="-122"/>
                  </a:rPr>
                  <a:t>疏密：正比于该点  的大小</a:t>
                </a:r>
                <a:endParaRPr lang="zh-CN" altLang="en-US" sz="2400" dirty="0">
                  <a:latin typeface="楷体_GB2312" pitchFamily="49" charset="-122"/>
                  <a:ea typeface="楷体_GB2312" pitchFamily="49" charset="-122"/>
                </a:endParaRPr>
              </a:p>
            </p:txBody>
          </p:sp>
          <p:sp>
            <p:nvSpPr>
              <p:cNvPr id="41998" name="Text Box 11"/>
              <p:cNvSpPr txBox="1"/>
              <p:nvPr/>
            </p:nvSpPr>
            <p:spPr>
              <a:xfrm>
                <a:off x="972" y="2143"/>
                <a:ext cx="1076" cy="288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anchor="ctr">
                <a:spAutoFit/>
              </a:bodyPr>
              <a:p>
                <a:pPr lvl="0" eaLnBrk="1" hangingPunct="1"/>
                <a:r>
                  <a:rPr lang="en-US" altLang="zh-CN" sz="2400" dirty="0">
                    <a:solidFill>
                      <a:srgbClr val="3333CC"/>
                    </a:solidFill>
                    <a:latin typeface="楷体_GB2312" pitchFamily="49" charset="-122"/>
                    <a:ea typeface="楷体_GB2312" pitchFamily="49" charset="-122"/>
                  </a:rPr>
                  <a:t>1.</a:t>
                </a:r>
                <a:r>
                  <a:rPr lang="zh-CN" altLang="en-US" sz="2400" dirty="0">
                    <a:solidFill>
                      <a:srgbClr val="3333CC"/>
                    </a:solidFill>
                    <a:latin typeface="楷体_GB2312" pitchFamily="49" charset="-122"/>
                    <a:ea typeface="楷体_GB2312" pitchFamily="49" charset="-122"/>
                  </a:rPr>
                  <a:t>磁感应线</a:t>
                </a:r>
                <a:endParaRPr lang="zh-CN" altLang="en-US" sz="2400" dirty="0">
                  <a:solidFill>
                    <a:srgbClr val="3333CC"/>
                  </a:solidFill>
                  <a:latin typeface="楷体_GB2312" pitchFamily="49" charset="-122"/>
                  <a:ea typeface="楷体_GB2312" pitchFamily="49" charset="-122"/>
                </a:endParaRPr>
              </a:p>
            </p:txBody>
          </p:sp>
          <p:sp>
            <p:nvSpPr>
              <p:cNvPr id="41999" name="AutoShape 12"/>
              <p:cNvSpPr/>
              <p:nvPr/>
            </p:nvSpPr>
            <p:spPr>
              <a:xfrm>
                <a:off x="2069" y="2121"/>
                <a:ext cx="194" cy="365"/>
              </a:xfrm>
              <a:prstGeom prst="leftBrace">
                <a:avLst>
                  <a:gd name="adj1" fmla="val 15678"/>
                  <a:gd name="adj2" fmla="val 50000"/>
                </a:avLst>
              </a:prstGeom>
              <a:noFill/>
              <a:ln w="28575" cap="flat" cmpd="sng">
                <a:solidFill>
                  <a:srgbClr val="FF33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lvl="0" eaLnBrk="1" hangingPunct="1"/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graphicFrame>
            <p:nvGraphicFramePr>
              <p:cNvPr id="41986" name="Object 13"/>
              <p:cNvGraphicFramePr/>
              <p:nvPr/>
            </p:nvGraphicFramePr>
            <p:xfrm>
              <a:off x="3880" y="2278"/>
              <a:ext cx="165" cy="21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82" name="" r:id="rId1" imgW="165100" imgH="203200" progId="Equation.3">
                      <p:embed/>
                    </p:oleObj>
                  </mc:Choice>
                  <mc:Fallback>
                    <p:oleObj name="" r:id="rId1" imgW="165100" imgH="203200" progId="Equation.3">
                      <p:embed/>
                      <p:pic>
                        <p:nvPicPr>
                          <p:cNvPr id="0" name="图片 3181"/>
                          <p:cNvPicPr/>
                          <p:nvPr/>
                        </p:nvPicPr>
                        <p:blipFill>
                          <a:blip r:embed="rId2"/>
                          <a:stretch>
                            <a:fillRect/>
                          </a:stretch>
                        </p:blipFill>
                        <p:spPr>
                          <a:xfrm>
                            <a:off x="3880" y="2278"/>
                            <a:ext cx="165" cy="218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1987" name="Object 14"/>
              <p:cNvGraphicFramePr/>
              <p:nvPr/>
            </p:nvGraphicFramePr>
            <p:xfrm>
              <a:off x="3319" y="2031"/>
              <a:ext cx="177" cy="23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81" name="" r:id="rId3" imgW="165100" imgH="203200" progId="Equation.3">
                      <p:embed/>
                    </p:oleObj>
                  </mc:Choice>
                  <mc:Fallback>
                    <p:oleObj name="" r:id="rId3" imgW="165100" imgH="203200" progId="Equation.3">
                      <p:embed/>
                      <p:pic>
                        <p:nvPicPr>
                          <p:cNvPr id="0" name="图片 3180"/>
                          <p:cNvPicPr/>
                          <p:nvPr/>
                        </p:nvPicPr>
                        <p:blipFill>
                          <a:blip r:embed="rId2"/>
                          <a:stretch>
                            <a:fillRect/>
                          </a:stretch>
                        </p:blipFill>
                        <p:spPr>
                          <a:xfrm>
                            <a:off x="3319" y="2031"/>
                            <a:ext cx="177" cy="232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41992" name="Group 15"/>
            <p:cNvGrpSpPr/>
            <p:nvPr/>
          </p:nvGrpSpPr>
          <p:grpSpPr>
            <a:xfrm>
              <a:off x="2270" y="2781"/>
              <a:ext cx="3203" cy="748"/>
              <a:chOff x="929" y="2781"/>
              <a:chExt cx="3203" cy="748"/>
            </a:xfrm>
          </p:grpSpPr>
          <p:sp>
            <p:nvSpPr>
              <p:cNvPr id="41994" name="Text Box 16"/>
              <p:cNvSpPr txBox="1"/>
              <p:nvPr/>
            </p:nvSpPr>
            <p:spPr>
              <a:xfrm>
                <a:off x="929" y="2977"/>
                <a:ext cx="502" cy="288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anchor="ctr">
                <a:spAutoFit/>
              </a:bodyPr>
              <a:p>
                <a:pPr lvl="0" algn="ctr" eaLnBrk="1" hangingPunct="1"/>
                <a:r>
                  <a:rPr lang="zh-CN" altLang="en-US" sz="2400" dirty="0">
                    <a:latin typeface="楷体_GB2312" pitchFamily="49" charset="-122"/>
                    <a:ea typeface="楷体_GB2312" pitchFamily="49" charset="-122"/>
                  </a:rPr>
                  <a:t>特点</a:t>
                </a:r>
                <a:endParaRPr lang="zh-CN" altLang="en-US" sz="2400" dirty="0">
                  <a:latin typeface="楷体_GB2312" pitchFamily="49" charset="-122"/>
                  <a:ea typeface="楷体_GB2312" pitchFamily="49" charset="-122"/>
                </a:endParaRPr>
              </a:p>
            </p:txBody>
          </p:sp>
          <p:sp>
            <p:nvSpPr>
              <p:cNvPr id="41995" name="Text Box 17"/>
              <p:cNvSpPr txBox="1"/>
              <p:nvPr/>
            </p:nvSpPr>
            <p:spPr>
              <a:xfrm>
                <a:off x="1616" y="2781"/>
                <a:ext cx="2516" cy="748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anchor="ctr">
                <a:spAutoFit/>
              </a:bodyPr>
              <a:p>
                <a:pPr lvl="0" eaLnBrk="1" hangingPunct="1"/>
                <a:r>
                  <a:rPr lang="zh-CN" altLang="en-US" sz="2400" dirty="0">
                    <a:latin typeface="楷体_GB2312" pitchFamily="49" charset="-122"/>
                    <a:ea typeface="楷体_GB2312" pitchFamily="49" charset="-122"/>
                  </a:rPr>
                  <a:t>闭合， 或两端伸向无穷远；</a:t>
                </a:r>
                <a:endParaRPr lang="zh-CN" altLang="en-US" sz="2400" dirty="0">
                  <a:latin typeface="楷体_GB2312" pitchFamily="49" charset="-122"/>
                  <a:ea typeface="楷体_GB2312" pitchFamily="49" charset="-122"/>
                </a:endParaRPr>
              </a:p>
              <a:p>
                <a:pPr lvl="0" eaLnBrk="1" hangingPunct="1"/>
                <a:r>
                  <a:rPr lang="zh-CN" altLang="en-US" sz="2400" dirty="0">
                    <a:latin typeface="楷体_GB2312" pitchFamily="49" charset="-122"/>
                    <a:ea typeface="楷体_GB2312" pitchFamily="49" charset="-122"/>
                  </a:rPr>
                  <a:t>与载流回路互相套联；</a:t>
                </a:r>
                <a:endParaRPr lang="zh-CN" altLang="en-US" sz="2400" dirty="0">
                  <a:latin typeface="楷体_GB2312" pitchFamily="49" charset="-122"/>
                  <a:ea typeface="楷体_GB2312" pitchFamily="49" charset="-122"/>
                </a:endParaRPr>
              </a:p>
              <a:p>
                <a:pPr lvl="0" eaLnBrk="1" hangingPunct="1"/>
                <a:r>
                  <a:rPr lang="zh-CN" altLang="en-US" sz="2400" dirty="0">
                    <a:latin typeface="楷体_GB2312" pitchFamily="49" charset="-122"/>
                    <a:ea typeface="楷体_GB2312" pitchFamily="49" charset="-122"/>
                  </a:rPr>
                  <a:t>互不相交</a:t>
                </a:r>
                <a:r>
                  <a:rPr lang="en-US" altLang="zh-CN" sz="2400" dirty="0">
                    <a:latin typeface="楷体_GB2312" pitchFamily="49" charset="-122"/>
                    <a:ea typeface="楷体_GB2312" pitchFamily="49" charset="-122"/>
                  </a:rPr>
                  <a:t>.</a:t>
                </a:r>
                <a:endParaRPr lang="en-US" altLang="zh-CN" sz="2400" dirty="0">
                  <a:latin typeface="楷体_GB2312" pitchFamily="49" charset="-122"/>
                  <a:ea typeface="楷体_GB2312" pitchFamily="49" charset="-122"/>
                </a:endParaRPr>
              </a:p>
            </p:txBody>
          </p:sp>
          <p:sp>
            <p:nvSpPr>
              <p:cNvPr id="41996" name="AutoShape 18"/>
              <p:cNvSpPr/>
              <p:nvPr/>
            </p:nvSpPr>
            <p:spPr>
              <a:xfrm>
                <a:off x="1443" y="2874"/>
                <a:ext cx="195" cy="564"/>
              </a:xfrm>
              <a:prstGeom prst="leftBrace">
                <a:avLst>
                  <a:gd name="adj1" fmla="val 24102"/>
                  <a:gd name="adj2" fmla="val 50000"/>
                </a:avLst>
              </a:prstGeom>
              <a:noFill/>
              <a:ln w="28575" cap="flat" cmpd="sng">
                <a:solidFill>
                  <a:srgbClr val="FF33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lvl="0" eaLnBrk="1" hangingPunct="1"/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pic>
          <p:nvPicPr>
            <p:cNvPr id="41993" name="Picture 19" descr="12-43"/>
            <p:cNvPicPr>
              <a:picLocks noChangeAspect="1"/>
            </p:cNvPicPr>
            <p:nvPr/>
          </p:nvPicPr>
          <p:blipFill>
            <a:blip r:embed="rId4">
              <a:lum bright="-12000" contrast="24000"/>
            </a:blip>
            <a:srcRect b="10966"/>
            <a:stretch>
              <a:fillRect/>
            </a:stretch>
          </p:blipFill>
          <p:spPr>
            <a:xfrm>
              <a:off x="996" y="2699"/>
              <a:ext cx="1234" cy="1031"/>
            </a:xfrm>
            <a:prstGeom prst="rect">
              <a:avLst/>
            </a:prstGeom>
            <a:noFill/>
            <a:ln w="28575" cap="flat" cmpd="sng">
              <a:solidFill>
                <a:srgbClr val="FF9900"/>
              </a:solidFill>
              <a:prstDash val="solid"/>
              <a:miter/>
              <a:headEnd type="none" w="med" len="med"/>
              <a:tailEnd type="none" w="med" len="med"/>
            </a:ln>
          </p:spPr>
        </p:pic>
      </p:grpSp>
      <p:sp>
        <p:nvSpPr>
          <p:cNvPr id="41989" name="Rectangle 20"/>
          <p:cNvSpPr/>
          <p:nvPr/>
        </p:nvSpPr>
        <p:spPr>
          <a:xfrm>
            <a:off x="1116013" y="476250"/>
            <a:ext cx="7531100" cy="5794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 eaLnBrk="0" hangingPunct="0">
              <a:spcBef>
                <a:spcPct val="50000"/>
              </a:spcBef>
            </a:pPr>
            <a:r>
              <a:rPr lang="en-US" altLang="zh-CN" sz="3200" dirty="0">
                <a:solidFill>
                  <a:srgbClr val="660066"/>
                </a:solidFill>
                <a:latin typeface="隶书" pitchFamily="49" charset="-122"/>
                <a:ea typeface="隶书" pitchFamily="49" charset="-122"/>
              </a:rPr>
              <a:t>§4  </a:t>
            </a:r>
            <a:r>
              <a:rPr lang="zh-CN" altLang="en-US" sz="3200" dirty="0">
                <a:solidFill>
                  <a:srgbClr val="660066"/>
                </a:solidFill>
                <a:latin typeface="隶书" pitchFamily="49" charset="-122"/>
                <a:ea typeface="隶书" pitchFamily="49" charset="-122"/>
              </a:rPr>
              <a:t>磁场的</a:t>
            </a:r>
            <a:r>
              <a:rPr lang="zh-CN" altLang="en-US" sz="3200" dirty="0">
                <a:solidFill>
                  <a:srgbClr val="660066"/>
                </a:solidFill>
                <a:latin typeface="Times New Roman" panose="02020603050405020304" pitchFamily="18" charset="0"/>
                <a:ea typeface="隶书" pitchFamily="49" charset="-122"/>
              </a:rPr>
              <a:t>“</a:t>
            </a:r>
            <a:r>
              <a:rPr lang="zh-CN" altLang="en-US" sz="3200" dirty="0">
                <a:solidFill>
                  <a:srgbClr val="660066"/>
                </a:solidFill>
                <a:latin typeface="隶书" pitchFamily="49" charset="-122"/>
                <a:ea typeface="隶书" pitchFamily="49" charset="-122"/>
              </a:rPr>
              <a:t>高斯定理</a:t>
            </a:r>
            <a:r>
              <a:rPr lang="zh-CN" altLang="en-US" sz="3200" dirty="0">
                <a:solidFill>
                  <a:srgbClr val="660066"/>
                </a:solidFill>
                <a:latin typeface="Times New Roman" panose="02020603050405020304" pitchFamily="18" charset="0"/>
                <a:ea typeface="隶书" pitchFamily="49" charset="-122"/>
              </a:rPr>
              <a:t>”</a:t>
            </a:r>
            <a:r>
              <a:rPr lang="zh-CN" altLang="en-US" sz="3200" dirty="0">
                <a:solidFill>
                  <a:srgbClr val="660066"/>
                </a:solidFill>
                <a:latin typeface="隶书" pitchFamily="49" charset="-122"/>
                <a:ea typeface="隶书" pitchFamily="49" charset="-122"/>
              </a:rPr>
              <a:t>和安培环路定理 </a:t>
            </a:r>
            <a:endParaRPr lang="zh-CN" altLang="en-US" sz="3200" dirty="0">
              <a:solidFill>
                <a:srgbClr val="660066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41990" name="Text Box 21"/>
          <p:cNvSpPr txBox="1"/>
          <p:nvPr/>
        </p:nvSpPr>
        <p:spPr>
          <a:xfrm>
            <a:off x="684213" y="1254125"/>
            <a:ext cx="4392612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一、磁场的高斯定理</a:t>
            </a:r>
            <a:endParaRPr lang="zh-CN" altLang="en-US" dirty="0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024" name="Text Box 2"/>
          <p:cNvSpPr txBox="1"/>
          <p:nvPr/>
        </p:nvSpPr>
        <p:spPr>
          <a:xfrm>
            <a:off x="971550" y="423863"/>
            <a:ext cx="156527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lvl="0" eaLnBrk="1" hangingPunct="1"/>
            <a:r>
              <a:rPr lang="en-US" altLang="zh-CN" sz="2400" dirty="0">
                <a:solidFill>
                  <a:srgbClr val="3333CC"/>
                </a:solidFill>
                <a:latin typeface="楷体_GB2312" pitchFamily="49" charset="-122"/>
                <a:ea typeface="楷体_GB2312" pitchFamily="49" charset="-122"/>
              </a:rPr>
              <a:t>2. </a:t>
            </a:r>
            <a:r>
              <a:rPr lang="zh-CN" altLang="en-US" sz="2400" dirty="0">
                <a:solidFill>
                  <a:srgbClr val="3333CC"/>
                </a:solidFill>
                <a:latin typeface="楷体_GB2312" pitchFamily="49" charset="-122"/>
                <a:ea typeface="楷体_GB2312" pitchFamily="49" charset="-122"/>
              </a:rPr>
              <a:t>磁通量</a:t>
            </a:r>
            <a:endParaRPr lang="zh-CN" altLang="en-US" sz="2400" dirty="0">
              <a:solidFill>
                <a:srgbClr val="3333CC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3025" name="Text Box 3"/>
          <p:cNvSpPr txBox="1"/>
          <p:nvPr/>
        </p:nvSpPr>
        <p:spPr>
          <a:xfrm>
            <a:off x="1217613" y="917575"/>
            <a:ext cx="5999162" cy="457200"/>
          </a:xfrm>
          <a:prstGeom prst="rect">
            <a:avLst/>
          </a:prstGeom>
          <a:noFill/>
          <a:ln w="28575">
            <a:noFill/>
          </a:ln>
        </p:spPr>
        <p:txBody>
          <a:bodyPr anchor="ctr">
            <a:spAutoFit/>
          </a:bodyPr>
          <a:p>
            <a:pPr lvl="0" eaLnBrk="1" hangingPunct="1"/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通过磁场中某给定面的磁感应线的总条数</a:t>
            </a:r>
            <a:endParaRPr lang="zh-CN" altLang="en-US" sz="2400" dirty="0">
              <a:latin typeface="楷体_GB2312" pitchFamily="49" charset="-122"/>
              <a:ea typeface="楷体_GB2312" pitchFamily="49" charset="-122"/>
            </a:endParaRPr>
          </a:p>
        </p:txBody>
      </p:sp>
      <p:grpSp>
        <p:nvGrpSpPr>
          <p:cNvPr id="2" name="Group 4"/>
          <p:cNvGrpSpPr/>
          <p:nvPr/>
        </p:nvGrpSpPr>
        <p:grpSpPr>
          <a:xfrm>
            <a:off x="1187450" y="1628775"/>
            <a:ext cx="6873875" cy="2166938"/>
            <a:chOff x="1005" y="966"/>
            <a:chExt cx="4330" cy="1365"/>
          </a:xfrm>
        </p:grpSpPr>
        <p:graphicFrame>
          <p:nvGraphicFramePr>
            <p:cNvPr id="43018" name="Object 5"/>
            <p:cNvGraphicFramePr/>
            <p:nvPr/>
          </p:nvGraphicFramePr>
          <p:xfrm>
            <a:off x="2605" y="1388"/>
            <a:ext cx="2575" cy="3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3" name="" r:id="rId1" imgW="2017395" imgH="254000" progId="Equation.DSMT4">
                    <p:embed/>
                  </p:oleObj>
                </mc:Choice>
                <mc:Fallback>
                  <p:oleObj name="" r:id="rId1" imgW="2017395" imgH="254000" progId="Equation.DSMT4">
                    <p:embed/>
                    <p:pic>
                      <p:nvPicPr>
                        <p:cNvPr id="0" name="图片 3182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2605" y="1388"/>
                          <a:ext cx="2575" cy="30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43043" name="Group 6"/>
            <p:cNvGrpSpPr/>
            <p:nvPr/>
          </p:nvGrpSpPr>
          <p:grpSpPr>
            <a:xfrm>
              <a:off x="1005" y="966"/>
              <a:ext cx="1283" cy="1365"/>
              <a:chOff x="1005" y="948"/>
              <a:chExt cx="1283" cy="1365"/>
            </a:xfrm>
          </p:grpSpPr>
          <p:sp>
            <p:nvSpPr>
              <p:cNvPr id="43045" name="Rectangle 7"/>
              <p:cNvSpPr/>
              <p:nvPr/>
            </p:nvSpPr>
            <p:spPr>
              <a:xfrm>
                <a:off x="1005" y="948"/>
                <a:ext cx="1283" cy="1365"/>
              </a:xfrm>
              <a:prstGeom prst="rect">
                <a:avLst/>
              </a:prstGeom>
              <a:solidFill>
                <a:srgbClr val="FFFFFF"/>
              </a:solidFill>
              <a:ln w="28575" cap="flat" cmpd="sng">
                <a:solidFill>
                  <a:srgbClr val="FF99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lvl="0" eaLnBrk="1" hangingPunct="1"/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grpSp>
            <p:nvGrpSpPr>
              <p:cNvPr id="43046" name="Group 8"/>
              <p:cNvGrpSpPr/>
              <p:nvPr/>
            </p:nvGrpSpPr>
            <p:grpSpPr>
              <a:xfrm>
                <a:off x="1182" y="1243"/>
                <a:ext cx="940" cy="918"/>
                <a:chOff x="461" y="1327"/>
                <a:chExt cx="1370" cy="1179"/>
              </a:xfrm>
            </p:grpSpPr>
            <p:sp>
              <p:nvSpPr>
                <p:cNvPr id="43057" name="Arc 9"/>
                <p:cNvSpPr/>
                <p:nvPr/>
              </p:nvSpPr>
              <p:spPr>
                <a:xfrm rot="-4615631">
                  <a:off x="561" y="1227"/>
                  <a:ext cx="976" cy="1176"/>
                </a:xfrm>
                <a:custGeom>
                  <a:avLst/>
                  <a:gdLst>
                    <a:gd name="txL" fmla="*/ 0 w 21600"/>
                    <a:gd name="txT" fmla="*/ 0 h 21600"/>
                    <a:gd name="txR" fmla="*/ 21600 w 21600"/>
                    <a:gd name="txB" fmla="*/ 21600 h 21600"/>
                  </a:gdLst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txL" t="txT" r="txR" b="txB"/>
                  <a:pathLst>
                    <a:path w="21600" h="21600" fill="none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/>
                <a:p>
                  <a:pPr lvl="0" eaLnBrk="1" hangingPunct="1"/>
                  <a:endPara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3058" name="Arc 10"/>
                <p:cNvSpPr/>
                <p:nvPr/>
              </p:nvSpPr>
              <p:spPr>
                <a:xfrm rot="-3550924">
                  <a:off x="755" y="1430"/>
                  <a:ext cx="976" cy="1176"/>
                </a:xfrm>
                <a:custGeom>
                  <a:avLst/>
                  <a:gdLst>
                    <a:gd name="txL" fmla="*/ 0 w 21600"/>
                    <a:gd name="txT" fmla="*/ 0 h 21600"/>
                    <a:gd name="txR" fmla="*/ 21600 w 21600"/>
                    <a:gd name="txB" fmla="*/ 21600 h 21600"/>
                  </a:gdLst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txL" t="txT" r="txR" b="txB"/>
                  <a:pathLst>
                    <a:path w="21600" h="21600" fill="none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/>
                <a:p>
                  <a:pPr lvl="0" eaLnBrk="1" hangingPunct="1"/>
                  <a:endPara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43047" name="AutoShape 11"/>
              <p:cNvSpPr/>
              <p:nvPr/>
            </p:nvSpPr>
            <p:spPr>
              <a:xfrm rot="9145051">
                <a:off x="1206" y="1139"/>
                <a:ext cx="711" cy="970"/>
              </a:xfrm>
              <a:prstGeom prst="moon">
                <a:avLst>
                  <a:gd name="adj" fmla="val 68481"/>
                </a:avLst>
              </a:prstGeom>
              <a:solidFill>
                <a:schemeClr val="accent2"/>
              </a:solidFill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lvl="0" eaLnBrk="1" hangingPunct="1"/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grpSp>
            <p:nvGrpSpPr>
              <p:cNvPr id="43048" name="Group 12"/>
              <p:cNvGrpSpPr/>
              <p:nvPr/>
            </p:nvGrpSpPr>
            <p:grpSpPr>
              <a:xfrm>
                <a:off x="1196" y="1238"/>
                <a:ext cx="938" cy="920"/>
                <a:chOff x="481" y="1320"/>
                <a:chExt cx="1367" cy="1182"/>
              </a:xfrm>
            </p:grpSpPr>
            <p:sp>
              <p:nvSpPr>
                <p:cNvPr id="43055" name="Arc 13"/>
                <p:cNvSpPr/>
                <p:nvPr/>
              </p:nvSpPr>
              <p:spPr>
                <a:xfrm rot="-4549037">
                  <a:off x="581" y="1220"/>
                  <a:ext cx="976" cy="1176"/>
                </a:xfrm>
                <a:custGeom>
                  <a:avLst/>
                  <a:gdLst>
                    <a:gd name="txL" fmla="*/ 0 w 21600"/>
                    <a:gd name="txT" fmla="*/ 0 h 21600"/>
                    <a:gd name="txR" fmla="*/ 21600 w 21600"/>
                    <a:gd name="txB" fmla="*/ 21600 h 21600"/>
                  </a:gdLst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txL" t="txT" r="txR" b="txB"/>
                  <a:pathLst>
                    <a:path w="21600" h="21600" fill="none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19050" cap="flat" cmpd="sng">
                  <a:solidFill>
                    <a:schemeClr val="tx1"/>
                  </a:solidFill>
                  <a:prstDash val="dash"/>
                  <a:round/>
                  <a:headEnd type="none" w="med" len="med"/>
                  <a:tailEnd type="triangle" w="med" len="med"/>
                </a:ln>
              </p:spPr>
              <p:txBody>
                <a:bodyPr wrap="none" anchor="ctr"/>
                <a:p>
                  <a:pPr lvl="0" eaLnBrk="1" hangingPunct="1"/>
                  <a:endPara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3056" name="Arc 14"/>
                <p:cNvSpPr/>
                <p:nvPr/>
              </p:nvSpPr>
              <p:spPr>
                <a:xfrm rot="-3484330">
                  <a:off x="772" y="1426"/>
                  <a:ext cx="976" cy="1176"/>
                </a:xfrm>
                <a:custGeom>
                  <a:avLst/>
                  <a:gdLst>
                    <a:gd name="txL" fmla="*/ 0 w 21600"/>
                    <a:gd name="txT" fmla="*/ 0 h 21600"/>
                    <a:gd name="txR" fmla="*/ 21600 w 21600"/>
                    <a:gd name="txB" fmla="*/ 21600 h 21600"/>
                  </a:gdLst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txL" t="txT" r="txR" b="txB"/>
                  <a:pathLst>
                    <a:path w="21600" h="21600" fill="none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19050" cap="flat" cmpd="sng">
                  <a:solidFill>
                    <a:schemeClr val="tx1"/>
                  </a:solidFill>
                  <a:prstDash val="dash"/>
                  <a:round/>
                  <a:headEnd type="none" w="med" len="med"/>
                  <a:tailEnd type="triangle" w="med" len="med"/>
                </a:ln>
              </p:spPr>
              <p:txBody>
                <a:bodyPr wrap="none" anchor="ctr"/>
                <a:p>
                  <a:pPr lvl="0" eaLnBrk="1" hangingPunct="1"/>
                  <a:endPara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43049" name="Arc 15"/>
              <p:cNvSpPr/>
              <p:nvPr/>
            </p:nvSpPr>
            <p:spPr>
              <a:xfrm rot="-4615631">
                <a:off x="1419" y="1361"/>
                <a:ext cx="630" cy="554"/>
              </a:xfrm>
              <a:custGeom>
                <a:avLst/>
                <a:gdLst>
                  <a:gd name="txL" fmla="*/ 0 w 19472"/>
                  <a:gd name="txT" fmla="*/ 0 h 16246"/>
                  <a:gd name="txR" fmla="*/ 19472 w 19472"/>
                  <a:gd name="txB" fmla="*/ 16246 h 16246"/>
                </a:gdLst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txL" t="txT" r="txR" b="txB"/>
                <a:pathLst>
                  <a:path w="19472" h="16246" fill="none">
                    <a:moveTo>
                      <a:pt x="14234" y="0"/>
                    </a:moveTo>
                    <a:cubicBezTo>
                      <a:pt x="16428" y="1921"/>
                      <a:pt x="18209" y="4268"/>
                      <a:pt x="19471" y="6897"/>
                    </a:cubicBezTo>
                  </a:path>
                  <a:path w="19472" h="16246" stroke="0">
                    <a:moveTo>
                      <a:pt x="14234" y="0"/>
                    </a:moveTo>
                    <a:cubicBezTo>
                      <a:pt x="16428" y="1921"/>
                      <a:pt x="18209" y="4268"/>
                      <a:pt x="19471" y="6897"/>
                    </a:cubicBezTo>
                    <a:lnTo>
                      <a:pt x="0" y="16246"/>
                    </a:lnTo>
                    <a:close/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lvl="0" eaLnBrk="1" hangingPunct="1"/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3050" name="Arc 16"/>
              <p:cNvSpPr/>
              <p:nvPr/>
            </p:nvSpPr>
            <p:spPr>
              <a:xfrm rot="-3932203">
                <a:off x="1414" y="1651"/>
                <a:ext cx="760" cy="440"/>
              </a:xfrm>
              <a:custGeom>
                <a:avLst/>
                <a:gdLst>
                  <a:gd name="txL" fmla="*/ 0 w 21600"/>
                  <a:gd name="txT" fmla="*/ 0 h 11790"/>
                  <a:gd name="txR" fmla="*/ 21600 w 21600"/>
                  <a:gd name="txB" fmla="*/ 11790 h 11790"/>
                </a:gdLst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txL" t="txT" r="txR" b="txB"/>
                <a:pathLst>
                  <a:path w="21600" h="11790" fill="none">
                    <a:moveTo>
                      <a:pt x="18098" y="0"/>
                    </a:moveTo>
                    <a:cubicBezTo>
                      <a:pt x="20383" y="3507"/>
                      <a:pt x="21600" y="7603"/>
                      <a:pt x="21600" y="11790"/>
                    </a:cubicBezTo>
                  </a:path>
                  <a:path w="21600" h="11790" stroke="0">
                    <a:moveTo>
                      <a:pt x="18098" y="0"/>
                    </a:moveTo>
                    <a:cubicBezTo>
                      <a:pt x="20383" y="3507"/>
                      <a:pt x="21600" y="7603"/>
                      <a:pt x="21600" y="11790"/>
                    </a:cubicBezTo>
                    <a:lnTo>
                      <a:pt x="0" y="11790"/>
                    </a:lnTo>
                    <a:close/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lvl="0" eaLnBrk="1" hangingPunct="1"/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3051" name="Oval 17"/>
              <p:cNvSpPr/>
              <p:nvPr/>
            </p:nvSpPr>
            <p:spPr>
              <a:xfrm rot="-4363661">
                <a:off x="1460" y="1385"/>
                <a:ext cx="48" cy="84"/>
              </a:xfrm>
              <a:prstGeom prst="ellipse">
                <a:avLst/>
              </a:prstGeom>
              <a:solidFill>
                <a:srgbClr val="FF0000"/>
              </a:solidFill>
              <a:ln w="28575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lvl="0" eaLnBrk="1" hangingPunct="1"/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3052" name="Line 18"/>
              <p:cNvSpPr/>
              <p:nvPr/>
            </p:nvSpPr>
            <p:spPr>
              <a:xfrm flipV="1">
                <a:off x="1503" y="1198"/>
                <a:ext cx="394" cy="205"/>
              </a:xfrm>
              <a:prstGeom prst="line">
                <a:avLst/>
              </a:prstGeom>
              <a:ln w="28575" cap="flat" cmpd="sng">
                <a:solidFill>
                  <a:srgbClr val="FF0000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43053" name="Line 19"/>
              <p:cNvSpPr/>
              <p:nvPr/>
            </p:nvSpPr>
            <p:spPr>
              <a:xfrm flipV="1">
                <a:off x="1496" y="1179"/>
                <a:ext cx="131" cy="230"/>
              </a:xfrm>
              <a:prstGeom prst="line">
                <a:avLst/>
              </a:prstGeom>
              <a:ln w="28575" cap="flat" cmpd="sng">
                <a:solidFill>
                  <a:srgbClr val="FF0000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43054" name="Freeform 20"/>
              <p:cNvSpPr/>
              <p:nvPr/>
            </p:nvSpPr>
            <p:spPr>
              <a:xfrm>
                <a:off x="1557" y="1295"/>
                <a:ext cx="81" cy="37"/>
              </a:xfrm>
              <a:custGeom>
                <a:avLst/>
                <a:gdLst>
                  <a:gd name="txL" fmla="*/ 0 w 269"/>
                  <a:gd name="txT" fmla="*/ 0 h 69"/>
                  <a:gd name="txR" fmla="*/ 269 w 269"/>
                  <a:gd name="txB" fmla="*/ 69 h 69"/>
                </a:gdLst>
                <a:ahLst/>
                <a:cxnLst>
                  <a:cxn ang="0">
                    <a:pos x="0" y="2"/>
                  </a:cxn>
                  <a:cxn ang="0">
                    <a:pos x="1" y="1"/>
                  </a:cxn>
                  <a:cxn ang="0">
                    <a:pos x="2" y="6"/>
                  </a:cxn>
                </a:cxnLst>
                <a:rect l="txL" t="txT" r="txR" b="txB"/>
                <a:pathLst>
                  <a:path w="269" h="69">
                    <a:moveTo>
                      <a:pt x="0" y="28"/>
                    </a:moveTo>
                    <a:cubicBezTo>
                      <a:pt x="24" y="14"/>
                      <a:pt x="48" y="0"/>
                      <a:pt x="93" y="7"/>
                    </a:cubicBezTo>
                    <a:cubicBezTo>
                      <a:pt x="138" y="14"/>
                      <a:pt x="203" y="41"/>
                      <a:pt x="269" y="69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lvl="0" eaLnBrk="1" hangingPunct="1"/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graphicFrame>
            <p:nvGraphicFramePr>
              <p:cNvPr id="43020" name="Object 21"/>
              <p:cNvGraphicFramePr/>
              <p:nvPr/>
            </p:nvGraphicFramePr>
            <p:xfrm>
              <a:off x="1616" y="1171"/>
              <a:ext cx="105" cy="14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84" name="" r:id="rId3" imgW="139700" imgH="177800" progId="Equation.3">
                      <p:embed/>
                    </p:oleObj>
                  </mc:Choice>
                  <mc:Fallback>
                    <p:oleObj name="" r:id="rId3" imgW="139700" imgH="177800" progId="Equation.3">
                      <p:embed/>
                      <p:pic>
                        <p:nvPicPr>
                          <p:cNvPr id="0" name="图片 3183"/>
                          <p:cNvPicPr/>
                          <p:nvPr/>
                        </p:nvPicPr>
                        <p:blipFill>
                          <a:blip r:embed="rId4"/>
                          <a:stretch>
                            <a:fillRect/>
                          </a:stretch>
                        </p:blipFill>
                        <p:spPr>
                          <a:xfrm>
                            <a:off x="1616" y="1171"/>
                            <a:ext cx="105" cy="142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3021" name="Object 22"/>
              <p:cNvGraphicFramePr/>
              <p:nvPr/>
            </p:nvGraphicFramePr>
            <p:xfrm>
              <a:off x="1943" y="1043"/>
              <a:ext cx="178" cy="23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85" name="" r:id="rId5" imgW="165100" imgH="203200" progId="Equation.3">
                      <p:embed/>
                    </p:oleObj>
                  </mc:Choice>
                  <mc:Fallback>
                    <p:oleObj name="" r:id="rId5" imgW="165100" imgH="203200" progId="Equation.3">
                      <p:embed/>
                      <p:pic>
                        <p:nvPicPr>
                          <p:cNvPr id="0" name="图片 3184"/>
                          <p:cNvPicPr/>
                          <p:nvPr/>
                        </p:nvPicPr>
                        <p:blipFill>
                          <a:blip r:embed="rId6"/>
                          <a:stretch>
                            <a:fillRect/>
                          </a:stretch>
                        </p:blipFill>
                        <p:spPr>
                          <a:xfrm>
                            <a:off x="1943" y="1043"/>
                            <a:ext cx="178" cy="235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3022" name="Object 23"/>
              <p:cNvGraphicFramePr/>
              <p:nvPr/>
            </p:nvGraphicFramePr>
            <p:xfrm>
              <a:off x="1559" y="1016"/>
              <a:ext cx="129" cy="17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86" name="" r:id="rId7" imgW="127000" imgH="164465" progId="Equation.3">
                      <p:embed/>
                    </p:oleObj>
                  </mc:Choice>
                  <mc:Fallback>
                    <p:oleObj name="" r:id="rId7" imgW="127000" imgH="164465" progId="Equation.3">
                      <p:embed/>
                      <p:pic>
                        <p:nvPicPr>
                          <p:cNvPr id="0" name="图片 3185"/>
                          <p:cNvPicPr/>
                          <p:nvPr/>
                        </p:nvPicPr>
                        <p:blipFill>
                          <a:blip r:embed="rId8"/>
                          <a:stretch>
                            <a:fillRect/>
                          </a:stretch>
                        </p:blipFill>
                        <p:spPr>
                          <a:xfrm>
                            <a:off x="1559" y="1016"/>
                            <a:ext cx="129" cy="179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3023" name="Object 24"/>
              <p:cNvGraphicFramePr/>
              <p:nvPr/>
            </p:nvGraphicFramePr>
            <p:xfrm>
              <a:off x="1251" y="1312"/>
              <a:ext cx="207" cy="16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87" name="" r:id="rId9" imgW="227965" imgH="177800" progId="Equation.3">
                      <p:embed/>
                    </p:oleObj>
                  </mc:Choice>
                  <mc:Fallback>
                    <p:oleObj name="" r:id="rId9" imgW="227965" imgH="177800" progId="Equation.3">
                      <p:embed/>
                      <p:pic>
                        <p:nvPicPr>
                          <p:cNvPr id="0" name="图片 3186"/>
                          <p:cNvPicPr/>
                          <p:nvPr/>
                        </p:nvPicPr>
                        <p:blipFill>
                          <a:blip r:embed="rId10"/>
                          <a:stretch>
                            <a:fillRect/>
                          </a:stretch>
                        </p:blipFill>
                        <p:spPr>
                          <a:xfrm>
                            <a:off x="1251" y="1312"/>
                            <a:ext cx="207" cy="169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43044" name="Text Box 25"/>
            <p:cNvSpPr txBox="1"/>
            <p:nvPr/>
          </p:nvSpPr>
          <p:spPr>
            <a:xfrm>
              <a:off x="2483" y="979"/>
              <a:ext cx="2852" cy="288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anchor="ctr">
              <a:spAutoFit/>
            </a:bodyPr>
            <a:p>
              <a:pPr lvl="0" algn="ctr" eaLnBrk="1" hangingPunct="1"/>
              <a:r>
                <a:rPr lang="zh-CN" altLang="en-US" sz="2400" dirty="0">
                  <a:latin typeface="楷体_GB2312" pitchFamily="49" charset="-122"/>
                  <a:ea typeface="楷体_GB2312" pitchFamily="49" charset="-122"/>
                </a:rPr>
                <a:t>微元分析法</a:t>
              </a:r>
              <a:r>
                <a:rPr lang="zh-CN" altLang="en-US" sz="2000" dirty="0">
                  <a:latin typeface="楷体_GB2312" pitchFamily="49" charset="-122"/>
                  <a:ea typeface="楷体_GB2312" pitchFamily="49" charset="-122"/>
                </a:rPr>
                <a:t>（以平代曲，以恒代变）</a:t>
              </a:r>
              <a:endParaRPr lang="zh-CN" altLang="en-US" sz="2000" dirty="0">
                <a:latin typeface="楷体_GB2312" pitchFamily="49" charset="-122"/>
                <a:ea typeface="楷体_GB2312" pitchFamily="49" charset="-122"/>
              </a:endParaRPr>
            </a:p>
          </p:txBody>
        </p:sp>
        <p:graphicFrame>
          <p:nvGraphicFramePr>
            <p:cNvPr id="43019" name="Object 26"/>
            <p:cNvGraphicFramePr/>
            <p:nvPr/>
          </p:nvGraphicFramePr>
          <p:xfrm>
            <a:off x="2905" y="1871"/>
            <a:ext cx="1079" cy="3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8" name="" r:id="rId11" imgW="901065" imgH="292100" progId="Equation.DSMT4">
                    <p:embed/>
                  </p:oleObj>
                </mc:Choice>
                <mc:Fallback>
                  <p:oleObj name="" r:id="rId11" imgW="901065" imgH="292100" progId="Equation.DSMT4">
                    <p:embed/>
                    <p:pic>
                      <p:nvPicPr>
                        <p:cNvPr id="0" name="图片 3187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2905" y="1871"/>
                          <a:ext cx="1079" cy="369"/>
                        </a:xfrm>
                        <a:prstGeom prst="rect">
                          <a:avLst/>
                        </a:prstGeom>
                        <a:noFill/>
                        <a:ln w="19050" cap="flat" cmpd="sng">
                          <a:solidFill>
                            <a:srgbClr val="FF3300"/>
                          </a:solidFill>
                          <a:prstDash val="solid"/>
                          <a:miter/>
                          <a:headEnd type="none" w="med" len="med"/>
                          <a:tailEnd type="none" w="med" len="med"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Group 27"/>
          <p:cNvGrpSpPr/>
          <p:nvPr/>
        </p:nvGrpSpPr>
        <p:grpSpPr>
          <a:xfrm>
            <a:off x="1042988" y="3905250"/>
            <a:ext cx="6696075" cy="2205038"/>
            <a:chOff x="924" y="2460"/>
            <a:chExt cx="4218" cy="1389"/>
          </a:xfrm>
        </p:grpSpPr>
        <p:graphicFrame>
          <p:nvGraphicFramePr>
            <p:cNvPr id="43010" name="Object 28"/>
            <p:cNvGraphicFramePr/>
            <p:nvPr/>
          </p:nvGraphicFramePr>
          <p:xfrm>
            <a:off x="2557" y="2995"/>
            <a:ext cx="514" cy="2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9" name="" r:id="rId13" imgW="431800" imgH="228600" progId="Equation.DSMT4">
                    <p:embed/>
                  </p:oleObj>
                </mc:Choice>
                <mc:Fallback>
                  <p:oleObj name="" r:id="rId13" imgW="431800" imgH="228600" progId="Equation.DSMT4">
                    <p:embed/>
                    <p:pic>
                      <p:nvPicPr>
                        <p:cNvPr id="0" name="图片 3188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2557" y="2995"/>
                          <a:ext cx="514" cy="29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3028" name="Text Box 29"/>
            <p:cNvSpPr txBox="1"/>
            <p:nvPr/>
          </p:nvSpPr>
          <p:spPr>
            <a:xfrm>
              <a:off x="924" y="2460"/>
              <a:ext cx="3507" cy="288"/>
            </a:xfrm>
            <a:prstGeom prst="rect">
              <a:avLst/>
            </a:prstGeom>
            <a:noFill/>
            <a:ln w="28575">
              <a:noFill/>
            </a:ln>
          </p:spPr>
          <p:txBody>
            <a:bodyPr anchor="ctr">
              <a:spAutoFit/>
            </a:bodyPr>
            <a:p>
              <a:pPr lvl="0" eaLnBrk="1" hangingPunct="1"/>
              <a:r>
                <a:rPr lang="zh-CN" altLang="en-US" sz="2400" dirty="0">
                  <a:latin typeface="楷体_GB2312" pitchFamily="49" charset="-122"/>
                  <a:ea typeface="楷体_GB2312" pitchFamily="49" charset="-122"/>
                </a:rPr>
                <a:t>对封闭曲面，规定外法向为正方向。</a:t>
              </a:r>
              <a:endParaRPr lang="zh-CN" altLang="en-US" sz="2400" dirty="0">
                <a:latin typeface="楷体_GB2312" pitchFamily="49" charset="-122"/>
                <a:ea typeface="楷体_GB2312" pitchFamily="49" charset="-122"/>
              </a:endParaRPr>
            </a:p>
          </p:txBody>
        </p:sp>
        <p:graphicFrame>
          <p:nvGraphicFramePr>
            <p:cNvPr id="43011" name="Object 30"/>
            <p:cNvGraphicFramePr/>
            <p:nvPr/>
          </p:nvGraphicFramePr>
          <p:xfrm>
            <a:off x="2596" y="3473"/>
            <a:ext cx="499" cy="2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0" name="" r:id="rId15" imgW="444500" imgH="228600" progId="Equation.DSMT4">
                    <p:embed/>
                  </p:oleObj>
                </mc:Choice>
                <mc:Fallback>
                  <p:oleObj name="" r:id="rId15" imgW="444500" imgH="228600" progId="Equation.DSMT4">
                    <p:embed/>
                    <p:pic>
                      <p:nvPicPr>
                        <p:cNvPr id="0" name="图片 3189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2596" y="3473"/>
                          <a:ext cx="499" cy="27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3029" name="Text Box 31"/>
            <p:cNvSpPr txBox="1"/>
            <p:nvPr/>
          </p:nvSpPr>
          <p:spPr>
            <a:xfrm>
              <a:off x="958" y="2984"/>
              <a:ext cx="1467" cy="288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anchor="ctr">
              <a:spAutoFit/>
            </a:bodyPr>
            <a:p>
              <a:pPr lvl="0" algn="ctr" eaLnBrk="1" hangingPunct="1"/>
              <a:r>
                <a:rPr lang="zh-CN" altLang="en-US" sz="2400" dirty="0">
                  <a:latin typeface="楷体_GB2312" pitchFamily="49" charset="-122"/>
                  <a:ea typeface="楷体_GB2312" pitchFamily="49" charset="-122"/>
                </a:rPr>
                <a:t>进入的磁感应线</a:t>
              </a:r>
              <a:endParaRPr lang="zh-CN" altLang="en-US" sz="2400" dirty="0"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43030" name="Rectangle 32"/>
            <p:cNvSpPr/>
            <p:nvPr/>
          </p:nvSpPr>
          <p:spPr>
            <a:xfrm>
              <a:off x="983" y="3464"/>
              <a:ext cx="1467" cy="288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anchor="ctr">
              <a:spAutoFit/>
            </a:bodyPr>
            <a:p>
              <a:pPr lvl="0" algn="ctr" eaLnBrk="1" hangingPunct="1"/>
              <a:r>
                <a:rPr lang="zh-CN" altLang="en-US" sz="2400" dirty="0">
                  <a:latin typeface="楷体_GB2312" pitchFamily="49" charset="-122"/>
                  <a:ea typeface="楷体_GB2312" pitchFamily="49" charset="-122"/>
                </a:rPr>
                <a:t>穿出的磁感应线</a:t>
              </a:r>
              <a:endParaRPr lang="zh-CN" altLang="en-US" sz="2400" dirty="0">
                <a:latin typeface="楷体_GB2312" pitchFamily="49" charset="-122"/>
                <a:ea typeface="楷体_GB2312" pitchFamily="49" charset="-122"/>
              </a:endParaRPr>
            </a:p>
          </p:txBody>
        </p:sp>
        <p:grpSp>
          <p:nvGrpSpPr>
            <p:cNvPr id="43031" name="Group 33"/>
            <p:cNvGrpSpPr/>
            <p:nvPr/>
          </p:nvGrpSpPr>
          <p:grpSpPr>
            <a:xfrm>
              <a:off x="3462" y="2811"/>
              <a:ext cx="1680" cy="1038"/>
              <a:chOff x="3552" y="2712"/>
              <a:chExt cx="1788" cy="1119"/>
            </a:xfrm>
          </p:grpSpPr>
          <p:sp>
            <p:nvSpPr>
              <p:cNvPr id="43032" name="Rectangle 34"/>
              <p:cNvSpPr/>
              <p:nvPr/>
            </p:nvSpPr>
            <p:spPr>
              <a:xfrm>
                <a:off x="3552" y="2712"/>
                <a:ext cx="1788" cy="1119"/>
              </a:xfrm>
              <a:prstGeom prst="rect">
                <a:avLst/>
              </a:prstGeom>
              <a:solidFill>
                <a:srgbClr val="FFFFFF"/>
              </a:solidFill>
              <a:ln w="28575" cap="flat" cmpd="sng">
                <a:solidFill>
                  <a:srgbClr val="FF99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lvl="0" eaLnBrk="1" hangingPunct="1"/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3033" name="Line 35"/>
              <p:cNvSpPr/>
              <p:nvPr/>
            </p:nvSpPr>
            <p:spPr>
              <a:xfrm flipV="1">
                <a:off x="4605" y="2831"/>
                <a:ext cx="173" cy="184"/>
              </a:xfrm>
              <a:prstGeom prst="line">
                <a:avLst/>
              </a:prstGeom>
              <a:ln w="28575" cap="flat" cmpd="sng">
                <a:solidFill>
                  <a:srgbClr val="FF0000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618532" name="Freeform 36"/>
              <p:cNvSpPr/>
              <p:nvPr/>
            </p:nvSpPr>
            <p:spPr bwMode="auto">
              <a:xfrm>
                <a:off x="3867" y="2870"/>
                <a:ext cx="941" cy="839"/>
              </a:xfrm>
              <a:custGeom>
                <a:avLst/>
                <a:gdLst/>
                <a:ahLst/>
                <a:cxnLst>
                  <a:cxn ang="0">
                    <a:pos x="122" y="236"/>
                  </a:cxn>
                  <a:cxn ang="0">
                    <a:pos x="422" y="112"/>
                  </a:cxn>
                  <a:cxn ang="0">
                    <a:pos x="898" y="143"/>
                  </a:cxn>
                  <a:cxn ang="0">
                    <a:pos x="1208" y="970"/>
                  </a:cxn>
                  <a:cxn ang="0">
                    <a:pos x="588" y="1529"/>
                  </a:cxn>
                  <a:cxn ang="0">
                    <a:pos x="319" y="1549"/>
                  </a:cxn>
                  <a:cxn ang="0">
                    <a:pos x="112" y="1156"/>
                  </a:cxn>
                  <a:cxn ang="0">
                    <a:pos x="19" y="743"/>
                  </a:cxn>
                  <a:cxn ang="0">
                    <a:pos x="19" y="432"/>
                  </a:cxn>
                  <a:cxn ang="0">
                    <a:pos x="122" y="236"/>
                  </a:cxn>
                </a:cxnLst>
                <a:rect l="0" t="0" r="r" b="b"/>
                <a:pathLst>
                  <a:path w="1260" h="1626">
                    <a:moveTo>
                      <a:pt x="122" y="236"/>
                    </a:moveTo>
                    <a:cubicBezTo>
                      <a:pt x="189" y="183"/>
                      <a:pt x="293" y="127"/>
                      <a:pt x="422" y="112"/>
                    </a:cubicBezTo>
                    <a:cubicBezTo>
                      <a:pt x="551" y="97"/>
                      <a:pt x="767" y="0"/>
                      <a:pt x="898" y="143"/>
                    </a:cubicBezTo>
                    <a:cubicBezTo>
                      <a:pt x="1029" y="286"/>
                      <a:pt x="1260" y="739"/>
                      <a:pt x="1208" y="970"/>
                    </a:cubicBezTo>
                    <a:cubicBezTo>
                      <a:pt x="1156" y="1201"/>
                      <a:pt x="736" y="1432"/>
                      <a:pt x="588" y="1529"/>
                    </a:cubicBezTo>
                    <a:cubicBezTo>
                      <a:pt x="440" y="1626"/>
                      <a:pt x="398" y="1611"/>
                      <a:pt x="319" y="1549"/>
                    </a:cubicBezTo>
                    <a:cubicBezTo>
                      <a:pt x="240" y="1487"/>
                      <a:pt x="162" y="1290"/>
                      <a:pt x="112" y="1156"/>
                    </a:cubicBezTo>
                    <a:cubicBezTo>
                      <a:pt x="62" y="1022"/>
                      <a:pt x="35" y="864"/>
                      <a:pt x="19" y="743"/>
                    </a:cubicBezTo>
                    <a:cubicBezTo>
                      <a:pt x="3" y="622"/>
                      <a:pt x="0" y="516"/>
                      <a:pt x="19" y="432"/>
                    </a:cubicBezTo>
                    <a:cubicBezTo>
                      <a:pt x="38" y="348"/>
                      <a:pt x="55" y="289"/>
                      <a:pt x="122" y="236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34902"/>
                      <a:invGamma/>
                    </a:schemeClr>
                  </a:gs>
                </a:gsLst>
                <a:lin ang="2700000" scaled="1"/>
              </a:gradFill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3035" name="Freeform 37"/>
              <p:cNvSpPr/>
              <p:nvPr/>
            </p:nvSpPr>
            <p:spPr>
              <a:xfrm>
                <a:off x="4603" y="2985"/>
                <a:ext cx="617" cy="82"/>
              </a:xfrm>
              <a:custGeom>
                <a:avLst/>
                <a:gdLst>
                  <a:gd name="txL" fmla="*/ 0 w 931"/>
                  <a:gd name="txT" fmla="*/ 0 h 281"/>
                  <a:gd name="txR" fmla="*/ 931 w 931"/>
                  <a:gd name="txB" fmla="*/ 281 h 281"/>
                </a:gdLst>
                <a:ahLst/>
                <a:cxnLst>
                  <a:cxn ang="0">
                    <a:pos x="0" y="1"/>
                  </a:cxn>
                  <a:cxn ang="0">
                    <a:pos x="28" y="0"/>
                  </a:cxn>
                  <a:cxn ang="0">
                    <a:pos x="72" y="0"/>
                  </a:cxn>
                  <a:cxn ang="0">
                    <a:pos x="132" y="1"/>
                  </a:cxn>
                  <a:cxn ang="0">
                    <a:pos x="180" y="2"/>
                  </a:cxn>
                </a:cxnLst>
                <a:rect l="txL" t="txT" r="txR" b="txB"/>
                <a:pathLst>
                  <a:path w="931" h="281">
                    <a:moveTo>
                      <a:pt x="0" y="84"/>
                    </a:moveTo>
                    <a:cubicBezTo>
                      <a:pt x="41" y="59"/>
                      <a:pt x="83" y="34"/>
                      <a:pt x="145" y="22"/>
                    </a:cubicBezTo>
                    <a:cubicBezTo>
                      <a:pt x="207" y="10"/>
                      <a:pt x="282" y="0"/>
                      <a:pt x="372" y="12"/>
                    </a:cubicBezTo>
                    <a:cubicBezTo>
                      <a:pt x="462" y="24"/>
                      <a:pt x="590" y="50"/>
                      <a:pt x="683" y="95"/>
                    </a:cubicBezTo>
                    <a:cubicBezTo>
                      <a:pt x="776" y="140"/>
                      <a:pt x="890" y="250"/>
                      <a:pt x="931" y="281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txBody>
              <a:bodyPr wrap="none" anchor="ctr"/>
              <a:p>
                <a:pPr lvl="0" eaLnBrk="1" hangingPunct="1"/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3036" name="Freeform 38"/>
              <p:cNvSpPr/>
              <p:nvPr/>
            </p:nvSpPr>
            <p:spPr>
              <a:xfrm>
                <a:off x="3867" y="3543"/>
                <a:ext cx="86" cy="265"/>
              </a:xfrm>
              <a:custGeom>
                <a:avLst/>
                <a:gdLst>
                  <a:gd name="txL" fmla="*/ 0 w 155"/>
                  <a:gd name="txT" fmla="*/ 0 h 641"/>
                  <a:gd name="txR" fmla="*/ 155 w 155"/>
                  <a:gd name="txB" fmla="*/ 641 h 641"/>
                </a:gdLst>
                <a:ahLst/>
                <a:cxnLst>
                  <a:cxn ang="0">
                    <a:pos x="0" y="19"/>
                  </a:cxn>
                  <a:cxn ang="0">
                    <a:pos x="3" y="13"/>
                  </a:cxn>
                  <a:cxn ang="0">
                    <a:pos x="6" y="7"/>
                  </a:cxn>
                  <a:cxn ang="0">
                    <a:pos x="15" y="0"/>
                  </a:cxn>
                </a:cxnLst>
                <a:rect l="txL" t="txT" r="txR" b="txB"/>
                <a:pathLst>
                  <a:path w="155" h="641">
                    <a:moveTo>
                      <a:pt x="0" y="641"/>
                    </a:moveTo>
                    <a:cubicBezTo>
                      <a:pt x="10" y="580"/>
                      <a:pt x="21" y="519"/>
                      <a:pt x="31" y="455"/>
                    </a:cubicBezTo>
                    <a:cubicBezTo>
                      <a:pt x="41" y="391"/>
                      <a:pt x="41" y="334"/>
                      <a:pt x="62" y="258"/>
                    </a:cubicBezTo>
                    <a:cubicBezTo>
                      <a:pt x="83" y="182"/>
                      <a:pt x="119" y="91"/>
                      <a:pt x="155" y="0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lvl="0" eaLnBrk="1" hangingPunct="1"/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3037" name="Freeform 39"/>
              <p:cNvSpPr/>
              <p:nvPr/>
            </p:nvSpPr>
            <p:spPr>
              <a:xfrm>
                <a:off x="3953" y="3015"/>
                <a:ext cx="667" cy="541"/>
              </a:xfrm>
              <a:custGeom>
                <a:avLst/>
                <a:gdLst>
                  <a:gd name="txL" fmla="*/ 0 w 858"/>
                  <a:gd name="txT" fmla="*/ 0 h 910"/>
                  <a:gd name="txR" fmla="*/ 858 w 858"/>
                  <a:gd name="txB" fmla="*/ 910 h 910"/>
                </a:gdLst>
                <a:ahLst/>
                <a:cxnLst>
                  <a:cxn ang="0">
                    <a:pos x="0" y="114"/>
                  </a:cxn>
                  <a:cxn ang="0">
                    <a:pos x="26" y="93"/>
                  </a:cxn>
                  <a:cxn ang="0">
                    <a:pos x="56" y="80"/>
                  </a:cxn>
                  <a:cxn ang="0">
                    <a:pos x="94" y="63"/>
                  </a:cxn>
                  <a:cxn ang="0">
                    <a:pos x="144" y="48"/>
                  </a:cxn>
                  <a:cxn ang="0">
                    <a:pos x="211" y="25"/>
                  </a:cxn>
                  <a:cxn ang="0">
                    <a:pos x="260" y="12"/>
                  </a:cxn>
                  <a:cxn ang="0">
                    <a:pos x="313" y="0"/>
                  </a:cxn>
                </a:cxnLst>
                <a:rect l="txL" t="txT" r="txR" b="txB"/>
                <a:pathLst>
                  <a:path w="858" h="910">
                    <a:moveTo>
                      <a:pt x="0" y="910"/>
                    </a:moveTo>
                    <a:cubicBezTo>
                      <a:pt x="23" y="850"/>
                      <a:pt x="46" y="790"/>
                      <a:pt x="72" y="745"/>
                    </a:cubicBezTo>
                    <a:cubicBezTo>
                      <a:pt x="98" y="700"/>
                      <a:pt x="124" y="681"/>
                      <a:pt x="155" y="641"/>
                    </a:cubicBezTo>
                    <a:cubicBezTo>
                      <a:pt x="186" y="601"/>
                      <a:pt x="218" y="550"/>
                      <a:pt x="258" y="507"/>
                    </a:cubicBezTo>
                    <a:cubicBezTo>
                      <a:pt x="298" y="464"/>
                      <a:pt x="340" y="435"/>
                      <a:pt x="393" y="383"/>
                    </a:cubicBezTo>
                    <a:cubicBezTo>
                      <a:pt x="446" y="331"/>
                      <a:pt x="526" y="245"/>
                      <a:pt x="579" y="197"/>
                    </a:cubicBezTo>
                    <a:cubicBezTo>
                      <a:pt x="632" y="149"/>
                      <a:pt x="667" y="126"/>
                      <a:pt x="714" y="93"/>
                    </a:cubicBezTo>
                    <a:cubicBezTo>
                      <a:pt x="761" y="60"/>
                      <a:pt x="834" y="15"/>
                      <a:pt x="858" y="0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dashDot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lvl="0" eaLnBrk="1" hangingPunct="1"/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3038" name="Line 40"/>
              <p:cNvSpPr/>
              <p:nvPr/>
            </p:nvSpPr>
            <p:spPr>
              <a:xfrm flipV="1">
                <a:off x="4612" y="2911"/>
                <a:ext cx="331" cy="111"/>
              </a:xfrm>
              <a:prstGeom prst="line">
                <a:avLst/>
              </a:prstGeom>
              <a:ln w="28575" cap="flat" cmpd="sng">
                <a:solidFill>
                  <a:srgbClr val="FF0000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43039" name="Line 41"/>
              <p:cNvSpPr/>
              <p:nvPr/>
            </p:nvSpPr>
            <p:spPr>
              <a:xfrm flipH="1">
                <a:off x="3732" y="3550"/>
                <a:ext cx="220" cy="49"/>
              </a:xfrm>
              <a:prstGeom prst="line">
                <a:avLst/>
              </a:prstGeom>
              <a:ln w="28575" cap="flat" cmpd="sng">
                <a:solidFill>
                  <a:srgbClr val="FF0000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43040" name="Freeform 42"/>
              <p:cNvSpPr/>
              <p:nvPr/>
            </p:nvSpPr>
            <p:spPr>
              <a:xfrm>
                <a:off x="3858" y="3476"/>
                <a:ext cx="157" cy="92"/>
              </a:xfrm>
              <a:custGeom>
                <a:avLst/>
                <a:gdLst>
                  <a:gd name="txL" fmla="*/ 0 w 155"/>
                  <a:gd name="txT" fmla="*/ 0 h 207"/>
                  <a:gd name="txR" fmla="*/ 155 w 155"/>
                  <a:gd name="txB" fmla="*/ 207 h 207"/>
                </a:gdLst>
                <a:ahLst/>
                <a:cxnLst>
                  <a:cxn ang="0">
                    <a:pos x="0" y="8"/>
                  </a:cxn>
                  <a:cxn ang="0">
                    <a:pos x="20" y="3"/>
                  </a:cxn>
                  <a:cxn ang="0">
                    <a:pos x="66" y="2"/>
                  </a:cxn>
                  <a:cxn ang="0">
                    <a:pos x="163" y="0"/>
                  </a:cxn>
                </a:cxnLst>
                <a:rect l="txL" t="txT" r="txR" b="txB"/>
                <a:pathLst>
                  <a:path w="155" h="207">
                    <a:moveTo>
                      <a:pt x="0" y="207"/>
                    </a:moveTo>
                    <a:cubicBezTo>
                      <a:pt x="5" y="159"/>
                      <a:pt x="10" y="111"/>
                      <a:pt x="20" y="83"/>
                    </a:cubicBezTo>
                    <a:cubicBezTo>
                      <a:pt x="30" y="55"/>
                      <a:pt x="40" y="55"/>
                      <a:pt x="62" y="41"/>
                    </a:cubicBezTo>
                    <a:cubicBezTo>
                      <a:pt x="84" y="27"/>
                      <a:pt x="135" y="7"/>
                      <a:pt x="155" y="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lvl="0" eaLnBrk="1" hangingPunct="1"/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3041" name="Line 43"/>
              <p:cNvSpPr/>
              <p:nvPr/>
            </p:nvSpPr>
            <p:spPr>
              <a:xfrm>
                <a:off x="4668" y="2954"/>
                <a:ext cx="71" cy="35"/>
              </a:xfrm>
              <a:prstGeom prst="line">
                <a:avLst/>
              </a:prstGeom>
              <a:ln w="19050" cap="flat" cmpd="sng">
                <a:solidFill>
                  <a:srgbClr val="6600CC"/>
                </a:solidFill>
                <a:prstDash val="solid"/>
                <a:headEnd type="none" w="med" len="med"/>
                <a:tailEnd type="none" w="med" len="med"/>
              </a:ln>
            </p:spPr>
          </p:sp>
          <p:graphicFrame>
            <p:nvGraphicFramePr>
              <p:cNvPr id="43012" name="Object 44"/>
              <p:cNvGraphicFramePr/>
              <p:nvPr/>
            </p:nvGraphicFramePr>
            <p:xfrm>
              <a:off x="4579" y="2730"/>
              <a:ext cx="160" cy="18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382" name="" r:id="rId17" imgW="127000" imgH="177165" progId="Equation.DSMT4">
                      <p:embed/>
                    </p:oleObj>
                  </mc:Choice>
                  <mc:Fallback>
                    <p:oleObj name="" r:id="rId17" imgW="127000" imgH="177165" progId="Equation.DSMT4">
                      <p:embed/>
                      <p:pic>
                        <p:nvPicPr>
                          <p:cNvPr id="0" name="图片 3381"/>
                          <p:cNvPicPr/>
                          <p:nvPr/>
                        </p:nvPicPr>
                        <p:blipFill>
                          <a:blip r:embed="rId18"/>
                          <a:stretch>
                            <a:fillRect/>
                          </a:stretch>
                        </p:blipFill>
                        <p:spPr>
                          <a:xfrm>
                            <a:off x="4579" y="2730"/>
                            <a:ext cx="160" cy="184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3013" name="Object 45"/>
              <p:cNvGraphicFramePr/>
              <p:nvPr/>
            </p:nvGraphicFramePr>
            <p:xfrm>
              <a:off x="3608" y="3550"/>
              <a:ext cx="172" cy="19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383" name="" r:id="rId19" imgW="127000" imgH="177165" progId="Equation.DSMT4">
                      <p:embed/>
                    </p:oleObj>
                  </mc:Choice>
                  <mc:Fallback>
                    <p:oleObj name="" r:id="rId19" imgW="127000" imgH="177165" progId="Equation.DSMT4">
                      <p:embed/>
                      <p:pic>
                        <p:nvPicPr>
                          <p:cNvPr id="0" name="图片 3382"/>
                          <p:cNvPicPr/>
                          <p:nvPr/>
                        </p:nvPicPr>
                        <p:blipFill>
                          <a:blip r:embed="rId20"/>
                          <a:stretch>
                            <a:fillRect/>
                          </a:stretch>
                        </p:blipFill>
                        <p:spPr>
                          <a:xfrm>
                            <a:off x="3608" y="3550"/>
                            <a:ext cx="172" cy="196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3014" name="Object 46"/>
              <p:cNvGraphicFramePr/>
              <p:nvPr/>
            </p:nvGraphicFramePr>
            <p:xfrm>
              <a:off x="4736" y="2848"/>
              <a:ext cx="123" cy="13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384" name="" r:id="rId21" imgW="139700" imgH="177800" progId="Equation.3">
                      <p:embed/>
                    </p:oleObj>
                  </mc:Choice>
                  <mc:Fallback>
                    <p:oleObj name="" r:id="rId21" imgW="139700" imgH="177800" progId="Equation.3">
                      <p:embed/>
                      <p:pic>
                        <p:nvPicPr>
                          <p:cNvPr id="0" name="图片 3383"/>
                          <p:cNvPicPr/>
                          <p:nvPr/>
                        </p:nvPicPr>
                        <p:blipFill>
                          <a:blip r:embed="rId4"/>
                          <a:stretch>
                            <a:fillRect/>
                          </a:stretch>
                        </p:blipFill>
                        <p:spPr>
                          <a:xfrm>
                            <a:off x="4736" y="2848"/>
                            <a:ext cx="123" cy="130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3015" name="Object 47"/>
              <p:cNvGraphicFramePr/>
              <p:nvPr/>
            </p:nvGraphicFramePr>
            <p:xfrm>
              <a:off x="4987" y="2759"/>
              <a:ext cx="203" cy="21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385" name="" r:id="rId22" imgW="165100" imgH="203200" progId="Equation.3">
                      <p:embed/>
                    </p:oleObj>
                  </mc:Choice>
                  <mc:Fallback>
                    <p:oleObj name="" r:id="rId22" imgW="165100" imgH="203200" progId="Equation.3">
                      <p:embed/>
                      <p:pic>
                        <p:nvPicPr>
                          <p:cNvPr id="0" name="图片 3384"/>
                          <p:cNvPicPr/>
                          <p:nvPr/>
                        </p:nvPicPr>
                        <p:blipFill>
                          <a:blip r:embed="rId6"/>
                          <a:stretch>
                            <a:fillRect/>
                          </a:stretch>
                        </p:blipFill>
                        <p:spPr>
                          <a:xfrm>
                            <a:off x="4987" y="2759"/>
                            <a:ext cx="203" cy="211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3016" name="Object 48"/>
              <p:cNvGraphicFramePr/>
              <p:nvPr/>
            </p:nvGraphicFramePr>
            <p:xfrm>
              <a:off x="3740" y="3351"/>
              <a:ext cx="160" cy="16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386" name="" r:id="rId23" imgW="139700" imgH="177800" progId="Equation.3">
                      <p:embed/>
                    </p:oleObj>
                  </mc:Choice>
                  <mc:Fallback>
                    <p:oleObj name="" r:id="rId23" imgW="139700" imgH="177800" progId="Equation.3">
                      <p:embed/>
                      <p:pic>
                        <p:nvPicPr>
                          <p:cNvPr id="0" name="图片 3385"/>
                          <p:cNvPicPr/>
                          <p:nvPr/>
                        </p:nvPicPr>
                        <p:blipFill>
                          <a:blip r:embed="rId4"/>
                          <a:stretch>
                            <a:fillRect/>
                          </a:stretch>
                        </p:blipFill>
                        <p:spPr>
                          <a:xfrm>
                            <a:off x="3740" y="3351"/>
                            <a:ext cx="160" cy="169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3042" name="Line 49"/>
              <p:cNvSpPr/>
              <p:nvPr/>
            </p:nvSpPr>
            <p:spPr>
              <a:xfrm flipV="1">
                <a:off x="3952" y="3256"/>
                <a:ext cx="197" cy="294"/>
              </a:xfrm>
              <a:prstGeom prst="line">
                <a:avLst/>
              </a:prstGeom>
              <a:ln w="28575" cap="flat" cmpd="sng">
                <a:solidFill>
                  <a:srgbClr val="FF0000"/>
                </a:solidFill>
                <a:prstDash val="solid"/>
                <a:headEnd type="none" w="med" len="med"/>
                <a:tailEnd type="triangle" w="med" len="med"/>
              </a:ln>
            </p:spPr>
          </p:sp>
          <p:graphicFrame>
            <p:nvGraphicFramePr>
              <p:cNvPr id="43017" name="Object 50"/>
              <p:cNvGraphicFramePr/>
              <p:nvPr/>
            </p:nvGraphicFramePr>
            <p:xfrm>
              <a:off x="4004" y="3061"/>
              <a:ext cx="204" cy="21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387" name="" r:id="rId24" imgW="165100" imgH="203200" progId="Equation.3">
                      <p:embed/>
                    </p:oleObj>
                  </mc:Choice>
                  <mc:Fallback>
                    <p:oleObj name="" r:id="rId24" imgW="165100" imgH="203200" progId="Equation.3">
                      <p:embed/>
                      <p:pic>
                        <p:nvPicPr>
                          <p:cNvPr id="0" name="图片 3386"/>
                          <p:cNvPicPr/>
                          <p:nvPr/>
                        </p:nvPicPr>
                        <p:blipFill>
                          <a:blip r:embed="rId6"/>
                          <a:stretch>
                            <a:fillRect/>
                          </a:stretch>
                        </p:blipFill>
                        <p:spPr>
                          <a:xfrm>
                            <a:off x="4004" y="3061"/>
                            <a:ext cx="204" cy="210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" name="Group 2"/>
          <p:cNvGrpSpPr/>
          <p:nvPr/>
        </p:nvGrpSpPr>
        <p:grpSpPr>
          <a:xfrm>
            <a:off x="1331913" y="2349500"/>
            <a:ext cx="5713412" cy="1835150"/>
            <a:chOff x="981" y="1490"/>
            <a:chExt cx="3599" cy="1156"/>
          </a:xfrm>
        </p:grpSpPr>
        <p:sp>
          <p:nvSpPr>
            <p:cNvPr id="44055" name="Text Box 3"/>
            <p:cNvSpPr txBox="1"/>
            <p:nvPr/>
          </p:nvSpPr>
          <p:spPr>
            <a:xfrm>
              <a:off x="981" y="1490"/>
              <a:ext cx="1758" cy="288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anchor="ctr">
              <a:spAutoFit/>
            </a:bodyPr>
            <a:p>
              <a:pPr lvl="0" eaLnBrk="1" hangingPunct="1"/>
              <a:r>
                <a:rPr lang="en-US" altLang="zh-CN" sz="2400" dirty="0">
                  <a:solidFill>
                    <a:srgbClr val="3333CC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3. </a:t>
              </a:r>
              <a:r>
                <a:rPr lang="zh-CN" altLang="en-US" sz="2400" dirty="0">
                  <a:solidFill>
                    <a:srgbClr val="3333CC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磁场的高斯定理</a:t>
              </a:r>
              <a:endParaRPr lang="zh-CN" altLang="en-US" sz="2400" dirty="0">
                <a:solidFill>
                  <a:srgbClr val="3333CC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4056" name="Text Box 4"/>
            <p:cNvSpPr txBox="1"/>
            <p:nvPr/>
          </p:nvSpPr>
          <p:spPr>
            <a:xfrm>
              <a:off x="990" y="1905"/>
              <a:ext cx="3590" cy="288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anchor="ctr">
              <a:spAutoFit/>
            </a:bodyPr>
            <a:p>
              <a:pPr lvl="0" eaLnBrk="1" hangingPunct="1"/>
              <a:r>
                <a:rPr lang="zh-CN" altLang="en-US" sz="2400" dirty="0">
                  <a:latin typeface="楷体_GB2312" pitchFamily="49" charset="-122"/>
                  <a:ea typeface="楷体_GB2312" pitchFamily="49" charset="-122"/>
                </a:rPr>
                <a:t>穿过磁场中任意封闭曲面的磁通量为零：</a:t>
              </a:r>
              <a:endParaRPr lang="zh-CN" altLang="en-US" sz="2400" dirty="0">
                <a:latin typeface="楷体_GB2312" pitchFamily="49" charset="-122"/>
                <a:ea typeface="楷体_GB2312" pitchFamily="49" charset="-122"/>
              </a:endParaRPr>
            </a:p>
          </p:txBody>
        </p:sp>
        <p:graphicFrame>
          <p:nvGraphicFramePr>
            <p:cNvPr id="44037" name="Object 5"/>
            <p:cNvGraphicFramePr/>
            <p:nvPr/>
          </p:nvGraphicFramePr>
          <p:xfrm>
            <a:off x="1696" y="2284"/>
            <a:ext cx="1010" cy="3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89" name="" r:id="rId1" imgW="837565" imgH="292100" progId="Equation.DSMT4">
                    <p:embed/>
                  </p:oleObj>
                </mc:Choice>
                <mc:Fallback>
                  <p:oleObj name="" r:id="rId1" imgW="837565" imgH="292100" progId="Equation.DSMT4">
                    <p:embed/>
                    <p:pic>
                      <p:nvPicPr>
                        <p:cNvPr id="0" name="图片 3388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1696" y="2284"/>
                          <a:ext cx="1010" cy="362"/>
                        </a:xfrm>
                        <a:prstGeom prst="rect">
                          <a:avLst/>
                        </a:prstGeom>
                        <a:noFill/>
                        <a:ln w="19050" cap="flat" cmpd="sng">
                          <a:solidFill>
                            <a:srgbClr val="FF3300"/>
                          </a:solidFill>
                          <a:prstDash val="solid"/>
                          <a:miter/>
                          <a:headEnd type="none" w="med" len="med"/>
                          <a:tailEnd type="none" w="med" len="med"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6"/>
          <p:cNvGrpSpPr/>
          <p:nvPr/>
        </p:nvGrpSpPr>
        <p:grpSpPr>
          <a:xfrm>
            <a:off x="1403350" y="4391025"/>
            <a:ext cx="5410200" cy="1830388"/>
            <a:chOff x="1049" y="2766"/>
            <a:chExt cx="3408" cy="1153"/>
          </a:xfrm>
        </p:grpSpPr>
        <p:sp>
          <p:nvSpPr>
            <p:cNvPr id="44051" name="Text Box 7"/>
            <p:cNvSpPr txBox="1"/>
            <p:nvPr/>
          </p:nvSpPr>
          <p:spPr>
            <a:xfrm>
              <a:off x="1049" y="2766"/>
              <a:ext cx="1761" cy="288"/>
            </a:xfrm>
            <a:prstGeom prst="rect">
              <a:avLst/>
            </a:prstGeom>
            <a:noFill/>
            <a:ln w="28575">
              <a:noFill/>
            </a:ln>
          </p:spPr>
          <p:txBody>
            <a:bodyPr anchor="ctr">
              <a:spAutoFit/>
            </a:bodyPr>
            <a:p>
              <a:pPr lvl="0" eaLnBrk="1" hangingPunct="1"/>
              <a:r>
                <a:rPr lang="zh-CN" altLang="en-US" sz="2400" dirty="0">
                  <a:latin typeface="楷体_GB2312" pitchFamily="49" charset="-122"/>
                  <a:ea typeface="楷体_GB2312" pitchFamily="49" charset="-122"/>
                </a:rPr>
                <a:t>磁场是</a:t>
              </a:r>
              <a:r>
                <a:rPr lang="zh-CN" altLang="en-US" sz="2400" dirty="0">
                  <a:solidFill>
                    <a:srgbClr val="E62606"/>
                  </a:solidFill>
                  <a:latin typeface="楷体_GB2312" pitchFamily="49" charset="-122"/>
                  <a:ea typeface="楷体_GB2312" pitchFamily="49" charset="-122"/>
                </a:rPr>
                <a:t>无源场</a:t>
              </a:r>
              <a:endParaRPr lang="zh-CN" altLang="en-US" sz="2400" dirty="0">
                <a:solidFill>
                  <a:srgbClr val="E62606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  <p:grpSp>
          <p:nvGrpSpPr>
            <p:cNvPr id="44052" name="Group 8"/>
            <p:cNvGrpSpPr/>
            <p:nvPr/>
          </p:nvGrpSpPr>
          <p:grpSpPr>
            <a:xfrm>
              <a:off x="1470" y="3171"/>
              <a:ext cx="2987" cy="748"/>
              <a:chOff x="2046" y="3225"/>
              <a:chExt cx="2987" cy="748"/>
            </a:xfrm>
          </p:grpSpPr>
          <p:sp>
            <p:nvSpPr>
              <p:cNvPr id="44053" name="Text Box 9"/>
              <p:cNvSpPr txBox="1"/>
              <p:nvPr/>
            </p:nvSpPr>
            <p:spPr>
              <a:xfrm>
                <a:off x="2215" y="3225"/>
                <a:ext cx="2818" cy="748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anchor="ctr">
                <a:spAutoFit/>
              </a:bodyPr>
              <a:p>
                <a:pPr lvl="0" eaLnBrk="1" hangingPunct="1"/>
                <a:r>
                  <a:rPr lang="zh-CN" altLang="en-US" sz="2400" dirty="0">
                    <a:latin typeface="楷体_GB2312" pitchFamily="49" charset="-122"/>
                    <a:ea typeface="楷体_GB2312" pitchFamily="49" charset="-122"/>
                  </a:rPr>
                  <a:t>磁感应线闭合成环，无头无尾；</a:t>
                </a:r>
                <a:endParaRPr lang="zh-CN" altLang="en-US" sz="2400" dirty="0">
                  <a:latin typeface="楷体_GB2312" pitchFamily="49" charset="-122"/>
                  <a:ea typeface="楷体_GB2312" pitchFamily="49" charset="-122"/>
                </a:endParaRPr>
              </a:p>
              <a:p>
                <a:pPr lvl="0" eaLnBrk="1" hangingPunct="1"/>
                <a:endParaRPr lang="zh-CN" altLang="en-US" sz="2400" dirty="0">
                  <a:latin typeface="楷体_GB2312" pitchFamily="49" charset="-122"/>
                  <a:ea typeface="楷体_GB2312" pitchFamily="49" charset="-122"/>
                </a:endParaRPr>
              </a:p>
              <a:p>
                <a:pPr lvl="0" eaLnBrk="1" hangingPunct="1"/>
                <a:r>
                  <a:rPr lang="zh-CN" altLang="en-US" sz="2400" dirty="0">
                    <a:latin typeface="楷体_GB2312" pitchFamily="49" charset="-122"/>
                    <a:ea typeface="楷体_GB2312" pitchFamily="49" charset="-122"/>
                  </a:rPr>
                  <a:t>不存在磁单极</a:t>
                </a:r>
                <a:r>
                  <a:rPr lang="en-US" altLang="zh-CN" sz="2400" dirty="0">
                    <a:latin typeface="楷体_GB2312" pitchFamily="49" charset="-122"/>
                    <a:ea typeface="楷体_GB2312" pitchFamily="49" charset="-122"/>
                  </a:rPr>
                  <a:t>.</a:t>
                </a:r>
                <a:endParaRPr lang="en-US" altLang="zh-CN" sz="2400" dirty="0">
                  <a:latin typeface="楷体_GB2312" pitchFamily="49" charset="-122"/>
                  <a:ea typeface="楷体_GB2312" pitchFamily="49" charset="-122"/>
                </a:endParaRPr>
              </a:p>
            </p:txBody>
          </p:sp>
          <p:sp>
            <p:nvSpPr>
              <p:cNvPr id="44054" name="AutoShape 10"/>
              <p:cNvSpPr/>
              <p:nvPr/>
            </p:nvSpPr>
            <p:spPr>
              <a:xfrm>
                <a:off x="2046" y="3291"/>
                <a:ext cx="130" cy="609"/>
              </a:xfrm>
              <a:prstGeom prst="leftBrace">
                <a:avLst>
                  <a:gd name="adj1" fmla="val 39038"/>
                  <a:gd name="adj2" fmla="val 50000"/>
                </a:avLst>
              </a:prstGeom>
              <a:noFill/>
              <a:ln w="28575" cap="flat" cmpd="sng">
                <a:solidFill>
                  <a:srgbClr val="FF33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lvl="0" eaLnBrk="1" hangingPunct="1"/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</p:grpSp>
      <p:grpSp>
        <p:nvGrpSpPr>
          <p:cNvPr id="44040" name="Group 11"/>
          <p:cNvGrpSpPr/>
          <p:nvPr/>
        </p:nvGrpSpPr>
        <p:grpSpPr>
          <a:xfrm>
            <a:off x="2159000" y="457200"/>
            <a:ext cx="5346700" cy="1958975"/>
            <a:chOff x="1360" y="288"/>
            <a:chExt cx="3368" cy="1234"/>
          </a:xfrm>
        </p:grpSpPr>
        <p:graphicFrame>
          <p:nvGraphicFramePr>
            <p:cNvPr id="44034" name="Object 12"/>
            <p:cNvGraphicFramePr/>
            <p:nvPr/>
          </p:nvGraphicFramePr>
          <p:xfrm>
            <a:off x="1360" y="484"/>
            <a:ext cx="1459" cy="4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90" name="" r:id="rId3" imgW="1078865" imgH="292100" progId="Equation.DSMT4">
                    <p:embed/>
                  </p:oleObj>
                </mc:Choice>
                <mc:Fallback>
                  <p:oleObj name="" r:id="rId3" imgW="1078865" imgH="292100" progId="Equation.DSMT4">
                    <p:embed/>
                    <p:pic>
                      <p:nvPicPr>
                        <p:cNvPr id="0" name="图片 3389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360" y="484"/>
                          <a:ext cx="1459" cy="41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44041" name="Group 13"/>
            <p:cNvGrpSpPr/>
            <p:nvPr/>
          </p:nvGrpSpPr>
          <p:grpSpPr>
            <a:xfrm>
              <a:off x="3477" y="288"/>
              <a:ext cx="1251" cy="1234"/>
              <a:chOff x="3657" y="297"/>
              <a:chExt cx="1368" cy="1360"/>
            </a:xfrm>
          </p:grpSpPr>
          <p:sp>
            <p:nvSpPr>
              <p:cNvPr id="44042" name="Rectangle 14"/>
              <p:cNvSpPr/>
              <p:nvPr/>
            </p:nvSpPr>
            <p:spPr>
              <a:xfrm>
                <a:off x="3657" y="297"/>
                <a:ext cx="1368" cy="1360"/>
              </a:xfrm>
              <a:prstGeom prst="rect">
                <a:avLst/>
              </a:prstGeom>
              <a:solidFill>
                <a:srgbClr val="FFFFFF"/>
              </a:solidFill>
              <a:ln w="28575" cap="flat" cmpd="sng">
                <a:solidFill>
                  <a:srgbClr val="FF99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lvl="0" eaLnBrk="1" hangingPunct="1"/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graphicFrame>
            <p:nvGraphicFramePr>
              <p:cNvPr id="44035" name="Object 15"/>
              <p:cNvGraphicFramePr/>
              <p:nvPr/>
            </p:nvGraphicFramePr>
            <p:xfrm>
              <a:off x="3666" y="342"/>
              <a:ext cx="1323" cy="94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388" name="" r:id="rId5" imgW="4876800" imgH="3657600" progId="MSPhotoEd.3">
                      <p:embed/>
                    </p:oleObj>
                  </mc:Choice>
                  <mc:Fallback>
                    <p:oleObj name="" r:id="rId5" imgW="4876800" imgH="3657600" progId="MSPhotoEd.3">
                      <p:embed/>
                      <p:pic>
                        <p:nvPicPr>
                          <p:cNvPr id="0" name="图片 3387"/>
                          <p:cNvPicPr/>
                          <p:nvPr/>
                        </p:nvPicPr>
                        <p:blipFill>
                          <a:blip r:embed="rId6">
                            <a:lum bright="12000"/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3666" y="342"/>
                            <a:ext cx="1323" cy="942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44043" name="Group 16"/>
              <p:cNvGrpSpPr/>
              <p:nvPr/>
            </p:nvGrpSpPr>
            <p:grpSpPr>
              <a:xfrm>
                <a:off x="3769" y="957"/>
                <a:ext cx="1085" cy="605"/>
                <a:chOff x="3937" y="2020"/>
                <a:chExt cx="1536" cy="901"/>
              </a:xfrm>
            </p:grpSpPr>
            <p:sp>
              <p:nvSpPr>
                <p:cNvPr id="44048" name="Arc 17"/>
                <p:cNvSpPr/>
                <p:nvPr/>
              </p:nvSpPr>
              <p:spPr>
                <a:xfrm>
                  <a:off x="4176" y="2112"/>
                  <a:ext cx="1056" cy="561"/>
                </a:xfrm>
                <a:custGeom>
                  <a:avLst/>
                  <a:gdLst>
                    <a:gd name="txL" fmla="*/ 0 w 43200"/>
                    <a:gd name="txT" fmla="*/ 0 h 31576"/>
                    <a:gd name="txR" fmla="*/ 43200 w 43200"/>
                    <a:gd name="txB" fmla="*/ 31576 h 31576"/>
                  </a:gdLst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txL" t="txT" r="txR" b="txB"/>
                  <a:pathLst>
                    <a:path w="43200" h="31576" fill="none">
                      <a:moveTo>
                        <a:pt x="40758" y="-1"/>
                      </a:moveTo>
                      <a:cubicBezTo>
                        <a:pt x="42362" y="3080"/>
                        <a:pt x="43200" y="6502"/>
                        <a:pt x="43200" y="9976"/>
                      </a:cubicBezTo>
                      <a:cubicBezTo>
                        <a:pt x="43200" y="21905"/>
                        <a:pt x="33529" y="31576"/>
                        <a:pt x="21600" y="31576"/>
                      </a:cubicBezTo>
                      <a:cubicBezTo>
                        <a:pt x="9670" y="31576"/>
                        <a:pt x="0" y="21905"/>
                        <a:pt x="0" y="9976"/>
                      </a:cubicBezTo>
                      <a:cubicBezTo>
                        <a:pt x="-1" y="9176"/>
                        <a:pt x="44" y="8376"/>
                        <a:pt x="133" y="7582"/>
                      </a:cubicBezTo>
                    </a:path>
                    <a:path w="43200" h="31576" stroke="0">
                      <a:moveTo>
                        <a:pt x="40758" y="-1"/>
                      </a:moveTo>
                      <a:cubicBezTo>
                        <a:pt x="42362" y="3080"/>
                        <a:pt x="43200" y="6502"/>
                        <a:pt x="43200" y="9976"/>
                      </a:cubicBezTo>
                      <a:cubicBezTo>
                        <a:pt x="43200" y="21905"/>
                        <a:pt x="33529" y="31576"/>
                        <a:pt x="21600" y="31576"/>
                      </a:cubicBezTo>
                      <a:cubicBezTo>
                        <a:pt x="9670" y="31576"/>
                        <a:pt x="0" y="21905"/>
                        <a:pt x="0" y="9976"/>
                      </a:cubicBezTo>
                      <a:cubicBezTo>
                        <a:pt x="-1" y="9176"/>
                        <a:pt x="44" y="8376"/>
                        <a:pt x="133" y="7582"/>
                      </a:cubicBezTo>
                      <a:lnTo>
                        <a:pt x="21600" y="9976"/>
                      </a:lnTo>
                      <a:close/>
                    </a:path>
                  </a:pathLst>
                </a:custGeom>
                <a:noFill/>
                <a:ln w="28575" cap="flat" cmpd="sng">
                  <a:solidFill>
                    <a:srgbClr val="FF3300"/>
                  </a:solidFill>
                  <a:prstDash val="solid"/>
                  <a:round/>
                  <a:headEnd type="none" w="med" len="lg"/>
                  <a:tailEnd type="stealth" w="med" len="lg"/>
                </a:ln>
              </p:spPr>
              <p:txBody>
                <a:bodyPr wrap="none" anchor="ctr"/>
                <a:p>
                  <a:pPr lvl="0" eaLnBrk="1" hangingPunct="1"/>
                  <a:endPara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4049" name="Arc 18"/>
                <p:cNvSpPr/>
                <p:nvPr/>
              </p:nvSpPr>
              <p:spPr>
                <a:xfrm>
                  <a:off x="4083" y="2089"/>
                  <a:ext cx="1248" cy="746"/>
                </a:xfrm>
                <a:custGeom>
                  <a:avLst/>
                  <a:gdLst>
                    <a:gd name="txL" fmla="*/ 0 w 43200"/>
                    <a:gd name="txT" fmla="*/ 0 h 33549"/>
                    <a:gd name="txR" fmla="*/ 43200 w 43200"/>
                    <a:gd name="txB" fmla="*/ 33549 h 33549"/>
                  </a:gdLst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txL" t="txT" r="txR" b="txB"/>
                  <a:pathLst>
                    <a:path w="43200" h="33549" fill="none">
                      <a:moveTo>
                        <a:pt x="39593" y="0"/>
                      </a:moveTo>
                      <a:cubicBezTo>
                        <a:pt x="41945" y="3541"/>
                        <a:pt x="43200" y="7697"/>
                        <a:pt x="43200" y="11949"/>
                      </a:cubicBezTo>
                      <a:cubicBezTo>
                        <a:pt x="43200" y="23878"/>
                        <a:pt x="33529" y="33549"/>
                        <a:pt x="21600" y="33549"/>
                      </a:cubicBezTo>
                      <a:cubicBezTo>
                        <a:pt x="9670" y="33549"/>
                        <a:pt x="0" y="23878"/>
                        <a:pt x="0" y="11949"/>
                      </a:cubicBezTo>
                      <a:cubicBezTo>
                        <a:pt x="-1" y="8466"/>
                        <a:pt x="841" y="5036"/>
                        <a:pt x="2453" y="1949"/>
                      </a:cubicBezTo>
                    </a:path>
                    <a:path w="43200" h="33549" stroke="0">
                      <a:moveTo>
                        <a:pt x="39593" y="0"/>
                      </a:moveTo>
                      <a:cubicBezTo>
                        <a:pt x="41945" y="3541"/>
                        <a:pt x="43200" y="7697"/>
                        <a:pt x="43200" y="11949"/>
                      </a:cubicBezTo>
                      <a:cubicBezTo>
                        <a:pt x="43200" y="23878"/>
                        <a:pt x="33529" y="33549"/>
                        <a:pt x="21600" y="33549"/>
                      </a:cubicBezTo>
                      <a:cubicBezTo>
                        <a:pt x="9670" y="33549"/>
                        <a:pt x="0" y="23878"/>
                        <a:pt x="0" y="11949"/>
                      </a:cubicBezTo>
                      <a:cubicBezTo>
                        <a:pt x="-1" y="8466"/>
                        <a:pt x="841" y="5036"/>
                        <a:pt x="2453" y="1949"/>
                      </a:cubicBezTo>
                      <a:lnTo>
                        <a:pt x="21600" y="11949"/>
                      </a:lnTo>
                      <a:close/>
                    </a:path>
                  </a:pathLst>
                </a:custGeom>
                <a:noFill/>
                <a:ln w="28575" cap="flat" cmpd="sng">
                  <a:solidFill>
                    <a:srgbClr val="FF3300"/>
                  </a:solidFill>
                  <a:prstDash val="solid"/>
                  <a:round/>
                  <a:headEnd type="none" w="med" len="lg"/>
                  <a:tailEnd type="stealth" w="med" len="lg"/>
                </a:ln>
              </p:spPr>
              <p:txBody>
                <a:bodyPr wrap="none" anchor="ctr"/>
                <a:p>
                  <a:pPr lvl="0" eaLnBrk="1" hangingPunct="1"/>
                  <a:endPara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4050" name="Arc 19"/>
                <p:cNvSpPr/>
                <p:nvPr/>
              </p:nvSpPr>
              <p:spPr>
                <a:xfrm>
                  <a:off x="3937" y="2020"/>
                  <a:ext cx="1536" cy="901"/>
                </a:xfrm>
                <a:custGeom>
                  <a:avLst/>
                  <a:gdLst>
                    <a:gd name="txL" fmla="*/ 0 w 43200"/>
                    <a:gd name="txT" fmla="*/ 0 h 36896"/>
                    <a:gd name="txR" fmla="*/ 43200 w 43200"/>
                    <a:gd name="txB" fmla="*/ 36896 h 36896"/>
                  </a:gdLst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txL" t="txT" r="txR" b="txB"/>
                  <a:pathLst>
                    <a:path w="43200" h="36896" fill="none">
                      <a:moveTo>
                        <a:pt x="37131" y="284"/>
                      </a:moveTo>
                      <a:cubicBezTo>
                        <a:pt x="41024" y="4312"/>
                        <a:pt x="43200" y="9694"/>
                        <a:pt x="43200" y="15296"/>
                      </a:cubicBezTo>
                      <a:cubicBezTo>
                        <a:pt x="43200" y="27225"/>
                        <a:pt x="33529" y="36896"/>
                        <a:pt x="21600" y="36896"/>
                      </a:cubicBezTo>
                      <a:cubicBezTo>
                        <a:pt x="9670" y="36896"/>
                        <a:pt x="0" y="27225"/>
                        <a:pt x="0" y="15296"/>
                      </a:cubicBezTo>
                      <a:cubicBezTo>
                        <a:pt x="-1" y="9556"/>
                        <a:pt x="2284" y="4052"/>
                        <a:pt x="6349" y="0"/>
                      </a:cubicBezTo>
                    </a:path>
                    <a:path w="43200" h="36896" stroke="0">
                      <a:moveTo>
                        <a:pt x="37131" y="284"/>
                      </a:moveTo>
                      <a:cubicBezTo>
                        <a:pt x="41024" y="4312"/>
                        <a:pt x="43200" y="9694"/>
                        <a:pt x="43200" y="15296"/>
                      </a:cubicBezTo>
                      <a:cubicBezTo>
                        <a:pt x="43200" y="27225"/>
                        <a:pt x="33529" y="36896"/>
                        <a:pt x="21600" y="36896"/>
                      </a:cubicBezTo>
                      <a:cubicBezTo>
                        <a:pt x="9670" y="36896"/>
                        <a:pt x="0" y="27225"/>
                        <a:pt x="0" y="15296"/>
                      </a:cubicBezTo>
                      <a:cubicBezTo>
                        <a:pt x="-1" y="9556"/>
                        <a:pt x="2284" y="4052"/>
                        <a:pt x="6349" y="0"/>
                      </a:cubicBezTo>
                      <a:lnTo>
                        <a:pt x="21600" y="15296"/>
                      </a:lnTo>
                      <a:close/>
                    </a:path>
                  </a:pathLst>
                </a:custGeom>
                <a:noFill/>
                <a:ln w="28575" cap="flat" cmpd="sng">
                  <a:solidFill>
                    <a:srgbClr val="FF3300"/>
                  </a:solidFill>
                  <a:prstDash val="solid"/>
                  <a:round/>
                  <a:headEnd type="none" w="med" len="lg"/>
                  <a:tailEnd type="stealth" w="med" len="lg"/>
                </a:ln>
              </p:spPr>
              <p:txBody>
                <a:bodyPr wrap="none" anchor="ctr"/>
                <a:p>
                  <a:pPr lvl="0" eaLnBrk="1" hangingPunct="1"/>
                  <a:endPara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44044" name="Group 20"/>
              <p:cNvGrpSpPr/>
              <p:nvPr/>
            </p:nvGrpSpPr>
            <p:grpSpPr>
              <a:xfrm>
                <a:off x="3951" y="867"/>
                <a:ext cx="742" cy="357"/>
                <a:chOff x="4152" y="1860"/>
                <a:chExt cx="1049" cy="532"/>
              </a:xfrm>
            </p:grpSpPr>
            <p:sp>
              <p:nvSpPr>
                <p:cNvPr id="44045" name="Arc 21"/>
                <p:cNvSpPr/>
                <p:nvPr/>
              </p:nvSpPr>
              <p:spPr>
                <a:xfrm>
                  <a:off x="4179" y="1908"/>
                  <a:ext cx="1015" cy="384"/>
                </a:xfrm>
                <a:custGeom>
                  <a:avLst/>
                  <a:gdLst>
                    <a:gd name="txL" fmla="*/ 0 w 41523"/>
                    <a:gd name="txT" fmla="*/ 0 h 21600"/>
                    <a:gd name="txR" fmla="*/ 41523 w 41523"/>
                    <a:gd name="txB" fmla="*/ 21600 h 21600"/>
                  </a:gdLst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txL" t="txT" r="txR" b="txB"/>
                  <a:pathLst>
                    <a:path w="41523" h="21600" fill="none">
                      <a:moveTo>
                        <a:pt x="-1" y="20748"/>
                      </a:moveTo>
                      <a:cubicBezTo>
                        <a:pt x="456" y="9159"/>
                        <a:pt x="9984" y="-1"/>
                        <a:pt x="21583" y="0"/>
                      </a:cubicBezTo>
                      <a:cubicBezTo>
                        <a:pt x="30304" y="0"/>
                        <a:pt x="38170" y="5244"/>
                        <a:pt x="41522" y="13296"/>
                      </a:cubicBezTo>
                    </a:path>
                    <a:path w="41523" h="21600" stroke="0">
                      <a:moveTo>
                        <a:pt x="-1" y="20748"/>
                      </a:moveTo>
                      <a:cubicBezTo>
                        <a:pt x="456" y="9159"/>
                        <a:pt x="9984" y="-1"/>
                        <a:pt x="21583" y="0"/>
                      </a:cubicBezTo>
                      <a:cubicBezTo>
                        <a:pt x="30304" y="0"/>
                        <a:pt x="38170" y="5244"/>
                        <a:pt x="41522" y="13296"/>
                      </a:cubicBezTo>
                      <a:lnTo>
                        <a:pt x="21583" y="21600"/>
                      </a:lnTo>
                      <a:close/>
                    </a:path>
                  </a:pathLst>
                </a:custGeom>
                <a:noFill/>
                <a:ln w="28575" cap="flat" cmpd="sng">
                  <a:solidFill>
                    <a:srgbClr val="FF6600"/>
                  </a:solidFill>
                  <a:prstDash val="dash"/>
                  <a:round/>
                  <a:headEnd type="none" w="med" len="lg"/>
                  <a:tailEnd type="stealth" w="med" len="lg"/>
                </a:ln>
              </p:spPr>
              <p:txBody>
                <a:bodyPr wrap="none" anchor="ctr"/>
                <a:p>
                  <a:pPr lvl="0" eaLnBrk="1" hangingPunct="1"/>
                  <a:endPara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4046" name="Arc 22"/>
                <p:cNvSpPr/>
                <p:nvPr/>
              </p:nvSpPr>
              <p:spPr>
                <a:xfrm>
                  <a:off x="4154" y="1873"/>
                  <a:ext cx="1033" cy="481"/>
                </a:xfrm>
                <a:custGeom>
                  <a:avLst/>
                  <a:gdLst>
                    <a:gd name="txL" fmla="*/ 0 w 35742"/>
                    <a:gd name="txT" fmla="*/ 0 h 21600"/>
                    <a:gd name="txR" fmla="*/ 35742 w 35742"/>
                    <a:gd name="txB" fmla="*/ 21600 h 21600"/>
                  </a:gdLst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txL" t="txT" r="txR" b="txB"/>
                  <a:pathLst>
                    <a:path w="35742" h="21600" fill="none">
                      <a:moveTo>
                        <a:pt x="-1" y="11448"/>
                      </a:moveTo>
                      <a:cubicBezTo>
                        <a:pt x="3751" y="4402"/>
                        <a:pt x="11083" y="-1"/>
                        <a:pt x="19066" y="0"/>
                      </a:cubicBezTo>
                      <a:cubicBezTo>
                        <a:pt x="25521" y="0"/>
                        <a:pt x="31638" y="2887"/>
                        <a:pt x="35741" y="7871"/>
                      </a:cubicBezTo>
                    </a:path>
                    <a:path w="35742" h="21600" stroke="0">
                      <a:moveTo>
                        <a:pt x="-1" y="11448"/>
                      </a:moveTo>
                      <a:cubicBezTo>
                        <a:pt x="3751" y="4402"/>
                        <a:pt x="11083" y="-1"/>
                        <a:pt x="19066" y="0"/>
                      </a:cubicBezTo>
                      <a:cubicBezTo>
                        <a:pt x="25521" y="0"/>
                        <a:pt x="31638" y="2887"/>
                        <a:pt x="35741" y="7871"/>
                      </a:cubicBezTo>
                      <a:lnTo>
                        <a:pt x="19066" y="21600"/>
                      </a:lnTo>
                      <a:close/>
                    </a:path>
                  </a:pathLst>
                </a:custGeom>
                <a:noFill/>
                <a:ln w="28575" cap="flat" cmpd="sng">
                  <a:solidFill>
                    <a:srgbClr val="FF6600"/>
                  </a:solidFill>
                  <a:prstDash val="dash"/>
                  <a:round/>
                  <a:headEnd type="none" w="med" len="lg"/>
                  <a:tailEnd type="stealth" w="med" len="lg"/>
                </a:ln>
              </p:spPr>
              <p:txBody>
                <a:bodyPr wrap="none" anchor="ctr"/>
                <a:p>
                  <a:pPr lvl="0" eaLnBrk="1" hangingPunct="1"/>
                  <a:endPara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4047" name="Arc 23"/>
                <p:cNvSpPr/>
                <p:nvPr/>
              </p:nvSpPr>
              <p:spPr>
                <a:xfrm>
                  <a:off x="4152" y="1860"/>
                  <a:ext cx="1049" cy="532"/>
                </a:xfrm>
                <a:custGeom>
                  <a:avLst/>
                  <a:gdLst>
                    <a:gd name="txL" fmla="*/ 0 w 29498"/>
                    <a:gd name="txT" fmla="*/ 0 h 21600"/>
                    <a:gd name="txR" fmla="*/ 29498 w 29498"/>
                    <a:gd name="txB" fmla="*/ 21600 h 21600"/>
                  </a:gdLst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txL" t="txT" r="txR" b="txB"/>
                  <a:pathLst>
                    <a:path w="29498" h="21600" fill="none">
                      <a:moveTo>
                        <a:pt x="-1" y="6629"/>
                      </a:moveTo>
                      <a:cubicBezTo>
                        <a:pt x="4072" y="2393"/>
                        <a:pt x="9694" y="-1"/>
                        <a:pt x="15571" y="0"/>
                      </a:cubicBezTo>
                      <a:cubicBezTo>
                        <a:pt x="20668" y="0"/>
                        <a:pt x="25601" y="1802"/>
                        <a:pt x="29497" y="5089"/>
                      </a:cubicBezTo>
                    </a:path>
                    <a:path w="29498" h="21600" stroke="0">
                      <a:moveTo>
                        <a:pt x="-1" y="6629"/>
                      </a:moveTo>
                      <a:cubicBezTo>
                        <a:pt x="4072" y="2393"/>
                        <a:pt x="9694" y="-1"/>
                        <a:pt x="15571" y="0"/>
                      </a:cubicBezTo>
                      <a:cubicBezTo>
                        <a:pt x="20668" y="0"/>
                        <a:pt x="25601" y="1802"/>
                        <a:pt x="29497" y="5089"/>
                      </a:cubicBezTo>
                      <a:lnTo>
                        <a:pt x="15571" y="21600"/>
                      </a:lnTo>
                      <a:close/>
                    </a:path>
                  </a:pathLst>
                </a:custGeom>
                <a:noFill/>
                <a:ln w="28575" cap="flat" cmpd="sng">
                  <a:solidFill>
                    <a:srgbClr val="FF6600"/>
                  </a:solidFill>
                  <a:prstDash val="dash"/>
                  <a:round/>
                  <a:headEnd type="none" w="med" len="lg"/>
                  <a:tailEnd type="stealth" w="med" len="lg"/>
                </a:ln>
              </p:spPr>
              <p:txBody>
                <a:bodyPr wrap="none" anchor="ctr"/>
                <a:p>
                  <a:pPr lvl="0" eaLnBrk="1" hangingPunct="1"/>
                  <a:endPara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graphicFrame>
            <p:nvGraphicFramePr>
              <p:cNvPr id="44036" name="Object 24"/>
              <p:cNvGraphicFramePr/>
              <p:nvPr/>
            </p:nvGraphicFramePr>
            <p:xfrm>
              <a:off x="3863" y="497"/>
              <a:ext cx="178" cy="20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391" name="" r:id="rId7" imgW="152400" imgH="177800" progId="Equation.3">
                      <p:embed/>
                    </p:oleObj>
                  </mc:Choice>
                  <mc:Fallback>
                    <p:oleObj name="" r:id="rId7" imgW="152400" imgH="177800" progId="Equation.3">
                      <p:embed/>
                      <p:pic>
                        <p:nvPicPr>
                          <p:cNvPr id="0" name="图片 3390"/>
                          <p:cNvPicPr/>
                          <p:nvPr/>
                        </p:nvPicPr>
                        <p:blipFill>
                          <a:blip r:embed="rId8"/>
                          <a:stretch>
                            <a:fillRect/>
                          </a:stretch>
                        </p:blipFill>
                        <p:spPr>
                          <a:xfrm>
                            <a:off x="3863" y="497"/>
                            <a:ext cx="178" cy="208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" name="Group 2"/>
          <p:cNvGrpSpPr/>
          <p:nvPr/>
        </p:nvGrpSpPr>
        <p:grpSpPr>
          <a:xfrm>
            <a:off x="4787900" y="1387475"/>
            <a:ext cx="2533650" cy="2286000"/>
            <a:chOff x="672" y="1008"/>
            <a:chExt cx="1596" cy="1440"/>
          </a:xfrm>
        </p:grpSpPr>
        <p:sp>
          <p:nvSpPr>
            <p:cNvPr id="45071" name="Oval 3"/>
            <p:cNvSpPr/>
            <p:nvPr/>
          </p:nvSpPr>
          <p:spPr>
            <a:xfrm>
              <a:off x="912" y="1248"/>
              <a:ext cx="960" cy="960"/>
            </a:xfrm>
            <a:prstGeom prst="ellipse">
              <a:avLst/>
            </a:prstGeom>
            <a:noFill/>
            <a:ln w="28575" cap="flat" cmpd="sng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txBody>
            <a:bodyPr wrap="none" anchor="ctr"/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5072" name="Text Box 4"/>
            <p:cNvSpPr txBox="1"/>
            <p:nvPr/>
          </p:nvSpPr>
          <p:spPr>
            <a:xfrm>
              <a:off x="1292" y="1570"/>
              <a:ext cx="384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eaLnBrk="1" hangingPunct="1">
                <a:spcBef>
                  <a:spcPct val="50000"/>
                </a:spcBef>
              </a:pPr>
              <a:r>
                <a: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</a:t>
              </a: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5073" name="Line 5"/>
            <p:cNvSpPr/>
            <p:nvPr/>
          </p:nvSpPr>
          <p:spPr>
            <a:xfrm flipV="1">
              <a:off x="1428" y="1488"/>
              <a:ext cx="384" cy="24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5074" name="Text Box 6"/>
            <p:cNvSpPr txBox="1"/>
            <p:nvPr/>
          </p:nvSpPr>
          <p:spPr>
            <a:xfrm>
              <a:off x="1572" y="1488"/>
              <a:ext cx="384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eaLnBrk="1" hangingPunct="1">
                <a:spcBef>
                  <a:spcPct val="50000"/>
                </a:spcBef>
              </a:pPr>
              <a:r>
                <a:rPr lang="en-US" altLang="zh-CN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endPara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5075" name="Line 7"/>
            <p:cNvSpPr/>
            <p:nvPr/>
          </p:nvSpPr>
          <p:spPr>
            <a:xfrm flipH="1">
              <a:off x="672" y="1704"/>
              <a:ext cx="240" cy="0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triangle" w="sm" len="med"/>
            </a:ln>
          </p:spPr>
        </p:sp>
        <p:sp>
          <p:nvSpPr>
            <p:cNvPr id="45076" name="Line 8"/>
            <p:cNvSpPr/>
            <p:nvPr/>
          </p:nvSpPr>
          <p:spPr>
            <a:xfrm>
              <a:off x="1380" y="2208"/>
              <a:ext cx="0" cy="240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triangle" w="sm" len="med"/>
            </a:ln>
          </p:spPr>
        </p:sp>
        <p:sp>
          <p:nvSpPr>
            <p:cNvPr id="45077" name="Line 9"/>
            <p:cNvSpPr/>
            <p:nvPr/>
          </p:nvSpPr>
          <p:spPr>
            <a:xfrm flipV="1">
              <a:off x="1428" y="1008"/>
              <a:ext cx="0" cy="240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triangle" w="sm" len="med"/>
            </a:ln>
          </p:spPr>
        </p:sp>
        <p:sp>
          <p:nvSpPr>
            <p:cNvPr id="45078" name="Line 10"/>
            <p:cNvSpPr/>
            <p:nvPr/>
          </p:nvSpPr>
          <p:spPr>
            <a:xfrm>
              <a:off x="1884" y="1704"/>
              <a:ext cx="240" cy="0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triangle" w="sm" len="med"/>
            </a:ln>
          </p:spPr>
        </p:sp>
        <p:sp>
          <p:nvSpPr>
            <p:cNvPr id="45079" name="Line 11"/>
            <p:cNvSpPr/>
            <p:nvPr/>
          </p:nvSpPr>
          <p:spPr>
            <a:xfrm flipH="1" flipV="1">
              <a:off x="900" y="1128"/>
              <a:ext cx="180" cy="228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triangle" w="sm" len="med"/>
            </a:ln>
          </p:spPr>
        </p:sp>
        <p:sp>
          <p:nvSpPr>
            <p:cNvPr id="45080" name="Line 12"/>
            <p:cNvSpPr/>
            <p:nvPr/>
          </p:nvSpPr>
          <p:spPr>
            <a:xfrm flipH="1" flipV="1">
              <a:off x="1728" y="2052"/>
              <a:ext cx="228" cy="228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triangle" w="sm" len="med"/>
              <a:tailEnd type="none" w="med" len="med"/>
            </a:ln>
          </p:spPr>
        </p:sp>
        <p:sp>
          <p:nvSpPr>
            <p:cNvPr id="45081" name="Line 13"/>
            <p:cNvSpPr/>
            <p:nvPr/>
          </p:nvSpPr>
          <p:spPr>
            <a:xfrm flipH="1">
              <a:off x="1740" y="1224"/>
              <a:ext cx="168" cy="180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triangle" w="sm" len="med"/>
              <a:tailEnd type="none" w="med" len="med"/>
            </a:ln>
          </p:spPr>
        </p:sp>
        <p:sp>
          <p:nvSpPr>
            <p:cNvPr id="45082" name="Line 14"/>
            <p:cNvSpPr/>
            <p:nvPr/>
          </p:nvSpPr>
          <p:spPr>
            <a:xfrm flipH="1">
              <a:off x="852" y="2064"/>
              <a:ext cx="204" cy="216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triangle" w="sm" len="med"/>
            </a:ln>
          </p:spPr>
        </p:sp>
        <p:sp>
          <p:nvSpPr>
            <p:cNvPr id="45083" name="Text Box 15"/>
            <p:cNvSpPr txBox="1"/>
            <p:nvPr/>
          </p:nvSpPr>
          <p:spPr>
            <a:xfrm>
              <a:off x="1800" y="1764"/>
              <a:ext cx="432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eaLnBrk="1" hangingPunct="1">
                <a:spcBef>
                  <a:spcPct val="50000"/>
                </a:spcBef>
              </a:pPr>
              <a:r>
                <a:rPr lang="en-US" altLang="zh-CN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S</a:t>
              </a:r>
              <a:endPara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45084" name="Group 16"/>
            <p:cNvGrpSpPr/>
            <p:nvPr/>
          </p:nvGrpSpPr>
          <p:grpSpPr>
            <a:xfrm>
              <a:off x="1884" y="1116"/>
              <a:ext cx="384" cy="327"/>
              <a:chOff x="1788" y="1380"/>
              <a:chExt cx="384" cy="327"/>
            </a:xfrm>
          </p:grpSpPr>
          <p:sp>
            <p:nvSpPr>
              <p:cNvPr id="45085" name="Text Box 17"/>
              <p:cNvSpPr txBox="1"/>
              <p:nvPr/>
            </p:nvSpPr>
            <p:spPr>
              <a:xfrm>
                <a:off x="1788" y="1380"/>
                <a:ext cx="384" cy="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lvl="0" eaLnBrk="1" hangingPunct="1">
                  <a:spcBef>
                    <a:spcPct val="50000"/>
                  </a:spcBef>
                </a:pPr>
                <a:r>
                  <a:rPr lang="en-US" altLang="zh-CN" i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B</a:t>
                </a:r>
                <a:endParaRPr lang="en-US" altLang="zh-CN" i="1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5086" name="Line 18"/>
              <p:cNvSpPr/>
              <p:nvPr/>
            </p:nvSpPr>
            <p:spPr>
              <a:xfrm>
                <a:off x="1872" y="1440"/>
                <a:ext cx="144" cy="0"/>
              </a:xfrm>
              <a:prstGeom prst="line">
                <a:avLst/>
              </a:prstGeom>
              <a:ln w="19050" cap="flat" cmpd="sng">
                <a:solidFill>
                  <a:srgbClr val="0000FF"/>
                </a:solidFill>
                <a:prstDash val="solid"/>
                <a:headEnd type="none" w="med" len="med"/>
                <a:tailEnd type="triangle" w="sm" len="sm"/>
              </a:ln>
            </p:spPr>
          </p:sp>
        </p:grpSp>
      </p:grpSp>
      <p:sp>
        <p:nvSpPr>
          <p:cNvPr id="45062" name="Text Box 19"/>
          <p:cNvSpPr txBox="1"/>
          <p:nvPr/>
        </p:nvSpPr>
        <p:spPr>
          <a:xfrm>
            <a:off x="468313" y="884238"/>
            <a:ext cx="5326062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/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例：证明不存在球对称辐射状的磁场</a:t>
            </a:r>
            <a:endParaRPr lang="zh-CN" altLang="en-US" sz="2400" dirty="0">
              <a:solidFill>
                <a:srgbClr val="0000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pSp>
        <p:nvGrpSpPr>
          <p:cNvPr id="4" name="Group 20"/>
          <p:cNvGrpSpPr/>
          <p:nvPr/>
        </p:nvGrpSpPr>
        <p:grpSpPr>
          <a:xfrm>
            <a:off x="827088" y="2319338"/>
            <a:ext cx="2951162" cy="533400"/>
            <a:chOff x="2336" y="917"/>
            <a:chExt cx="1859" cy="336"/>
          </a:xfrm>
        </p:grpSpPr>
        <p:graphicFrame>
          <p:nvGraphicFramePr>
            <p:cNvPr id="45060" name="Object 21"/>
            <p:cNvGraphicFramePr/>
            <p:nvPr/>
          </p:nvGraphicFramePr>
          <p:xfrm>
            <a:off x="2744" y="921"/>
            <a:ext cx="1070" cy="3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92" name="" r:id="rId1" imgW="736600" imgH="228600" progId="Equation.3">
                    <p:embed/>
                  </p:oleObj>
                </mc:Choice>
                <mc:Fallback>
                  <p:oleObj name="" r:id="rId1" imgW="736600" imgH="228600" progId="Equation.3">
                    <p:embed/>
                    <p:pic>
                      <p:nvPicPr>
                        <p:cNvPr id="0" name="图片 3391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2744" y="921"/>
                          <a:ext cx="1070" cy="33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5070" name="Text Box 22"/>
            <p:cNvSpPr txBox="1"/>
            <p:nvPr/>
          </p:nvSpPr>
          <p:spPr>
            <a:xfrm>
              <a:off x="2336" y="917"/>
              <a:ext cx="1859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lvl="0" eaLnBrk="1" hangingPunct="1"/>
              <a:r>
                <a:rPr lang="zh-CN" altLang="en-US" sz="2400" dirty="0">
                  <a:latin typeface="楷体_GB2312" pitchFamily="49" charset="-122"/>
                  <a:ea typeface="楷体_GB2312" pitchFamily="49" charset="-122"/>
                </a:rPr>
                <a:t>设有            ，</a:t>
              </a:r>
              <a:endParaRPr lang="zh-CN" altLang="en-US" sz="2400" dirty="0">
                <a:latin typeface="楷体_GB2312" pitchFamily="49" charset="-122"/>
                <a:ea typeface="楷体_GB2312" pitchFamily="49" charset="-122"/>
              </a:endParaRPr>
            </a:p>
          </p:txBody>
        </p:sp>
      </p:grpSp>
      <p:grpSp>
        <p:nvGrpSpPr>
          <p:cNvPr id="5" name="Group 23"/>
          <p:cNvGrpSpPr/>
          <p:nvPr/>
        </p:nvGrpSpPr>
        <p:grpSpPr>
          <a:xfrm>
            <a:off x="900113" y="3778250"/>
            <a:ext cx="5124450" cy="657225"/>
            <a:chOff x="1344" y="3372"/>
            <a:chExt cx="3529" cy="563"/>
          </a:xfrm>
        </p:grpSpPr>
        <p:graphicFrame>
          <p:nvGraphicFramePr>
            <p:cNvPr id="45059" name="Object 24"/>
            <p:cNvGraphicFramePr/>
            <p:nvPr/>
          </p:nvGraphicFramePr>
          <p:xfrm>
            <a:off x="1653" y="3372"/>
            <a:ext cx="3220" cy="5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93" name="" r:id="rId3" imgW="1663065" imgH="292100" progId="Equation.DSMT4">
                    <p:embed/>
                  </p:oleObj>
                </mc:Choice>
                <mc:Fallback>
                  <p:oleObj name="" r:id="rId3" imgW="1663065" imgH="292100" progId="Equation.DSMT4">
                    <p:embed/>
                    <p:pic>
                      <p:nvPicPr>
                        <p:cNvPr id="0" name="图片 3392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653" y="3372"/>
                          <a:ext cx="3220" cy="56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5069" name="Text Box 25"/>
            <p:cNvSpPr txBox="1"/>
            <p:nvPr/>
          </p:nvSpPr>
          <p:spPr>
            <a:xfrm>
              <a:off x="1344" y="3474"/>
              <a:ext cx="338" cy="39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lvl="0" eaLnBrk="1" hangingPunct="1"/>
              <a:r>
                <a:rPr lang="zh-CN" altLang="en-US" sz="2400" dirty="0">
                  <a:latin typeface="Times New Roman" panose="02020603050405020304" pitchFamily="18" charset="0"/>
                  <a:ea typeface="楷体_GB2312" pitchFamily="49" charset="-122"/>
                </a:rPr>
                <a:t>有</a:t>
              </a:r>
              <a:endParaRPr lang="zh-CN" altLang="en-US" sz="2400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sp>
        <p:nvSpPr>
          <p:cNvPr id="580634" name="Text Box 26"/>
          <p:cNvSpPr txBox="1"/>
          <p:nvPr/>
        </p:nvSpPr>
        <p:spPr>
          <a:xfrm>
            <a:off x="611188" y="3090863"/>
            <a:ext cx="2789237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 eaLnBrk="1" hangingPunct="1"/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作球对称的高斯面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S</a:t>
            </a:r>
            <a:endParaRPr lang="en-US" altLang="zh-CN" sz="2400" dirty="0"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580635" name="Object 27"/>
          <p:cNvGraphicFramePr/>
          <p:nvPr/>
        </p:nvGraphicFramePr>
        <p:xfrm>
          <a:off x="755650" y="4772025"/>
          <a:ext cx="2408238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4" name="" r:id="rId5" imgW="1257300" imgH="228600" progId="Equation.3">
                  <p:embed/>
                </p:oleObj>
              </mc:Choice>
              <mc:Fallback>
                <p:oleObj name="" r:id="rId5" imgW="1257300" imgH="228600" progId="Equation.3">
                  <p:embed/>
                  <p:pic>
                    <p:nvPicPr>
                      <p:cNvPr id="0" name="图片 339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55650" y="4772025"/>
                        <a:ext cx="2408238" cy="4333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0636" name="Text Box 28"/>
          <p:cNvSpPr txBox="1"/>
          <p:nvPr/>
        </p:nvSpPr>
        <p:spPr>
          <a:xfrm>
            <a:off x="755650" y="5419725"/>
            <a:ext cx="5432425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/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</a:rPr>
              <a:t>所以，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不存在球对称辐射状的磁场。</a:t>
            </a:r>
            <a:endParaRPr lang="zh-CN" altLang="en-US" sz="2400" dirty="0">
              <a:solidFill>
                <a:srgbClr val="0000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580637" name="Text Box 29"/>
          <p:cNvSpPr txBox="1"/>
          <p:nvPr/>
        </p:nvSpPr>
        <p:spPr>
          <a:xfrm>
            <a:off x="623888" y="1603375"/>
            <a:ext cx="1103312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 eaLnBrk="1" hangingPunct="1"/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证明：</a:t>
            </a:r>
            <a:endParaRPr lang="zh-CN" altLang="en-US" sz="2400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580638" name="Text Box 30"/>
          <p:cNvSpPr txBox="1"/>
          <p:nvPr/>
        </p:nvSpPr>
        <p:spPr>
          <a:xfrm>
            <a:off x="1762125" y="1628775"/>
            <a:ext cx="1931988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/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</a:rPr>
              <a:t>用反证法</a:t>
            </a:r>
            <a:endParaRPr lang="zh-CN" altLang="en-US" sz="2400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80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80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80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80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80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0634" grpId="0"/>
      <p:bldP spid="580636" grpId="0"/>
      <p:bldP spid="580637" grpId="0"/>
      <p:bldP spid="580638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25667" name="Text Box 3"/>
          <p:cNvSpPr txBox="1"/>
          <p:nvPr/>
        </p:nvSpPr>
        <p:spPr>
          <a:xfrm>
            <a:off x="1225550" y="2787650"/>
            <a:ext cx="7053263" cy="1187450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p>
            <a:pPr lvl="0" eaLnBrk="1" hangingPunct="1"/>
            <a:r>
              <a:rPr lang="en-US" altLang="zh-CN" sz="2400" dirty="0">
                <a:solidFill>
                  <a:schemeClr val="accent1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zh-CN" altLang="en-US" sz="2400" dirty="0">
                <a:solidFill>
                  <a:schemeClr val="accent1"/>
                </a:solidFill>
                <a:latin typeface="Times New Roman" panose="02020603050405020304" pitchFamily="18" charset="0"/>
                <a:ea typeface="楷体_GB2312" pitchFamily="49" charset="-122"/>
              </a:rPr>
              <a:t>）选在垂直于长直载流导线的平面内，以导线与平面交点</a:t>
            </a:r>
            <a:r>
              <a:rPr lang="en-US" altLang="zh-CN" sz="2400" i="1" dirty="0">
                <a:solidFill>
                  <a:schemeClr val="accent1"/>
                </a:solidFill>
                <a:latin typeface="Times New Roman" panose="02020603050405020304" pitchFamily="18" charset="0"/>
                <a:ea typeface="楷体_GB2312" pitchFamily="49" charset="-122"/>
              </a:rPr>
              <a:t>o</a:t>
            </a:r>
            <a:r>
              <a:rPr lang="zh-CN" altLang="en-US" sz="2400" dirty="0">
                <a:solidFill>
                  <a:schemeClr val="accent1"/>
                </a:solidFill>
                <a:latin typeface="Times New Roman" panose="02020603050405020304" pitchFamily="18" charset="0"/>
                <a:ea typeface="楷体_GB2312" pitchFamily="49" charset="-122"/>
              </a:rPr>
              <a:t>为圆心，半径为 </a:t>
            </a:r>
            <a:r>
              <a:rPr lang="en-US" altLang="zh-CN" sz="2400" i="1" dirty="0">
                <a:solidFill>
                  <a:schemeClr val="accent1"/>
                </a:solidFill>
                <a:latin typeface="Times New Roman" panose="02020603050405020304" pitchFamily="18" charset="0"/>
                <a:ea typeface="楷体_GB2312" pitchFamily="49" charset="-122"/>
              </a:rPr>
              <a:t>r </a:t>
            </a:r>
            <a:r>
              <a:rPr lang="zh-CN" altLang="en-US" sz="2400" dirty="0">
                <a:solidFill>
                  <a:schemeClr val="accent1"/>
                </a:solidFill>
                <a:latin typeface="Times New Roman" panose="02020603050405020304" pitchFamily="18" charset="0"/>
                <a:ea typeface="楷体_GB2312" pitchFamily="49" charset="-122"/>
              </a:rPr>
              <a:t>的圆周路径 </a:t>
            </a:r>
            <a:r>
              <a:rPr lang="en-US" altLang="zh-CN" sz="2400" i="1" dirty="0">
                <a:solidFill>
                  <a:schemeClr val="accent1"/>
                </a:solidFill>
                <a:latin typeface="Times New Roman" panose="02020603050405020304" pitchFamily="18" charset="0"/>
                <a:ea typeface="楷体_GB2312" pitchFamily="49" charset="-122"/>
              </a:rPr>
              <a:t>L</a:t>
            </a:r>
            <a:r>
              <a:rPr lang="zh-CN" altLang="en-US" sz="2400" dirty="0">
                <a:solidFill>
                  <a:schemeClr val="accent1"/>
                </a:solidFill>
                <a:latin typeface="Times New Roman" panose="02020603050405020304" pitchFamily="18" charset="0"/>
                <a:ea typeface="楷体_GB2312" pitchFamily="49" charset="-122"/>
              </a:rPr>
              <a:t>，其指向与电流成右旋关系。   </a:t>
            </a:r>
            <a:endParaRPr lang="zh-CN" altLang="en-US" sz="2400" dirty="0">
              <a:solidFill>
                <a:schemeClr val="accent1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pSp>
        <p:nvGrpSpPr>
          <p:cNvPr id="2" name="Group 4"/>
          <p:cNvGrpSpPr/>
          <p:nvPr/>
        </p:nvGrpSpPr>
        <p:grpSpPr>
          <a:xfrm>
            <a:off x="5583238" y="3836988"/>
            <a:ext cx="2371725" cy="2328862"/>
            <a:chOff x="3569" y="2393"/>
            <a:chExt cx="1494" cy="1467"/>
          </a:xfrm>
        </p:grpSpPr>
        <p:sp>
          <p:nvSpPr>
            <p:cNvPr id="46094" name="Rectangle 5"/>
            <p:cNvSpPr/>
            <p:nvPr/>
          </p:nvSpPr>
          <p:spPr>
            <a:xfrm>
              <a:off x="3569" y="2393"/>
              <a:ext cx="1494" cy="1467"/>
            </a:xfrm>
            <a:prstGeom prst="rect">
              <a:avLst/>
            </a:prstGeom>
            <a:solidFill>
              <a:srgbClr val="FFFFFF"/>
            </a:solidFill>
            <a:ln w="28575" cap="flat" cmpd="sng">
              <a:solidFill>
                <a:srgbClr val="FF9966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6095" name="AutoShape 6"/>
            <p:cNvSpPr/>
            <p:nvPr/>
          </p:nvSpPr>
          <p:spPr>
            <a:xfrm flipV="1">
              <a:off x="3632" y="2780"/>
              <a:ext cx="1336" cy="529"/>
            </a:xfrm>
            <a:custGeom>
              <a:avLst/>
              <a:gdLst>
                <a:gd name="txL" fmla="*/ 3525 w 21600"/>
                <a:gd name="txT" fmla="*/ 3552 h 21600"/>
                <a:gd name="txR" fmla="*/ 18075 w 21600"/>
                <a:gd name="txB" fmla="*/ 18048 h 21600"/>
              </a:gdLst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txL" t="txT" r="txR" b="txB"/>
              <a:pathLst>
                <a:path w="21600" h="21600">
                  <a:moveTo>
                    <a:pt x="0" y="0"/>
                  </a:moveTo>
                  <a:lnTo>
                    <a:pt x="3463" y="21600"/>
                  </a:lnTo>
                  <a:lnTo>
                    <a:pt x="18137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CCFFFF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46096" name="Group 7"/>
            <p:cNvGrpSpPr/>
            <p:nvPr/>
          </p:nvGrpSpPr>
          <p:grpSpPr>
            <a:xfrm>
              <a:off x="3895" y="2893"/>
              <a:ext cx="840" cy="265"/>
              <a:chOff x="1248" y="1152"/>
              <a:chExt cx="672" cy="384"/>
            </a:xfrm>
          </p:grpSpPr>
          <p:sp>
            <p:nvSpPr>
              <p:cNvPr id="46104" name="Oval 8"/>
              <p:cNvSpPr/>
              <p:nvPr/>
            </p:nvSpPr>
            <p:spPr>
              <a:xfrm>
                <a:off x="1248" y="1152"/>
                <a:ext cx="672" cy="384"/>
              </a:xfrm>
              <a:prstGeom prst="ellipse">
                <a:avLst/>
              </a:prstGeom>
              <a:noFill/>
              <a:ln w="28575" cap="flat" cmpd="sng">
                <a:solidFill>
                  <a:srgbClr val="0000FF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lvl="0" eaLnBrk="1" hangingPunct="1"/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6105" name="Line 9"/>
              <p:cNvSpPr/>
              <p:nvPr/>
            </p:nvSpPr>
            <p:spPr>
              <a:xfrm>
                <a:off x="1536" y="1536"/>
                <a:ext cx="96" cy="0"/>
              </a:xfrm>
              <a:prstGeom prst="line">
                <a:avLst/>
              </a:prstGeom>
              <a:ln w="28575" cap="flat" cmpd="sng">
                <a:solidFill>
                  <a:srgbClr val="0000FF"/>
                </a:solidFill>
                <a:prstDash val="solid"/>
                <a:headEnd type="none" w="med" len="med"/>
                <a:tailEnd type="triangle" w="med" len="med"/>
              </a:ln>
            </p:spPr>
          </p:sp>
        </p:grpSp>
        <p:grpSp>
          <p:nvGrpSpPr>
            <p:cNvPr id="46097" name="Group 10"/>
            <p:cNvGrpSpPr/>
            <p:nvPr/>
          </p:nvGrpSpPr>
          <p:grpSpPr>
            <a:xfrm>
              <a:off x="4320" y="2477"/>
              <a:ext cx="0" cy="1362"/>
              <a:chOff x="1584" y="672"/>
              <a:chExt cx="0" cy="1728"/>
            </a:xfrm>
          </p:grpSpPr>
          <p:sp>
            <p:nvSpPr>
              <p:cNvPr id="46100" name="Line 11"/>
              <p:cNvSpPr/>
              <p:nvPr/>
            </p:nvSpPr>
            <p:spPr>
              <a:xfrm>
                <a:off x="1584" y="1728"/>
                <a:ext cx="0" cy="672"/>
              </a:xfrm>
              <a:prstGeom prst="line">
                <a:avLst/>
              </a:prstGeom>
              <a:ln w="28575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</p:sp>
          <p:grpSp>
            <p:nvGrpSpPr>
              <p:cNvPr id="46101" name="Group 12"/>
              <p:cNvGrpSpPr/>
              <p:nvPr/>
            </p:nvGrpSpPr>
            <p:grpSpPr>
              <a:xfrm>
                <a:off x="1584" y="672"/>
                <a:ext cx="0" cy="672"/>
                <a:chOff x="1584" y="672"/>
                <a:chExt cx="0" cy="672"/>
              </a:xfrm>
            </p:grpSpPr>
            <p:sp>
              <p:nvSpPr>
                <p:cNvPr id="46102" name="Line 13"/>
                <p:cNvSpPr/>
                <p:nvPr/>
              </p:nvSpPr>
              <p:spPr>
                <a:xfrm>
                  <a:off x="1584" y="672"/>
                  <a:ext cx="0" cy="672"/>
                </a:xfrm>
                <a:prstGeom prst="line">
                  <a:avLst/>
                </a:prstGeom>
                <a:ln w="28575" cap="flat" cmpd="sng">
                  <a:solidFill>
                    <a:srgbClr val="FF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46103" name="Line 14"/>
                <p:cNvSpPr/>
                <p:nvPr/>
              </p:nvSpPr>
              <p:spPr>
                <a:xfrm flipV="1">
                  <a:off x="1584" y="864"/>
                  <a:ext cx="0" cy="192"/>
                </a:xfrm>
                <a:prstGeom prst="line">
                  <a:avLst/>
                </a:prstGeom>
                <a:ln w="28575" cap="flat" cmpd="sng">
                  <a:solidFill>
                    <a:srgbClr val="FF0000"/>
                  </a:solidFill>
                  <a:prstDash val="solid"/>
                  <a:headEnd type="none" w="med" len="med"/>
                  <a:tailEnd type="triangle" w="med" len="med"/>
                </a:ln>
              </p:spPr>
            </p:sp>
          </p:grpSp>
        </p:grpSp>
        <p:graphicFrame>
          <p:nvGraphicFramePr>
            <p:cNvPr id="46083" name="Object 15"/>
            <p:cNvGraphicFramePr/>
            <p:nvPr/>
          </p:nvGraphicFramePr>
          <p:xfrm>
            <a:off x="4682" y="3072"/>
            <a:ext cx="212" cy="2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95" name="" r:id="rId1" imgW="165100" imgH="203200" progId="Equation.3">
                    <p:embed/>
                  </p:oleObj>
                </mc:Choice>
                <mc:Fallback>
                  <p:oleObj name="" r:id="rId1" imgW="165100" imgH="203200" progId="Equation.3">
                    <p:embed/>
                    <p:pic>
                      <p:nvPicPr>
                        <p:cNvPr id="0" name="图片 339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4682" y="3072"/>
                          <a:ext cx="212" cy="24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084" name="Object 16"/>
            <p:cNvGraphicFramePr/>
            <p:nvPr/>
          </p:nvGraphicFramePr>
          <p:xfrm>
            <a:off x="4380" y="2458"/>
            <a:ext cx="188" cy="2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96" name="" r:id="rId3" imgW="127000" imgH="164465" progId="Equation.3">
                    <p:embed/>
                  </p:oleObj>
                </mc:Choice>
                <mc:Fallback>
                  <p:oleObj name="" r:id="rId3" imgW="127000" imgH="164465" progId="Equation.3">
                    <p:embed/>
                    <p:pic>
                      <p:nvPicPr>
                        <p:cNvPr id="0" name="图片 3395"/>
                        <p:cNvPicPr/>
                        <p:nvPr/>
                      </p:nvPicPr>
                      <p:blipFill>
                        <a:blip r:embed="rId4">
                          <a:clrChange>
                            <a:clrFrom>
                              <a:srgbClr val="000000"/>
                            </a:clrFrom>
                            <a:clrTo>
                              <a:srgbClr val="FF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380" y="2458"/>
                          <a:ext cx="188" cy="23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6098" name="Line 17"/>
            <p:cNvSpPr/>
            <p:nvPr/>
          </p:nvSpPr>
          <p:spPr>
            <a:xfrm>
              <a:off x="4311" y="3007"/>
              <a:ext cx="319" cy="116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graphicFrame>
          <p:nvGraphicFramePr>
            <p:cNvPr id="46085" name="Object 18"/>
            <p:cNvGraphicFramePr/>
            <p:nvPr/>
          </p:nvGraphicFramePr>
          <p:xfrm>
            <a:off x="4462" y="2939"/>
            <a:ext cx="133" cy="1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97" name="" r:id="rId5" imgW="114300" imgH="127000" progId="Equation.3">
                    <p:embed/>
                  </p:oleObj>
                </mc:Choice>
                <mc:Fallback>
                  <p:oleObj name="" r:id="rId5" imgW="114300" imgH="127000" progId="Equation.3">
                    <p:embed/>
                    <p:pic>
                      <p:nvPicPr>
                        <p:cNvPr id="0" name="图片 3396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4462" y="2939"/>
                          <a:ext cx="133" cy="13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086" name="Object 19"/>
            <p:cNvGraphicFramePr/>
            <p:nvPr/>
          </p:nvGraphicFramePr>
          <p:xfrm>
            <a:off x="4140" y="2933"/>
            <a:ext cx="168" cy="1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98" name="" r:id="rId7" imgW="127000" imgH="139700" progId="Equation.3">
                    <p:embed/>
                  </p:oleObj>
                </mc:Choice>
                <mc:Fallback>
                  <p:oleObj name="" r:id="rId7" imgW="127000" imgH="139700" progId="Equation.3">
                    <p:embed/>
                    <p:pic>
                      <p:nvPicPr>
                        <p:cNvPr id="0" name="图片 3397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4140" y="2933"/>
                          <a:ext cx="168" cy="17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087" name="Object 20"/>
            <p:cNvGraphicFramePr/>
            <p:nvPr/>
          </p:nvGraphicFramePr>
          <p:xfrm>
            <a:off x="3779" y="3058"/>
            <a:ext cx="206" cy="2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99" name="" r:id="rId9" imgW="152400" imgH="165100" progId="Equation.3">
                    <p:embed/>
                  </p:oleObj>
                </mc:Choice>
                <mc:Fallback>
                  <p:oleObj name="" r:id="rId9" imgW="152400" imgH="165100" progId="Equation.3">
                    <p:embed/>
                    <p:pic>
                      <p:nvPicPr>
                        <p:cNvPr id="0" name="图片 3398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3779" y="3058"/>
                          <a:ext cx="206" cy="22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6099" name="Line 21"/>
            <p:cNvSpPr/>
            <p:nvPr/>
          </p:nvSpPr>
          <p:spPr>
            <a:xfrm flipV="1">
              <a:off x="4589" y="3068"/>
              <a:ext cx="200" cy="64"/>
            </a:xfrm>
            <a:prstGeom prst="line">
              <a:avLst/>
            </a:prstGeom>
            <a:ln w="28575" cap="flat" cmpd="sng">
              <a:solidFill>
                <a:srgbClr val="FF3300"/>
              </a:solidFill>
              <a:prstDash val="solid"/>
              <a:headEnd type="none" w="med" len="med"/>
              <a:tailEnd type="triangle" w="med" len="med"/>
            </a:ln>
          </p:spPr>
        </p:sp>
      </p:grpSp>
      <p:graphicFrame>
        <p:nvGraphicFramePr>
          <p:cNvPr id="625686" name="Object 22"/>
          <p:cNvGraphicFramePr/>
          <p:nvPr/>
        </p:nvGraphicFramePr>
        <p:xfrm>
          <a:off x="1563688" y="4202113"/>
          <a:ext cx="3532187" cy="174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0" name="" r:id="rId11" imgW="1727200" imgH="876300" progId="Equation.3">
                  <p:embed/>
                </p:oleObj>
              </mc:Choice>
              <mc:Fallback>
                <p:oleObj name="" r:id="rId11" imgW="1727200" imgH="876300" progId="Equation.3">
                  <p:embed/>
                  <p:pic>
                    <p:nvPicPr>
                      <p:cNvPr id="0" name="图片 3399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63688" y="4202113"/>
                        <a:ext cx="3532187" cy="17430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90" name="Rectangle 23"/>
          <p:cNvSpPr/>
          <p:nvPr/>
        </p:nvSpPr>
        <p:spPr>
          <a:xfrm>
            <a:off x="539750" y="404813"/>
            <a:ext cx="5314950" cy="519112"/>
          </a:xfrm>
          <a:prstGeom prst="rect">
            <a:avLst/>
          </a:prstGeom>
          <a:noFill/>
          <a:ln w="28575">
            <a:noFill/>
          </a:ln>
        </p:spPr>
        <p:txBody>
          <a:bodyPr anchor="ctr">
            <a:spAutoFit/>
          </a:bodyPr>
          <a:p>
            <a:pPr lvl="0" eaLnBrk="1" hangingPunct="1"/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二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.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稳恒磁场的安培环路定理</a:t>
            </a:r>
            <a:endParaRPr lang="zh-CN" altLang="en-US" dirty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6091" name="Text Box 25"/>
          <p:cNvSpPr txBox="1"/>
          <p:nvPr/>
        </p:nvSpPr>
        <p:spPr>
          <a:xfrm>
            <a:off x="777875" y="1063625"/>
            <a:ext cx="6127750" cy="457200"/>
          </a:xfrm>
          <a:prstGeom prst="rect">
            <a:avLst/>
          </a:prstGeom>
          <a:noFill/>
          <a:ln w="28575">
            <a:noFill/>
          </a:ln>
        </p:spPr>
        <p:txBody>
          <a:bodyPr wrap="none" anchor="ctr">
            <a:spAutoFit/>
          </a:bodyPr>
          <a:p>
            <a:pPr lvl="0" eaLnBrk="1" hangingPunct="1"/>
            <a:r>
              <a:rPr lang="en-US" altLang="zh-CN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1.</a:t>
            </a:r>
            <a:r>
              <a:rPr lang="zh-CN" altLang="en-US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导出：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 可由毕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-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萨－拉定律出发严格推证 </a:t>
            </a:r>
            <a:endParaRPr lang="zh-CN" altLang="en-US" sz="2400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6092" name="Text Box 26"/>
          <p:cNvSpPr txBox="1"/>
          <p:nvPr/>
        </p:nvSpPr>
        <p:spPr>
          <a:xfrm>
            <a:off x="755650" y="1622425"/>
            <a:ext cx="6124575" cy="457200"/>
          </a:xfrm>
          <a:prstGeom prst="rect">
            <a:avLst/>
          </a:prstGeom>
          <a:noFill/>
          <a:ln w="28575">
            <a:noFill/>
          </a:ln>
        </p:spPr>
        <p:txBody>
          <a:bodyPr anchor="ctr">
            <a:spAutoFit/>
          </a:bodyPr>
          <a:p>
            <a:pPr lvl="0" eaLnBrk="1" hangingPunct="1"/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  采用： 以无限长直电流的磁场为例验证</a:t>
            </a:r>
            <a:endParaRPr lang="zh-CN" altLang="en-US" sz="2400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6093" name="Text Box 27"/>
          <p:cNvSpPr txBox="1"/>
          <p:nvPr/>
        </p:nvSpPr>
        <p:spPr>
          <a:xfrm>
            <a:off x="2190750" y="2200275"/>
            <a:ext cx="5975350" cy="457200"/>
          </a:xfrm>
          <a:prstGeom prst="rect">
            <a:avLst/>
          </a:prstGeom>
          <a:noFill/>
          <a:ln w="28575">
            <a:noFill/>
          </a:ln>
        </p:spPr>
        <p:txBody>
          <a:bodyPr wrap="none" anchor="ctr">
            <a:spAutoFit/>
          </a:bodyPr>
          <a:p>
            <a:pPr lvl="0" eaLnBrk="1" hangingPunct="1"/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推广到任意稳恒电流磁场</a:t>
            </a:r>
            <a:r>
              <a:rPr lang="zh-CN" altLang="en-US" sz="2400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（从特殊到一般）</a:t>
            </a:r>
            <a:endParaRPr lang="zh-CN" altLang="en-US" sz="2400" dirty="0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25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25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5667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26690" name="Text Box 2"/>
          <p:cNvSpPr txBox="1"/>
          <p:nvPr/>
        </p:nvSpPr>
        <p:spPr>
          <a:xfrm>
            <a:off x="1398588" y="3205163"/>
            <a:ext cx="7150100" cy="8223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</a:pPr>
            <a:r>
              <a:rPr lang="zh-CN" altLang="en-US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与环路绕行方向成右旋关系的电流对环流的贡献为正，反之为负。</a:t>
            </a:r>
            <a:endParaRPr lang="zh-CN" altLang="en-US" sz="2400" dirty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pSp>
        <p:nvGrpSpPr>
          <p:cNvPr id="2" name="Group 3"/>
          <p:cNvGrpSpPr/>
          <p:nvPr/>
        </p:nvGrpSpPr>
        <p:grpSpPr>
          <a:xfrm>
            <a:off x="1449388" y="4197350"/>
            <a:ext cx="5670550" cy="1836738"/>
            <a:chOff x="913" y="2644"/>
            <a:chExt cx="3572" cy="1157"/>
          </a:xfrm>
        </p:grpSpPr>
        <p:grpSp>
          <p:nvGrpSpPr>
            <p:cNvPr id="47132" name="Group 4"/>
            <p:cNvGrpSpPr/>
            <p:nvPr/>
          </p:nvGrpSpPr>
          <p:grpSpPr>
            <a:xfrm>
              <a:off x="913" y="2644"/>
              <a:ext cx="3572" cy="518"/>
              <a:chOff x="858" y="2561"/>
              <a:chExt cx="3572" cy="518"/>
            </a:xfrm>
          </p:grpSpPr>
          <p:sp>
            <p:nvSpPr>
              <p:cNvPr id="47135" name="Text Box 5"/>
              <p:cNvSpPr txBox="1"/>
              <p:nvPr/>
            </p:nvSpPr>
            <p:spPr>
              <a:xfrm>
                <a:off x="858" y="2655"/>
                <a:ext cx="1025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lvl="0" eaLnBrk="1" hangingPunct="1">
                  <a:spcBef>
                    <a:spcPct val="50000"/>
                  </a:spcBef>
                </a:pPr>
                <a:r>
                  <a:rPr lang="zh-CN" altLang="en-US" sz="2400" dirty="0">
                    <a:latin typeface="楷体_GB2312" pitchFamily="49" charset="-122"/>
                    <a:ea typeface="楷体_GB2312" pitchFamily="49" charset="-122"/>
                  </a:rPr>
                  <a:t>如果规定</a:t>
                </a:r>
                <a:endParaRPr lang="zh-CN" altLang="en-US" sz="2400" dirty="0">
                  <a:latin typeface="楷体_GB2312" pitchFamily="49" charset="-122"/>
                  <a:ea typeface="楷体_GB2312" pitchFamily="49" charset="-122"/>
                </a:endParaRPr>
              </a:p>
            </p:txBody>
          </p:sp>
          <p:sp>
            <p:nvSpPr>
              <p:cNvPr id="47136" name="Text Box 6"/>
              <p:cNvSpPr txBox="1"/>
              <p:nvPr/>
            </p:nvSpPr>
            <p:spPr>
              <a:xfrm>
                <a:off x="2088" y="2561"/>
                <a:ext cx="1825" cy="518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anchor="ctr">
                <a:spAutoFit/>
              </a:bodyPr>
              <a:p>
                <a:pPr lvl="0" eaLnBrk="1" hangingPunct="1"/>
                <a:r>
                  <a:rPr lang="zh-CN" altLang="en-US" sz="2400" dirty="0">
                    <a:latin typeface="Times New Roman" panose="02020603050405020304" pitchFamily="18" charset="0"/>
                    <a:ea typeface="楷体_GB2312" pitchFamily="49" charset="-122"/>
                  </a:rPr>
                  <a:t>与</a:t>
                </a:r>
                <a:r>
                  <a:rPr lang="en-US" altLang="zh-CN" sz="2400" i="1" dirty="0">
                    <a:latin typeface="Times New Roman" panose="02020603050405020304" pitchFamily="18" charset="0"/>
                    <a:ea typeface="楷体_GB2312" pitchFamily="49" charset="-122"/>
                  </a:rPr>
                  <a:t>L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楷体_GB2312" pitchFamily="49" charset="-122"/>
                  </a:rPr>
                  <a:t> </a:t>
                </a:r>
                <a:r>
                  <a:rPr lang="zh-CN" altLang="en-US" sz="2400" dirty="0">
                    <a:latin typeface="Times New Roman" panose="02020603050405020304" pitchFamily="18" charset="0"/>
                    <a:ea typeface="楷体_GB2312" pitchFamily="49" charset="-122"/>
                  </a:rPr>
                  <a:t>绕向成右旋关系</a:t>
                </a:r>
                <a:endParaRPr lang="zh-CN" altLang="en-US" sz="2400" dirty="0">
                  <a:latin typeface="Times New Roman" panose="02020603050405020304" pitchFamily="18" charset="0"/>
                  <a:ea typeface="楷体_GB2312" pitchFamily="49" charset="-122"/>
                </a:endParaRPr>
              </a:p>
              <a:p>
                <a:pPr lvl="0" eaLnBrk="1" hangingPunct="1"/>
                <a:r>
                  <a:rPr lang="zh-CN" altLang="en-US" sz="2400" dirty="0">
                    <a:latin typeface="Times New Roman" panose="02020603050405020304" pitchFamily="18" charset="0"/>
                    <a:ea typeface="楷体_GB2312" pitchFamily="49" charset="-122"/>
                  </a:rPr>
                  <a:t>与</a:t>
                </a:r>
                <a:r>
                  <a:rPr lang="en-US" altLang="zh-CN" sz="2400" i="1" dirty="0">
                    <a:latin typeface="Times New Roman" panose="02020603050405020304" pitchFamily="18" charset="0"/>
                    <a:ea typeface="楷体_GB2312" pitchFamily="49" charset="-122"/>
                  </a:rPr>
                  <a:t>L </a:t>
                </a:r>
                <a:r>
                  <a:rPr lang="zh-CN" altLang="en-US" sz="2400" dirty="0">
                    <a:latin typeface="Times New Roman" panose="02020603050405020304" pitchFamily="18" charset="0"/>
                    <a:ea typeface="楷体_GB2312" pitchFamily="49" charset="-122"/>
                  </a:rPr>
                  <a:t>绕向成左旋关系</a:t>
                </a:r>
                <a:endParaRPr lang="zh-CN" altLang="en-US" sz="2400" dirty="0"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graphicFrame>
            <p:nvGraphicFramePr>
              <p:cNvPr id="47113" name="Object 7"/>
              <p:cNvGraphicFramePr/>
              <p:nvPr/>
            </p:nvGraphicFramePr>
            <p:xfrm>
              <a:off x="3922" y="2600"/>
              <a:ext cx="478" cy="19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403" name="" r:id="rId1" imgW="304800" imgH="152400" progId="Equation.3">
                      <p:embed/>
                    </p:oleObj>
                  </mc:Choice>
                  <mc:Fallback>
                    <p:oleObj name="" r:id="rId1" imgW="304800" imgH="152400" progId="Equation.3">
                      <p:embed/>
                      <p:pic>
                        <p:nvPicPr>
                          <p:cNvPr id="0" name="图片 3402"/>
                          <p:cNvPicPr/>
                          <p:nvPr/>
                        </p:nvPicPr>
                        <p:blipFill>
                          <a:blip r:embed="rId2"/>
                          <a:stretch>
                            <a:fillRect/>
                          </a:stretch>
                        </p:blipFill>
                        <p:spPr>
                          <a:xfrm>
                            <a:off x="3922" y="2600"/>
                            <a:ext cx="478" cy="193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7114" name="Object 8"/>
              <p:cNvGraphicFramePr/>
              <p:nvPr/>
            </p:nvGraphicFramePr>
            <p:xfrm>
              <a:off x="3922" y="2830"/>
              <a:ext cx="508" cy="22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402" name="" r:id="rId3" imgW="304800" imgH="152400" progId="Equation.3">
                      <p:embed/>
                    </p:oleObj>
                  </mc:Choice>
                  <mc:Fallback>
                    <p:oleObj name="" r:id="rId3" imgW="304800" imgH="152400" progId="Equation.3">
                      <p:embed/>
                      <p:pic>
                        <p:nvPicPr>
                          <p:cNvPr id="0" name="图片 3401"/>
                          <p:cNvPicPr/>
                          <p:nvPr/>
                        </p:nvPicPr>
                        <p:blipFill>
                          <a:blip r:embed="rId4"/>
                          <a:stretch>
                            <a:fillRect/>
                          </a:stretch>
                        </p:blipFill>
                        <p:spPr>
                          <a:xfrm>
                            <a:off x="3922" y="2830"/>
                            <a:ext cx="508" cy="220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7137" name="AutoShape 9"/>
              <p:cNvSpPr/>
              <p:nvPr/>
            </p:nvSpPr>
            <p:spPr>
              <a:xfrm>
                <a:off x="1807" y="2647"/>
                <a:ext cx="177" cy="343"/>
              </a:xfrm>
              <a:prstGeom prst="leftBrace">
                <a:avLst>
                  <a:gd name="adj1" fmla="val 16148"/>
                  <a:gd name="adj2" fmla="val 50000"/>
                </a:avLst>
              </a:prstGeom>
              <a:noFill/>
              <a:ln w="28575" cap="flat" cmpd="sng">
                <a:solidFill>
                  <a:srgbClr val="FF33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lvl="0" eaLnBrk="1" hangingPunct="1"/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47133" name="Group 10"/>
            <p:cNvGrpSpPr/>
            <p:nvPr/>
          </p:nvGrpSpPr>
          <p:grpSpPr>
            <a:xfrm>
              <a:off x="960" y="3339"/>
              <a:ext cx="2220" cy="462"/>
              <a:chOff x="932" y="3376"/>
              <a:chExt cx="2220" cy="462"/>
            </a:xfrm>
          </p:grpSpPr>
          <p:sp>
            <p:nvSpPr>
              <p:cNvPr id="47134" name="Text Box 11"/>
              <p:cNvSpPr txBox="1"/>
              <p:nvPr/>
            </p:nvSpPr>
            <p:spPr>
              <a:xfrm>
                <a:off x="932" y="3448"/>
                <a:ext cx="1291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lvl="0" eaLnBrk="1" hangingPunct="1">
                  <a:spcBef>
                    <a:spcPct val="50000"/>
                  </a:spcBef>
                </a:pPr>
                <a:r>
                  <a:rPr lang="zh-CN" altLang="en-US" sz="2400" dirty="0">
                    <a:latin typeface="楷体_GB2312" pitchFamily="49" charset="-122"/>
                    <a:ea typeface="楷体_GB2312" pitchFamily="49" charset="-122"/>
                  </a:rPr>
                  <a:t>统一为：</a:t>
                </a:r>
                <a:endParaRPr lang="zh-CN" altLang="en-US" sz="2400" dirty="0">
                  <a:latin typeface="楷体_GB2312" pitchFamily="49" charset="-122"/>
                  <a:ea typeface="楷体_GB2312" pitchFamily="49" charset="-122"/>
                </a:endParaRPr>
              </a:p>
            </p:txBody>
          </p:sp>
          <p:graphicFrame>
            <p:nvGraphicFramePr>
              <p:cNvPr id="47112" name="Object 12"/>
              <p:cNvGraphicFramePr/>
              <p:nvPr/>
            </p:nvGraphicFramePr>
            <p:xfrm>
              <a:off x="1961" y="3376"/>
              <a:ext cx="1191" cy="46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401" name="" r:id="rId5" imgW="761365" imgH="304800" progId="Equation.3">
                      <p:embed/>
                    </p:oleObj>
                  </mc:Choice>
                  <mc:Fallback>
                    <p:oleObj name="" r:id="rId5" imgW="761365" imgH="304800" progId="Equation.3">
                      <p:embed/>
                      <p:pic>
                        <p:nvPicPr>
                          <p:cNvPr id="0" name="图片 3400"/>
                          <p:cNvPicPr/>
                          <p:nvPr/>
                        </p:nvPicPr>
                        <p:blipFill>
                          <a:blip r:embed="rId6"/>
                          <a:stretch>
                            <a:fillRect/>
                          </a:stretch>
                        </p:blipFill>
                        <p:spPr>
                          <a:xfrm>
                            <a:off x="1961" y="3376"/>
                            <a:ext cx="1191" cy="462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47117" name="Group 13"/>
          <p:cNvGrpSpPr/>
          <p:nvPr/>
        </p:nvGrpSpPr>
        <p:grpSpPr>
          <a:xfrm>
            <a:off x="1111250" y="484188"/>
            <a:ext cx="7202488" cy="2500312"/>
            <a:chOff x="949" y="305"/>
            <a:chExt cx="4288" cy="1575"/>
          </a:xfrm>
        </p:grpSpPr>
        <p:sp>
          <p:nvSpPr>
            <p:cNvPr id="47118" name="Text Box 14"/>
            <p:cNvSpPr txBox="1"/>
            <p:nvPr/>
          </p:nvSpPr>
          <p:spPr>
            <a:xfrm>
              <a:off x="949" y="305"/>
              <a:ext cx="125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>
              <a:spAutoFit/>
            </a:bodyPr>
            <a:p>
              <a:pPr lvl="0" eaLnBrk="1" hangingPunct="1"/>
              <a:r>
                <a:rPr lang="zh-CN" altLang="en-US" sz="2400" dirty="0">
                  <a:solidFill>
                    <a:schemeClr val="accent1"/>
                  </a:solidFill>
                  <a:latin typeface="楷体_GB2312" pitchFamily="49" charset="-122"/>
                  <a:ea typeface="楷体_GB2312" pitchFamily="49" charset="-122"/>
                </a:rPr>
                <a:t>若电流反向：</a:t>
              </a:r>
              <a:endParaRPr lang="zh-CN" altLang="en-US" sz="2400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  <p:graphicFrame>
          <p:nvGraphicFramePr>
            <p:cNvPr id="47106" name="Object 15"/>
            <p:cNvGraphicFramePr/>
            <p:nvPr/>
          </p:nvGraphicFramePr>
          <p:xfrm>
            <a:off x="992" y="771"/>
            <a:ext cx="2350" cy="11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04" name="" r:id="rId7" imgW="1930400" imgH="876300" progId="Equation.3">
                    <p:embed/>
                  </p:oleObj>
                </mc:Choice>
                <mc:Fallback>
                  <p:oleObj name="" r:id="rId7" imgW="1930400" imgH="876300" progId="Equation.3">
                    <p:embed/>
                    <p:pic>
                      <p:nvPicPr>
                        <p:cNvPr id="0" name="图片 3403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992" y="771"/>
                          <a:ext cx="2350" cy="110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47119" name="Group 16"/>
            <p:cNvGrpSpPr/>
            <p:nvPr/>
          </p:nvGrpSpPr>
          <p:grpSpPr>
            <a:xfrm>
              <a:off x="3743" y="381"/>
              <a:ext cx="1494" cy="1467"/>
              <a:chOff x="3569" y="2393"/>
              <a:chExt cx="1494" cy="1467"/>
            </a:xfrm>
          </p:grpSpPr>
          <p:sp>
            <p:nvSpPr>
              <p:cNvPr id="47120" name="Rectangle 17"/>
              <p:cNvSpPr/>
              <p:nvPr/>
            </p:nvSpPr>
            <p:spPr>
              <a:xfrm>
                <a:off x="3569" y="2393"/>
                <a:ext cx="1494" cy="1467"/>
              </a:xfrm>
              <a:prstGeom prst="rect">
                <a:avLst/>
              </a:prstGeom>
              <a:solidFill>
                <a:srgbClr val="FFFFFF"/>
              </a:solidFill>
              <a:ln w="28575" cap="flat" cmpd="sng">
                <a:solidFill>
                  <a:srgbClr val="FF9966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lvl="0" eaLnBrk="1" hangingPunct="1"/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7121" name="AutoShape 18"/>
              <p:cNvSpPr/>
              <p:nvPr/>
            </p:nvSpPr>
            <p:spPr>
              <a:xfrm flipV="1">
                <a:off x="3632" y="2780"/>
                <a:ext cx="1336" cy="529"/>
              </a:xfrm>
              <a:custGeom>
                <a:avLst/>
                <a:gdLst>
                  <a:gd name="txL" fmla="*/ 3525 w 21600"/>
                  <a:gd name="txT" fmla="*/ 3552 h 21600"/>
                  <a:gd name="txR" fmla="*/ 18075 w 21600"/>
                  <a:gd name="txB" fmla="*/ 18048 h 21600"/>
                </a:gdLst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txL" t="txT" r="txR" b="txB"/>
                <a:pathLst>
                  <a:path w="21600" h="21600">
                    <a:moveTo>
                      <a:pt x="0" y="0"/>
                    </a:moveTo>
                    <a:lnTo>
                      <a:pt x="3463" y="21600"/>
                    </a:lnTo>
                    <a:lnTo>
                      <a:pt x="18137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CCFFFF"/>
              </a:solidFill>
              <a:ln w="1905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lvl="0" eaLnBrk="1" hangingPunct="1"/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grpSp>
            <p:nvGrpSpPr>
              <p:cNvPr id="47122" name="Group 19"/>
              <p:cNvGrpSpPr/>
              <p:nvPr/>
            </p:nvGrpSpPr>
            <p:grpSpPr>
              <a:xfrm>
                <a:off x="3895" y="2893"/>
                <a:ext cx="840" cy="265"/>
                <a:chOff x="1248" y="1152"/>
                <a:chExt cx="672" cy="384"/>
              </a:xfrm>
            </p:grpSpPr>
            <p:sp>
              <p:nvSpPr>
                <p:cNvPr id="47130" name="Oval 20"/>
                <p:cNvSpPr/>
                <p:nvPr/>
              </p:nvSpPr>
              <p:spPr>
                <a:xfrm>
                  <a:off x="1248" y="1152"/>
                  <a:ext cx="672" cy="384"/>
                </a:xfrm>
                <a:prstGeom prst="ellipse">
                  <a:avLst/>
                </a:prstGeom>
                <a:noFill/>
                <a:ln w="28575" cap="flat" cmpd="sng">
                  <a:solidFill>
                    <a:srgbClr val="0000FF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/>
                <a:p>
                  <a:pPr lvl="0" eaLnBrk="1" hangingPunct="1"/>
                  <a:endPara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7131" name="Line 21"/>
                <p:cNvSpPr/>
                <p:nvPr/>
              </p:nvSpPr>
              <p:spPr>
                <a:xfrm>
                  <a:off x="1536" y="1536"/>
                  <a:ext cx="96" cy="0"/>
                </a:xfrm>
                <a:prstGeom prst="line">
                  <a:avLst/>
                </a:prstGeom>
                <a:ln w="28575" cap="flat" cmpd="sng">
                  <a:solidFill>
                    <a:srgbClr val="0000FF"/>
                  </a:solidFill>
                  <a:prstDash val="solid"/>
                  <a:headEnd type="none" w="med" len="med"/>
                  <a:tailEnd type="triangle" w="med" len="med"/>
                </a:ln>
              </p:spPr>
            </p:sp>
          </p:grpSp>
          <p:grpSp>
            <p:nvGrpSpPr>
              <p:cNvPr id="47123" name="Group 22"/>
              <p:cNvGrpSpPr/>
              <p:nvPr/>
            </p:nvGrpSpPr>
            <p:grpSpPr>
              <a:xfrm>
                <a:off x="4320" y="2477"/>
                <a:ext cx="0" cy="1362"/>
                <a:chOff x="4320" y="2477"/>
                <a:chExt cx="0" cy="1362"/>
              </a:xfrm>
            </p:grpSpPr>
            <p:sp>
              <p:nvSpPr>
                <p:cNvPr id="47126" name="Line 23"/>
                <p:cNvSpPr/>
                <p:nvPr/>
              </p:nvSpPr>
              <p:spPr>
                <a:xfrm>
                  <a:off x="4320" y="3309"/>
                  <a:ext cx="0" cy="530"/>
                </a:xfrm>
                <a:prstGeom prst="line">
                  <a:avLst/>
                </a:prstGeom>
                <a:ln w="28575" cap="flat" cmpd="sng">
                  <a:solidFill>
                    <a:srgbClr val="FF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grpSp>
              <p:nvGrpSpPr>
                <p:cNvPr id="47127" name="Group 24"/>
                <p:cNvGrpSpPr/>
                <p:nvPr/>
              </p:nvGrpSpPr>
              <p:grpSpPr>
                <a:xfrm>
                  <a:off x="4320" y="2477"/>
                  <a:ext cx="0" cy="530"/>
                  <a:chOff x="4320" y="2477"/>
                  <a:chExt cx="0" cy="530"/>
                </a:xfrm>
              </p:grpSpPr>
              <p:sp>
                <p:nvSpPr>
                  <p:cNvPr id="47128" name="Line 25"/>
                  <p:cNvSpPr/>
                  <p:nvPr/>
                </p:nvSpPr>
                <p:spPr>
                  <a:xfrm>
                    <a:off x="4320" y="2477"/>
                    <a:ext cx="0" cy="530"/>
                  </a:xfrm>
                  <a:prstGeom prst="line">
                    <a:avLst/>
                  </a:prstGeom>
                  <a:ln w="28575" cap="flat" cmpd="sng">
                    <a:solidFill>
                      <a:srgbClr val="FF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47129" name="Line 26"/>
                  <p:cNvSpPr/>
                  <p:nvPr/>
                </p:nvSpPr>
                <p:spPr>
                  <a:xfrm flipV="1">
                    <a:off x="4320" y="2628"/>
                    <a:ext cx="0" cy="152"/>
                  </a:xfrm>
                  <a:prstGeom prst="line">
                    <a:avLst/>
                  </a:prstGeom>
                  <a:ln w="28575" cap="flat" cmpd="sng">
                    <a:solidFill>
                      <a:srgbClr val="FF0000"/>
                    </a:solidFill>
                    <a:prstDash val="solid"/>
                    <a:headEnd type="triangle" w="med" len="med"/>
                    <a:tailEnd type="none" w="med" len="med"/>
                  </a:ln>
                </p:spPr>
              </p:sp>
            </p:grpSp>
          </p:grpSp>
          <p:graphicFrame>
            <p:nvGraphicFramePr>
              <p:cNvPr id="47107" name="Object 27"/>
              <p:cNvGraphicFramePr/>
              <p:nvPr/>
            </p:nvGraphicFramePr>
            <p:xfrm>
              <a:off x="4682" y="3072"/>
              <a:ext cx="212" cy="24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405" name="" r:id="rId9" imgW="165100" imgH="203200" progId="Equation.3">
                      <p:embed/>
                    </p:oleObj>
                  </mc:Choice>
                  <mc:Fallback>
                    <p:oleObj name="" r:id="rId9" imgW="165100" imgH="203200" progId="Equation.3">
                      <p:embed/>
                      <p:pic>
                        <p:nvPicPr>
                          <p:cNvPr id="0" name="图片 3404"/>
                          <p:cNvPicPr/>
                          <p:nvPr/>
                        </p:nvPicPr>
                        <p:blipFill>
                          <a:blip r:embed="rId10"/>
                          <a:stretch>
                            <a:fillRect/>
                          </a:stretch>
                        </p:blipFill>
                        <p:spPr>
                          <a:xfrm>
                            <a:off x="4682" y="3072"/>
                            <a:ext cx="212" cy="245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7108" name="Object 28"/>
              <p:cNvGraphicFramePr/>
              <p:nvPr/>
            </p:nvGraphicFramePr>
            <p:xfrm>
              <a:off x="4380" y="2458"/>
              <a:ext cx="188" cy="23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406" name="" r:id="rId11" imgW="127000" imgH="164465" progId="Equation.3">
                      <p:embed/>
                    </p:oleObj>
                  </mc:Choice>
                  <mc:Fallback>
                    <p:oleObj name="" r:id="rId11" imgW="127000" imgH="164465" progId="Equation.3">
                      <p:embed/>
                      <p:pic>
                        <p:nvPicPr>
                          <p:cNvPr id="0" name="图片 3405"/>
                          <p:cNvPicPr/>
                          <p:nvPr/>
                        </p:nvPicPr>
                        <p:blipFill>
                          <a:blip r:embed="rId12">
                            <a:clrChange>
                              <a:clrFrom>
                                <a:srgbClr val="000000"/>
                              </a:clrFrom>
                              <a:clrTo>
                                <a:srgbClr val="FF0000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4380" y="2458"/>
                            <a:ext cx="188" cy="230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7124" name="Line 29"/>
              <p:cNvSpPr/>
              <p:nvPr/>
            </p:nvSpPr>
            <p:spPr>
              <a:xfrm>
                <a:off x="4311" y="3007"/>
                <a:ext cx="319" cy="116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graphicFrame>
            <p:nvGraphicFramePr>
              <p:cNvPr id="47109" name="Object 30"/>
              <p:cNvGraphicFramePr/>
              <p:nvPr/>
            </p:nvGraphicFramePr>
            <p:xfrm>
              <a:off x="4462" y="2939"/>
              <a:ext cx="133" cy="13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407" name="" r:id="rId13" imgW="114300" imgH="127000" progId="Equation.3">
                      <p:embed/>
                    </p:oleObj>
                  </mc:Choice>
                  <mc:Fallback>
                    <p:oleObj name="" r:id="rId13" imgW="114300" imgH="127000" progId="Equation.3">
                      <p:embed/>
                      <p:pic>
                        <p:nvPicPr>
                          <p:cNvPr id="0" name="图片 3406"/>
                          <p:cNvPicPr/>
                          <p:nvPr/>
                        </p:nvPicPr>
                        <p:blipFill>
                          <a:blip r:embed="rId14"/>
                          <a:stretch>
                            <a:fillRect/>
                          </a:stretch>
                        </p:blipFill>
                        <p:spPr>
                          <a:xfrm>
                            <a:off x="4462" y="2939"/>
                            <a:ext cx="133" cy="138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7110" name="Object 31"/>
              <p:cNvGraphicFramePr/>
              <p:nvPr/>
            </p:nvGraphicFramePr>
            <p:xfrm>
              <a:off x="4140" y="2933"/>
              <a:ext cx="168" cy="1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408" name="" r:id="rId15" imgW="127000" imgH="139700" progId="Equation.3">
                      <p:embed/>
                    </p:oleObj>
                  </mc:Choice>
                  <mc:Fallback>
                    <p:oleObj name="" r:id="rId15" imgW="127000" imgH="139700" progId="Equation.3">
                      <p:embed/>
                      <p:pic>
                        <p:nvPicPr>
                          <p:cNvPr id="0" name="图片 3407"/>
                          <p:cNvPicPr/>
                          <p:nvPr/>
                        </p:nvPicPr>
                        <p:blipFill>
                          <a:blip r:embed="rId16"/>
                          <a:stretch>
                            <a:fillRect/>
                          </a:stretch>
                        </p:blipFill>
                        <p:spPr>
                          <a:xfrm>
                            <a:off x="4140" y="2933"/>
                            <a:ext cx="168" cy="175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7111" name="Object 32"/>
              <p:cNvGraphicFramePr/>
              <p:nvPr/>
            </p:nvGraphicFramePr>
            <p:xfrm>
              <a:off x="3779" y="3058"/>
              <a:ext cx="206" cy="22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409" name="" r:id="rId17" imgW="152400" imgH="165100" progId="Equation.3">
                      <p:embed/>
                    </p:oleObj>
                  </mc:Choice>
                  <mc:Fallback>
                    <p:oleObj name="" r:id="rId17" imgW="152400" imgH="165100" progId="Equation.3">
                      <p:embed/>
                      <p:pic>
                        <p:nvPicPr>
                          <p:cNvPr id="0" name="图片 3408"/>
                          <p:cNvPicPr/>
                          <p:nvPr/>
                        </p:nvPicPr>
                        <p:blipFill>
                          <a:blip r:embed="rId18"/>
                          <a:stretch>
                            <a:fillRect/>
                          </a:stretch>
                        </p:blipFill>
                        <p:spPr>
                          <a:xfrm>
                            <a:off x="3779" y="3058"/>
                            <a:ext cx="206" cy="224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7125" name="Line 33"/>
              <p:cNvSpPr/>
              <p:nvPr/>
            </p:nvSpPr>
            <p:spPr>
              <a:xfrm flipV="1">
                <a:off x="4434" y="3123"/>
                <a:ext cx="200" cy="64"/>
              </a:xfrm>
              <a:prstGeom prst="line">
                <a:avLst/>
              </a:prstGeom>
              <a:ln w="28575" cap="flat" cmpd="sng">
                <a:solidFill>
                  <a:srgbClr val="FF3300"/>
                </a:solidFill>
                <a:prstDash val="solid"/>
                <a:headEnd type="triangle" w="med" len="med"/>
                <a:tailEnd type="none" w="med" len="med"/>
              </a:ln>
            </p:spPr>
          </p:sp>
        </p:grp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626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669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" name="Group 2"/>
          <p:cNvGrpSpPr/>
          <p:nvPr/>
        </p:nvGrpSpPr>
        <p:grpSpPr>
          <a:xfrm>
            <a:off x="3457575" y="1370013"/>
            <a:ext cx="2738438" cy="1066800"/>
            <a:chOff x="3868" y="2256"/>
            <a:chExt cx="1725" cy="672"/>
          </a:xfrm>
        </p:grpSpPr>
        <p:sp>
          <p:nvSpPr>
            <p:cNvPr id="4141" name="Oval 3"/>
            <p:cNvSpPr/>
            <p:nvPr/>
          </p:nvSpPr>
          <p:spPr>
            <a:xfrm rot="-828830">
              <a:off x="4441" y="2256"/>
              <a:ext cx="240" cy="672"/>
            </a:xfrm>
            <a:prstGeom prst="ellipse">
              <a:avLst/>
            </a:prstGeom>
            <a:solidFill>
              <a:srgbClr val="DDDDDD"/>
            </a:solidFill>
            <a:ln w="19050" cap="flat" cmpd="sng">
              <a:solidFill>
                <a:srgbClr val="3333FF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142" name="Oval 4"/>
            <p:cNvSpPr/>
            <p:nvPr/>
          </p:nvSpPr>
          <p:spPr>
            <a:xfrm>
              <a:off x="3880" y="2256"/>
              <a:ext cx="288" cy="672"/>
            </a:xfrm>
            <a:prstGeom prst="ellipse">
              <a:avLst/>
            </a:prstGeom>
            <a:solidFill>
              <a:srgbClr val="DDDDDD"/>
            </a:solidFill>
            <a:ln w="9525" cap="flat" cmpd="sng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txBody>
            <a:bodyPr wrap="none" anchor="ctr"/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143" name="AutoShape 5"/>
            <p:cNvSpPr/>
            <p:nvPr/>
          </p:nvSpPr>
          <p:spPr>
            <a:xfrm rot="5400000">
              <a:off x="4394" y="1729"/>
              <a:ext cx="672" cy="1725"/>
            </a:xfrm>
            <a:prstGeom prst="can">
              <a:avLst>
                <a:gd name="adj" fmla="val 39569"/>
              </a:avLst>
            </a:prstGeom>
            <a:solidFill>
              <a:srgbClr val="DDDDDD">
                <a:alpha val="50195"/>
              </a:srgbClr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449559" name="Text Box 23"/>
          <p:cNvSpPr txBox="1"/>
          <p:nvPr/>
        </p:nvSpPr>
        <p:spPr>
          <a:xfrm>
            <a:off x="971550" y="3068638"/>
            <a:ext cx="4824413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/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</a:rPr>
              <a:t>设</a:t>
            </a:r>
            <a:r>
              <a:rPr lang="zh-CN" altLang="en-US" sz="2400" i="1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</a:rPr>
              <a:t>为单位体积内正载流子的密度</a:t>
            </a: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</a:rPr>
              <a:t>.</a:t>
            </a:r>
            <a:endParaRPr lang="en-US" altLang="zh-CN" sz="2400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pSp>
        <p:nvGrpSpPr>
          <p:cNvPr id="4110" name="Group 24"/>
          <p:cNvGrpSpPr/>
          <p:nvPr/>
        </p:nvGrpSpPr>
        <p:grpSpPr>
          <a:xfrm>
            <a:off x="755650" y="549275"/>
            <a:ext cx="3960813" cy="606425"/>
            <a:chOff x="268" y="1865"/>
            <a:chExt cx="2356" cy="382"/>
          </a:xfrm>
        </p:grpSpPr>
        <p:sp>
          <p:nvSpPr>
            <p:cNvPr id="4140" name="Text Box 25"/>
            <p:cNvSpPr txBox="1"/>
            <p:nvPr/>
          </p:nvSpPr>
          <p:spPr>
            <a:xfrm>
              <a:off x="268" y="1920"/>
              <a:ext cx="2356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eaLnBrk="1" hangingPunct="1"/>
              <a:r>
                <a:rPr lang="en-US" altLang="zh-CN" dirty="0">
                  <a:latin typeface="Times New Roman" panose="02020603050405020304" pitchFamily="18" charset="0"/>
                  <a:ea typeface="楷体_GB2312" pitchFamily="49" charset="-122"/>
                  <a:sym typeface="Symbol" panose="05050102010706020507" pitchFamily="18" charset="2"/>
                </a:rPr>
                <a:t>2 .    </a:t>
              </a:r>
              <a:r>
                <a:rPr lang="zh-CN" altLang="en-US" dirty="0">
                  <a:latin typeface="Times New Roman" panose="02020603050405020304" pitchFamily="18" charset="0"/>
                  <a:ea typeface="楷体_GB2312" pitchFamily="49" charset="-122"/>
                </a:rPr>
                <a:t>与微观量的关系：</a:t>
              </a:r>
              <a:endParaRPr lang="zh-CN" altLang="en-US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4107" name="Object 26"/>
            <p:cNvGraphicFramePr/>
            <p:nvPr/>
          </p:nvGraphicFramePr>
          <p:xfrm>
            <a:off x="576" y="1865"/>
            <a:ext cx="231" cy="3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1" name="" r:id="rId1" imgW="139700" imgH="228600" progId="Equation.DSMT4">
                    <p:embed/>
                  </p:oleObj>
                </mc:Choice>
                <mc:Fallback>
                  <p:oleObj name="" r:id="rId1" imgW="139700" imgH="228600" progId="Equation.DSMT4">
                    <p:embed/>
                    <p:pic>
                      <p:nvPicPr>
                        <p:cNvPr id="0" name="图片 3100"/>
                        <p:cNvPicPr/>
                        <p:nvPr/>
                      </p:nvPicPr>
                      <p:blipFill>
                        <a:blip r:embed="rId2">
                          <a:clrChange>
                            <a:clrFrom>
                              <a:srgbClr val="0000FF"/>
                            </a:clrFrom>
                            <a:clrTo>
                              <a:srgbClr val="0000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576" y="1865"/>
                          <a:ext cx="231" cy="38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49563" name="Object 27"/>
          <p:cNvGraphicFramePr/>
          <p:nvPr/>
        </p:nvGraphicFramePr>
        <p:xfrm>
          <a:off x="2955925" y="1196975"/>
          <a:ext cx="579438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0" name="" r:id="rId3" imgW="278765" imgH="215900" progId="Equation.3">
                  <p:embed/>
                </p:oleObj>
              </mc:Choice>
              <mc:Fallback>
                <p:oleObj name="" r:id="rId3" imgW="278765" imgH="215900" progId="Equation.3">
                  <p:embed/>
                  <p:pic>
                    <p:nvPicPr>
                      <p:cNvPr id="0" name="图片 309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955925" y="1196975"/>
                        <a:ext cx="579438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28"/>
          <p:cNvGrpSpPr/>
          <p:nvPr/>
        </p:nvGrpSpPr>
        <p:grpSpPr>
          <a:xfrm>
            <a:off x="4595813" y="1293813"/>
            <a:ext cx="1079500" cy="685800"/>
            <a:chOff x="4585" y="2215"/>
            <a:chExt cx="750" cy="440"/>
          </a:xfrm>
        </p:grpSpPr>
        <p:sp>
          <p:nvSpPr>
            <p:cNvPr id="4139" name="Line 29"/>
            <p:cNvSpPr/>
            <p:nvPr/>
          </p:nvSpPr>
          <p:spPr>
            <a:xfrm flipV="1">
              <a:off x="4585" y="2591"/>
              <a:ext cx="575" cy="1"/>
            </a:xfrm>
            <a:prstGeom prst="line">
              <a:avLst/>
            </a:prstGeom>
            <a:ln w="57150" cap="flat" cmpd="sng">
              <a:solidFill>
                <a:schemeClr val="tx1"/>
              </a:solidFill>
              <a:prstDash val="solid"/>
              <a:headEnd type="none" w="med" len="med"/>
              <a:tailEnd type="triangle" w="sm" len="lg"/>
            </a:ln>
          </p:spPr>
        </p:sp>
        <p:graphicFrame>
          <p:nvGraphicFramePr>
            <p:cNvPr id="4106" name="Object 30"/>
            <p:cNvGraphicFramePr/>
            <p:nvPr/>
          </p:nvGraphicFramePr>
          <p:xfrm>
            <a:off x="5018" y="2215"/>
            <a:ext cx="317" cy="4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2" name="" r:id="rId5" imgW="127000" imgH="177165" progId="Equation.DSMT4">
                    <p:embed/>
                  </p:oleObj>
                </mc:Choice>
                <mc:Fallback>
                  <p:oleObj name="" r:id="rId5" imgW="127000" imgH="177165" progId="Equation.DSMT4">
                    <p:embed/>
                    <p:pic>
                      <p:nvPicPr>
                        <p:cNvPr id="0" name="图片 3101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5018" y="2215"/>
                          <a:ext cx="317" cy="44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31"/>
          <p:cNvGrpSpPr/>
          <p:nvPr/>
        </p:nvGrpSpPr>
        <p:grpSpPr>
          <a:xfrm>
            <a:off x="2843213" y="1903413"/>
            <a:ext cx="912812" cy="673100"/>
            <a:chOff x="3481" y="2592"/>
            <a:chExt cx="575" cy="424"/>
          </a:xfrm>
        </p:grpSpPr>
        <p:graphicFrame>
          <p:nvGraphicFramePr>
            <p:cNvPr id="4105" name="Object 32"/>
            <p:cNvGraphicFramePr/>
            <p:nvPr/>
          </p:nvGraphicFramePr>
          <p:xfrm>
            <a:off x="3537" y="2688"/>
            <a:ext cx="328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3" name="" r:id="rId7" imgW="203200" imgH="203200" progId="Equation.3">
                    <p:embed/>
                  </p:oleObj>
                </mc:Choice>
                <mc:Fallback>
                  <p:oleObj name="" r:id="rId7" imgW="203200" imgH="203200" progId="Equation.3">
                    <p:embed/>
                    <p:pic>
                      <p:nvPicPr>
                        <p:cNvPr id="0" name="图片 3102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3537" y="2688"/>
                          <a:ext cx="328" cy="32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38" name="Line 33"/>
            <p:cNvSpPr/>
            <p:nvPr/>
          </p:nvSpPr>
          <p:spPr>
            <a:xfrm flipV="1">
              <a:off x="3481" y="2592"/>
              <a:ext cx="575" cy="1"/>
            </a:xfrm>
            <a:prstGeom prst="line">
              <a:avLst/>
            </a:prstGeom>
            <a:ln w="57150" cap="flat" cmpd="sng">
              <a:solidFill>
                <a:schemeClr val="tx1"/>
              </a:solidFill>
              <a:prstDash val="solid"/>
              <a:headEnd type="none" w="med" len="med"/>
              <a:tailEnd type="triangle" w="sm" len="lg"/>
            </a:ln>
          </p:spPr>
        </p:sp>
      </p:grpSp>
      <p:grpSp>
        <p:nvGrpSpPr>
          <p:cNvPr id="6" name="Group 34"/>
          <p:cNvGrpSpPr/>
          <p:nvPr/>
        </p:nvGrpSpPr>
        <p:grpSpPr>
          <a:xfrm>
            <a:off x="3675063" y="2493963"/>
            <a:ext cx="2368550" cy="455612"/>
            <a:chOff x="4005" y="3073"/>
            <a:chExt cx="1492" cy="287"/>
          </a:xfrm>
        </p:grpSpPr>
        <p:graphicFrame>
          <p:nvGraphicFramePr>
            <p:cNvPr id="4104" name="Object 35"/>
            <p:cNvGraphicFramePr/>
            <p:nvPr/>
          </p:nvGraphicFramePr>
          <p:xfrm>
            <a:off x="4545" y="3073"/>
            <a:ext cx="393" cy="2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4" name="" r:id="rId9" imgW="240665" imgH="177800" progId="Equation.DSMT4">
                    <p:embed/>
                  </p:oleObj>
                </mc:Choice>
                <mc:Fallback>
                  <p:oleObj name="" r:id="rId9" imgW="240665" imgH="177800" progId="Equation.DSMT4">
                    <p:embed/>
                    <p:pic>
                      <p:nvPicPr>
                        <p:cNvPr id="0" name="图片 3103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4545" y="3073"/>
                          <a:ext cx="393" cy="28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34" name="Line 36"/>
            <p:cNvSpPr/>
            <p:nvPr/>
          </p:nvSpPr>
          <p:spPr>
            <a:xfrm>
              <a:off x="4005" y="3138"/>
              <a:ext cx="0" cy="14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sm" len="lg"/>
            </a:ln>
          </p:spPr>
        </p:sp>
        <p:sp>
          <p:nvSpPr>
            <p:cNvPr id="4135" name="Line 37"/>
            <p:cNvSpPr/>
            <p:nvPr/>
          </p:nvSpPr>
          <p:spPr>
            <a:xfrm>
              <a:off x="5497" y="3146"/>
              <a:ext cx="0" cy="14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sm" len="lg"/>
            </a:ln>
          </p:spPr>
        </p:sp>
        <p:sp>
          <p:nvSpPr>
            <p:cNvPr id="4136" name="Line 38"/>
            <p:cNvSpPr/>
            <p:nvPr/>
          </p:nvSpPr>
          <p:spPr>
            <a:xfrm>
              <a:off x="4969" y="3216"/>
              <a:ext cx="480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triangle" w="sm" len="lg"/>
            </a:ln>
          </p:spPr>
        </p:sp>
        <p:sp>
          <p:nvSpPr>
            <p:cNvPr id="4137" name="Line 39"/>
            <p:cNvSpPr/>
            <p:nvPr/>
          </p:nvSpPr>
          <p:spPr>
            <a:xfrm>
              <a:off x="4024" y="3216"/>
              <a:ext cx="480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triangle" w="sm" len="lg"/>
              <a:tailEnd type="none" w="sm" len="lg"/>
            </a:ln>
          </p:spPr>
        </p:sp>
      </p:grpSp>
      <p:grpSp>
        <p:nvGrpSpPr>
          <p:cNvPr id="7" name="Group 40"/>
          <p:cNvGrpSpPr/>
          <p:nvPr/>
        </p:nvGrpSpPr>
        <p:grpSpPr>
          <a:xfrm>
            <a:off x="1042988" y="3573463"/>
            <a:ext cx="4048125" cy="471487"/>
            <a:chOff x="618" y="1298"/>
            <a:chExt cx="2550" cy="297"/>
          </a:xfrm>
        </p:grpSpPr>
        <p:graphicFrame>
          <p:nvGraphicFramePr>
            <p:cNvPr id="4103" name="Object 41"/>
            <p:cNvGraphicFramePr/>
            <p:nvPr/>
          </p:nvGraphicFramePr>
          <p:xfrm>
            <a:off x="618" y="1323"/>
            <a:ext cx="184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9" name="" r:id="rId11" imgW="127000" imgH="177165" progId="Equation.DSMT4">
                    <p:embed/>
                  </p:oleObj>
                </mc:Choice>
                <mc:Fallback>
                  <p:oleObj name="" r:id="rId11" imgW="127000" imgH="177165" progId="Equation.DSMT4">
                    <p:embed/>
                    <p:pic>
                      <p:nvPicPr>
                        <p:cNvPr id="0" name="图片 3098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618" y="1323"/>
                          <a:ext cx="184" cy="27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33" name="Rectangle 42"/>
            <p:cNvSpPr/>
            <p:nvPr/>
          </p:nvSpPr>
          <p:spPr>
            <a:xfrm>
              <a:off x="748" y="1298"/>
              <a:ext cx="2420" cy="288"/>
            </a:xfrm>
            <a:prstGeom prst="rect">
              <a:avLst/>
            </a:prstGeom>
            <a:noFill/>
            <a:ln w="57150">
              <a:noFill/>
            </a:ln>
          </p:spPr>
          <p:txBody>
            <a:bodyPr wrap="none">
              <a:spAutoFit/>
            </a:bodyPr>
            <a:p>
              <a:pPr lvl="0" eaLnBrk="1" hangingPunct="1"/>
              <a:r>
                <a:rPr lang="zh-CN" altLang="en-US" sz="2400" dirty="0">
                  <a:latin typeface="Times New Roman" panose="02020603050405020304" pitchFamily="18" charset="0"/>
                  <a:ea typeface="楷体_GB2312" pitchFamily="49" charset="-122"/>
                </a:rPr>
                <a:t>为正载流子的定向移动速度</a:t>
              </a:r>
              <a:endParaRPr lang="zh-CN" altLang="en-US" sz="2400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grpSp>
        <p:nvGrpSpPr>
          <p:cNvPr id="8" name="Group 74"/>
          <p:cNvGrpSpPr/>
          <p:nvPr/>
        </p:nvGrpSpPr>
        <p:grpSpPr>
          <a:xfrm>
            <a:off x="900113" y="4149725"/>
            <a:ext cx="7559675" cy="457200"/>
            <a:chOff x="567" y="2614"/>
            <a:chExt cx="4762" cy="288"/>
          </a:xfrm>
        </p:grpSpPr>
        <p:sp>
          <p:nvSpPr>
            <p:cNvPr id="4132" name="Rectangle 44"/>
            <p:cNvSpPr/>
            <p:nvPr/>
          </p:nvSpPr>
          <p:spPr>
            <a:xfrm>
              <a:off x="567" y="2614"/>
              <a:ext cx="4762" cy="288"/>
            </a:xfrm>
            <a:prstGeom prst="rect">
              <a:avLst/>
            </a:prstGeom>
            <a:noFill/>
            <a:ln w="57150">
              <a:noFill/>
            </a:ln>
          </p:spPr>
          <p:txBody>
            <a:bodyPr>
              <a:spAutoFit/>
            </a:bodyPr>
            <a:p>
              <a:pPr lvl="0" eaLnBrk="1" hangingPunct="1"/>
              <a:r>
                <a:rPr lang="zh-CN" altLang="en-US" sz="2400" dirty="0">
                  <a:latin typeface="Times New Roman" panose="02020603050405020304" pitchFamily="18" charset="0"/>
                  <a:ea typeface="楷体_GB2312" pitchFamily="49" charset="-122"/>
                </a:rPr>
                <a:t>在</a:t>
              </a:r>
              <a:r>
                <a:rPr lang="en-US" altLang="zh-CN" sz="2400" dirty="0">
                  <a:latin typeface="Times New Roman" panose="02020603050405020304" pitchFamily="18" charset="0"/>
                  <a:ea typeface="楷体_GB2312" pitchFamily="49" charset="-122"/>
                </a:rPr>
                <a:t>d</a:t>
              </a:r>
              <a:r>
                <a:rPr lang="en-US" altLang="zh-CN" sz="2400" i="1" dirty="0">
                  <a:latin typeface="Times New Roman" panose="02020603050405020304" pitchFamily="18" charset="0"/>
                  <a:ea typeface="楷体_GB2312" pitchFamily="49" charset="-122"/>
                </a:rPr>
                <a:t>t</a:t>
              </a:r>
              <a:r>
                <a:rPr lang="en-US" altLang="zh-CN" sz="2400" dirty="0">
                  <a:latin typeface="Times New Roman" panose="02020603050405020304" pitchFamily="18" charset="0"/>
                  <a:ea typeface="楷体_GB2312" pitchFamily="49" charset="-122"/>
                </a:rPr>
                <a:t> </a:t>
              </a:r>
              <a:r>
                <a:rPr lang="zh-CN" altLang="en-US" sz="2400" dirty="0">
                  <a:latin typeface="Times New Roman" panose="02020603050405020304" pitchFamily="18" charset="0"/>
                  <a:ea typeface="楷体_GB2312" pitchFamily="49" charset="-122"/>
                </a:rPr>
                <a:t>时间内穿过       面的正载流子数，即电量为：</a:t>
              </a:r>
              <a:endParaRPr lang="zh-CN" altLang="en-US" sz="2400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4102" name="Object 45"/>
            <p:cNvGraphicFramePr/>
            <p:nvPr/>
          </p:nvGraphicFramePr>
          <p:xfrm>
            <a:off x="2018" y="2642"/>
            <a:ext cx="318" cy="2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5" name="" r:id="rId13" imgW="278765" imgH="215900" progId="Equation.3">
                    <p:embed/>
                  </p:oleObj>
                </mc:Choice>
                <mc:Fallback>
                  <p:oleObj name="" r:id="rId13" imgW="278765" imgH="215900" progId="Equation.3">
                    <p:embed/>
                    <p:pic>
                      <p:nvPicPr>
                        <p:cNvPr id="0" name="图片 310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018" y="2642"/>
                          <a:ext cx="318" cy="24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49582" name="Object 46"/>
          <p:cNvGraphicFramePr/>
          <p:nvPr/>
        </p:nvGraphicFramePr>
        <p:xfrm>
          <a:off x="1847850" y="4724400"/>
          <a:ext cx="2735263" cy="55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7" name="" r:id="rId14" imgW="1129665" imgH="228600" progId="Equation.DSMT4">
                  <p:embed/>
                </p:oleObj>
              </mc:Choice>
              <mc:Fallback>
                <p:oleObj name="" r:id="rId14" imgW="1129665" imgH="228600" progId="Equation.DSMT4">
                  <p:embed/>
                  <p:pic>
                    <p:nvPicPr>
                      <p:cNvPr id="0" name="图片 3106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847850" y="4724400"/>
                        <a:ext cx="2735263" cy="5508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9583" name="Object 47"/>
          <p:cNvGraphicFramePr/>
          <p:nvPr/>
        </p:nvGraphicFramePr>
        <p:xfrm>
          <a:off x="4856163" y="5357813"/>
          <a:ext cx="2095500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" name="" r:id="rId16" imgW="698500" imgH="241300" progId="Equation.DSMT4">
                  <p:embed/>
                </p:oleObj>
              </mc:Choice>
              <mc:Fallback>
                <p:oleObj name="" r:id="rId16" imgW="698500" imgH="241300" progId="Equation.DSMT4">
                  <p:embed/>
                  <p:pic>
                    <p:nvPicPr>
                      <p:cNvPr id="0" name="图片 3105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4856163" y="5357813"/>
                        <a:ext cx="2095500" cy="635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Group 48"/>
          <p:cNvGrpSpPr/>
          <p:nvPr/>
        </p:nvGrpSpPr>
        <p:grpSpPr>
          <a:xfrm>
            <a:off x="3933825" y="1738313"/>
            <a:ext cx="1447800" cy="381000"/>
            <a:chOff x="3936" y="2496"/>
            <a:chExt cx="912" cy="240"/>
          </a:xfrm>
        </p:grpSpPr>
        <p:grpSp>
          <p:nvGrpSpPr>
            <p:cNvPr id="4117" name="Group 49"/>
            <p:cNvGrpSpPr/>
            <p:nvPr/>
          </p:nvGrpSpPr>
          <p:grpSpPr>
            <a:xfrm>
              <a:off x="3936" y="2496"/>
              <a:ext cx="240" cy="192"/>
              <a:chOff x="3984" y="2496"/>
              <a:chExt cx="240" cy="192"/>
            </a:xfrm>
          </p:grpSpPr>
          <p:sp>
            <p:nvSpPr>
              <p:cNvPr id="4128" name="Oval 50"/>
              <p:cNvSpPr/>
              <p:nvPr/>
            </p:nvSpPr>
            <p:spPr>
              <a:xfrm>
                <a:off x="4080" y="2496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lvl="0" eaLnBrk="1" hangingPunct="1"/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129" name="Oval 51"/>
              <p:cNvSpPr/>
              <p:nvPr/>
            </p:nvSpPr>
            <p:spPr>
              <a:xfrm>
                <a:off x="3984" y="2640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lvl="0" eaLnBrk="1" hangingPunct="1"/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130" name="Line 52"/>
              <p:cNvSpPr/>
              <p:nvPr/>
            </p:nvSpPr>
            <p:spPr>
              <a:xfrm>
                <a:off x="4080" y="2544"/>
                <a:ext cx="144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4131" name="Line 53"/>
              <p:cNvSpPr/>
              <p:nvPr/>
            </p:nvSpPr>
            <p:spPr>
              <a:xfrm>
                <a:off x="4032" y="2688"/>
                <a:ext cx="144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</p:grpSp>
        <p:grpSp>
          <p:nvGrpSpPr>
            <p:cNvPr id="4118" name="Group 54"/>
            <p:cNvGrpSpPr/>
            <p:nvPr/>
          </p:nvGrpSpPr>
          <p:grpSpPr>
            <a:xfrm>
              <a:off x="4272" y="2496"/>
              <a:ext cx="240" cy="192"/>
              <a:chOff x="3984" y="2496"/>
              <a:chExt cx="240" cy="192"/>
            </a:xfrm>
          </p:grpSpPr>
          <p:sp>
            <p:nvSpPr>
              <p:cNvPr id="4124" name="Oval 55"/>
              <p:cNvSpPr/>
              <p:nvPr/>
            </p:nvSpPr>
            <p:spPr>
              <a:xfrm>
                <a:off x="4080" y="2496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lvl="0" eaLnBrk="1" hangingPunct="1"/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125" name="Oval 56"/>
              <p:cNvSpPr/>
              <p:nvPr/>
            </p:nvSpPr>
            <p:spPr>
              <a:xfrm>
                <a:off x="3984" y="2640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lvl="0" eaLnBrk="1" hangingPunct="1"/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126" name="Line 57"/>
              <p:cNvSpPr/>
              <p:nvPr/>
            </p:nvSpPr>
            <p:spPr>
              <a:xfrm>
                <a:off x="4080" y="2544"/>
                <a:ext cx="144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4127" name="Line 58"/>
              <p:cNvSpPr/>
              <p:nvPr/>
            </p:nvSpPr>
            <p:spPr>
              <a:xfrm>
                <a:off x="4032" y="2688"/>
                <a:ext cx="144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</p:grpSp>
        <p:grpSp>
          <p:nvGrpSpPr>
            <p:cNvPr id="4119" name="Group 59"/>
            <p:cNvGrpSpPr/>
            <p:nvPr/>
          </p:nvGrpSpPr>
          <p:grpSpPr>
            <a:xfrm>
              <a:off x="4608" y="2544"/>
              <a:ext cx="240" cy="192"/>
              <a:chOff x="3984" y="2496"/>
              <a:chExt cx="240" cy="192"/>
            </a:xfrm>
          </p:grpSpPr>
          <p:sp>
            <p:nvSpPr>
              <p:cNvPr id="4120" name="Oval 60"/>
              <p:cNvSpPr/>
              <p:nvPr/>
            </p:nvSpPr>
            <p:spPr>
              <a:xfrm>
                <a:off x="4080" y="2496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lvl="0" eaLnBrk="1" hangingPunct="1"/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121" name="Oval 61"/>
              <p:cNvSpPr/>
              <p:nvPr/>
            </p:nvSpPr>
            <p:spPr>
              <a:xfrm>
                <a:off x="3984" y="2640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lvl="0" eaLnBrk="1" hangingPunct="1"/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122" name="Line 62"/>
              <p:cNvSpPr/>
              <p:nvPr/>
            </p:nvSpPr>
            <p:spPr>
              <a:xfrm>
                <a:off x="4080" y="2544"/>
                <a:ext cx="144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4123" name="Line 63"/>
              <p:cNvSpPr/>
              <p:nvPr/>
            </p:nvSpPr>
            <p:spPr>
              <a:xfrm>
                <a:off x="4032" y="2688"/>
                <a:ext cx="144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</p:grpSp>
      </p:grpSp>
      <p:graphicFrame>
        <p:nvGraphicFramePr>
          <p:cNvPr id="449600" name="Object 64"/>
          <p:cNvGraphicFramePr/>
          <p:nvPr/>
        </p:nvGraphicFramePr>
        <p:xfrm>
          <a:off x="2428875" y="5418138"/>
          <a:ext cx="1436688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name="" r:id="rId18" imgW="647700" imgH="228600" progId="Equation.DSMT4">
                  <p:embed/>
                </p:oleObj>
              </mc:Choice>
              <mc:Fallback>
                <p:oleObj name="" r:id="rId18" imgW="647700" imgH="228600" progId="Equation.DSMT4">
                  <p:embed/>
                  <p:pic>
                    <p:nvPicPr>
                      <p:cNvPr id="0" name="图片 3095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2428875" y="5418138"/>
                        <a:ext cx="1436688" cy="5032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49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59">
                                            <p:txEl>
                                              <p:charRg st="0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49559">
                                            <p:txEl>
                                              <p:charRg st="0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49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49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49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9559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8150" name="Text Box 2"/>
          <p:cNvSpPr txBox="1"/>
          <p:nvPr/>
        </p:nvSpPr>
        <p:spPr>
          <a:xfrm>
            <a:off x="827088" y="568325"/>
            <a:ext cx="7383462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lvl="0" eaLnBrk="1" hangingPunct="1"/>
            <a:r>
              <a:rPr lang="en-US" altLang="zh-CN" sz="2400" dirty="0">
                <a:solidFill>
                  <a:schemeClr val="accent1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zh-CN" altLang="en-US" sz="2400" dirty="0">
                <a:solidFill>
                  <a:schemeClr val="accent1"/>
                </a:solidFill>
                <a:latin typeface="Times New Roman" panose="02020603050405020304" pitchFamily="18" charset="0"/>
                <a:ea typeface="楷体_GB2312" pitchFamily="49" charset="-122"/>
              </a:rPr>
              <a:t>）选择在垂直于导线平面内围绕电流的任意闭合路径</a:t>
            </a:r>
            <a:endParaRPr lang="zh-CN" altLang="en-US" sz="2400" dirty="0">
              <a:solidFill>
                <a:schemeClr val="accent1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627716" name="Object 4"/>
          <p:cNvGraphicFramePr/>
          <p:nvPr/>
        </p:nvGraphicFramePr>
        <p:xfrm>
          <a:off x="1485900" y="3392488"/>
          <a:ext cx="6623050" cy="760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0" name="" r:id="rId1" imgW="2933700" imgH="368300" progId="Equation.3">
                  <p:embed/>
                </p:oleObj>
              </mc:Choice>
              <mc:Fallback>
                <p:oleObj name="" r:id="rId1" imgW="2933700" imgH="368300" progId="Equation.3">
                  <p:embed/>
                  <p:pic>
                    <p:nvPicPr>
                      <p:cNvPr id="0" name="图片 340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485900" y="3392488"/>
                        <a:ext cx="6623050" cy="7604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8151" name="Group 8"/>
          <p:cNvGrpSpPr/>
          <p:nvPr/>
        </p:nvGrpSpPr>
        <p:grpSpPr>
          <a:xfrm>
            <a:off x="2039938" y="1187450"/>
            <a:ext cx="2332037" cy="2052638"/>
            <a:chOff x="1124" y="701"/>
            <a:chExt cx="1563" cy="1376"/>
          </a:xfrm>
        </p:grpSpPr>
        <p:sp>
          <p:nvSpPr>
            <p:cNvPr id="48175" name="Rectangle 9"/>
            <p:cNvSpPr/>
            <p:nvPr/>
          </p:nvSpPr>
          <p:spPr>
            <a:xfrm>
              <a:off x="1124" y="701"/>
              <a:ext cx="1563" cy="1376"/>
            </a:xfrm>
            <a:prstGeom prst="rect">
              <a:avLst/>
            </a:prstGeom>
            <a:solidFill>
              <a:srgbClr val="FFFFFF"/>
            </a:solidFill>
            <a:ln w="28575" cap="flat" cmpd="sng">
              <a:solidFill>
                <a:srgbClr val="FF9966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8176" name="Oval 10"/>
            <p:cNvSpPr/>
            <p:nvPr/>
          </p:nvSpPr>
          <p:spPr>
            <a:xfrm rot="-4669165">
              <a:off x="1425" y="746"/>
              <a:ext cx="752" cy="1179"/>
            </a:xfrm>
            <a:prstGeom prst="ellipse">
              <a:avLst/>
            </a:prstGeom>
            <a:noFill/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8177" name="Line 11"/>
            <p:cNvSpPr/>
            <p:nvPr/>
          </p:nvSpPr>
          <p:spPr>
            <a:xfrm flipV="1">
              <a:off x="2117" y="1603"/>
              <a:ext cx="215" cy="91"/>
            </a:xfrm>
            <a:prstGeom prst="line">
              <a:avLst/>
            </a:prstGeom>
            <a:ln w="28575" cap="flat" cmpd="sng">
              <a:solidFill>
                <a:srgbClr val="FF33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48178" name="Line 12"/>
            <p:cNvSpPr/>
            <p:nvPr/>
          </p:nvSpPr>
          <p:spPr>
            <a:xfrm>
              <a:off x="1548" y="1279"/>
              <a:ext cx="586" cy="404"/>
            </a:xfrm>
            <a:prstGeom prst="line">
              <a:avLst/>
            </a:prstGeom>
            <a:ln w="19050" cap="flat" cmpd="sng">
              <a:solidFill>
                <a:srgbClr val="000066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48179" name="Line 13"/>
            <p:cNvSpPr/>
            <p:nvPr/>
          </p:nvSpPr>
          <p:spPr>
            <a:xfrm>
              <a:off x="1548" y="1279"/>
              <a:ext cx="782" cy="323"/>
            </a:xfrm>
            <a:prstGeom prst="line">
              <a:avLst/>
            </a:prstGeom>
            <a:ln w="19050" cap="flat" cmpd="sng">
              <a:solidFill>
                <a:srgbClr val="000066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48180" name="Line 14"/>
            <p:cNvSpPr/>
            <p:nvPr/>
          </p:nvSpPr>
          <p:spPr>
            <a:xfrm flipV="1">
              <a:off x="2300" y="1476"/>
              <a:ext cx="320" cy="136"/>
            </a:xfrm>
            <a:prstGeom prst="line">
              <a:avLst/>
            </a:prstGeom>
            <a:ln w="19050" cap="flat" cmpd="sng">
              <a:solidFill>
                <a:srgbClr val="FF3300"/>
              </a:solidFill>
              <a:prstDash val="dash"/>
              <a:headEnd type="none" w="med" len="med"/>
              <a:tailEnd type="none" w="med" len="med"/>
            </a:ln>
          </p:spPr>
        </p:sp>
        <p:sp>
          <p:nvSpPr>
            <p:cNvPr id="48181" name="Freeform 15"/>
            <p:cNvSpPr/>
            <p:nvPr/>
          </p:nvSpPr>
          <p:spPr>
            <a:xfrm rot="4070203" flipH="1">
              <a:off x="2275" y="1466"/>
              <a:ext cx="153" cy="116"/>
            </a:xfrm>
            <a:custGeom>
              <a:avLst/>
              <a:gdLst>
                <a:gd name="txL" fmla="*/ 0 w 144"/>
                <a:gd name="txT" fmla="*/ 0 h 112"/>
                <a:gd name="txR" fmla="*/ 144 w 144"/>
                <a:gd name="txB" fmla="*/ 112 h 112"/>
              </a:gdLst>
              <a:ahLst/>
              <a:cxnLst>
                <a:cxn ang="0">
                  <a:pos x="0" y="20"/>
                </a:cxn>
                <a:cxn ang="0">
                  <a:pos x="122" y="20"/>
                </a:cxn>
                <a:cxn ang="0">
                  <a:pos x="184" y="128"/>
                </a:cxn>
              </a:cxnLst>
              <a:rect l="txL" t="txT" r="txR" b="txB"/>
              <a:pathLst>
                <a:path w="144" h="112">
                  <a:moveTo>
                    <a:pt x="0" y="16"/>
                  </a:moveTo>
                  <a:cubicBezTo>
                    <a:pt x="36" y="8"/>
                    <a:pt x="72" y="0"/>
                    <a:pt x="96" y="16"/>
                  </a:cubicBezTo>
                  <a:cubicBezTo>
                    <a:pt x="120" y="32"/>
                    <a:pt x="136" y="96"/>
                    <a:pt x="144" y="112"/>
                  </a:cubicBezTo>
                </a:path>
              </a:pathLst>
            </a:custGeom>
            <a:noFill/>
            <a:ln w="19050" cap="flat" cmpd="sng">
              <a:solidFill>
                <a:srgbClr val="00006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8182" name="Line 16"/>
            <p:cNvSpPr/>
            <p:nvPr/>
          </p:nvSpPr>
          <p:spPr>
            <a:xfrm flipV="1">
              <a:off x="1587" y="1359"/>
              <a:ext cx="78" cy="81"/>
            </a:xfrm>
            <a:prstGeom prst="line">
              <a:avLst/>
            </a:prstGeom>
            <a:ln w="9525" cap="flat" cmpd="sng">
              <a:solidFill>
                <a:srgbClr val="000066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48183" name="Line 17"/>
            <p:cNvSpPr/>
            <p:nvPr/>
          </p:nvSpPr>
          <p:spPr>
            <a:xfrm>
              <a:off x="1704" y="1238"/>
              <a:ext cx="0" cy="121"/>
            </a:xfrm>
            <a:prstGeom prst="line">
              <a:avLst/>
            </a:prstGeom>
            <a:ln w="9525" cap="flat" cmpd="sng">
              <a:solidFill>
                <a:srgbClr val="000066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48184" name="Line 18"/>
            <p:cNvSpPr/>
            <p:nvPr/>
          </p:nvSpPr>
          <p:spPr>
            <a:xfrm flipH="1">
              <a:off x="1608" y="950"/>
              <a:ext cx="156" cy="0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triangle" w="med" len="med"/>
            </a:ln>
          </p:spPr>
        </p:sp>
        <p:graphicFrame>
          <p:nvGraphicFramePr>
            <p:cNvPr id="48143" name="Object 19"/>
            <p:cNvGraphicFramePr/>
            <p:nvPr/>
          </p:nvGraphicFramePr>
          <p:xfrm>
            <a:off x="2132" y="1136"/>
            <a:ext cx="190" cy="2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36" name="" r:id="rId3" imgW="165100" imgH="203200" progId="Equation.3">
                    <p:embed/>
                  </p:oleObj>
                </mc:Choice>
                <mc:Fallback>
                  <p:oleObj name="" r:id="rId3" imgW="165100" imgH="203200" progId="Equation.3">
                    <p:embed/>
                    <p:pic>
                      <p:nvPicPr>
                        <p:cNvPr id="0" name="图片 3335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132" y="1136"/>
                          <a:ext cx="190" cy="24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48185" name="Group 20"/>
            <p:cNvGrpSpPr/>
            <p:nvPr/>
          </p:nvGrpSpPr>
          <p:grpSpPr>
            <a:xfrm>
              <a:off x="1469" y="1177"/>
              <a:ext cx="117" cy="121"/>
              <a:chOff x="3744" y="2880"/>
              <a:chExt cx="144" cy="144"/>
            </a:xfrm>
          </p:grpSpPr>
          <p:sp>
            <p:nvSpPr>
              <p:cNvPr id="48189" name="Oval 21"/>
              <p:cNvSpPr/>
              <p:nvPr/>
            </p:nvSpPr>
            <p:spPr>
              <a:xfrm>
                <a:off x="3792" y="2928"/>
                <a:ext cx="48" cy="48"/>
              </a:xfrm>
              <a:prstGeom prst="ellipse">
                <a:avLst/>
              </a:prstGeom>
              <a:solidFill>
                <a:srgbClr val="FF3300"/>
              </a:solidFill>
              <a:ln w="28575" cap="flat" cmpd="sng">
                <a:solidFill>
                  <a:srgbClr val="FF33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lvl="0" eaLnBrk="1" hangingPunct="1"/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8190" name="Oval 22"/>
              <p:cNvSpPr/>
              <p:nvPr/>
            </p:nvSpPr>
            <p:spPr>
              <a:xfrm>
                <a:off x="3744" y="2880"/>
                <a:ext cx="144" cy="144"/>
              </a:xfrm>
              <a:prstGeom prst="ellipse">
                <a:avLst/>
              </a:prstGeom>
              <a:noFill/>
              <a:ln w="28575" cap="flat" cmpd="sng">
                <a:solidFill>
                  <a:srgbClr val="FF33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lvl="0" eaLnBrk="1" hangingPunct="1"/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48186" name="Line 23"/>
            <p:cNvSpPr/>
            <p:nvPr/>
          </p:nvSpPr>
          <p:spPr>
            <a:xfrm flipV="1">
              <a:off x="2104" y="1325"/>
              <a:ext cx="274" cy="354"/>
            </a:xfrm>
            <a:prstGeom prst="line">
              <a:avLst/>
            </a:prstGeom>
            <a:ln w="28575" cap="flat" cmpd="sng">
              <a:solidFill>
                <a:srgbClr val="FF3300"/>
              </a:solidFill>
              <a:prstDash val="solid"/>
              <a:headEnd type="none" w="med" len="med"/>
              <a:tailEnd type="triangle" w="med" len="med"/>
            </a:ln>
          </p:spPr>
        </p:sp>
        <p:graphicFrame>
          <p:nvGraphicFramePr>
            <p:cNvPr id="48144" name="Object 24"/>
            <p:cNvGraphicFramePr/>
            <p:nvPr/>
          </p:nvGraphicFramePr>
          <p:xfrm>
            <a:off x="2396" y="1325"/>
            <a:ext cx="160" cy="2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37" name="" r:id="rId5" imgW="139700" imgH="177800" progId="Equation.3">
                    <p:embed/>
                  </p:oleObj>
                </mc:Choice>
                <mc:Fallback>
                  <p:oleObj name="" r:id="rId5" imgW="139700" imgH="177800" progId="Equation.3">
                    <p:embed/>
                    <p:pic>
                      <p:nvPicPr>
                        <p:cNvPr id="0" name="图片 3336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2396" y="1325"/>
                          <a:ext cx="160" cy="20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8145" name="Object 25"/>
            <p:cNvGraphicFramePr/>
            <p:nvPr/>
          </p:nvGraphicFramePr>
          <p:xfrm>
            <a:off x="1698" y="1136"/>
            <a:ext cx="275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38" name="" r:id="rId7" imgW="241300" imgH="203200" progId="Equation.3">
                    <p:embed/>
                  </p:oleObj>
                </mc:Choice>
                <mc:Fallback>
                  <p:oleObj name="" r:id="rId7" imgW="241300" imgH="203200" progId="Equation.3">
                    <p:embed/>
                    <p:pic>
                      <p:nvPicPr>
                        <p:cNvPr id="0" name="图片 3337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1698" y="1136"/>
                          <a:ext cx="275" cy="24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8146" name="Object 26"/>
            <p:cNvGraphicFramePr/>
            <p:nvPr/>
          </p:nvGraphicFramePr>
          <p:xfrm>
            <a:off x="2225" y="1569"/>
            <a:ext cx="263" cy="3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39" name="" r:id="rId9" imgW="203200" imgH="215900" progId="Equation.3">
                    <p:embed/>
                  </p:oleObj>
                </mc:Choice>
                <mc:Fallback>
                  <p:oleObj name="" r:id="rId9" imgW="203200" imgH="215900" progId="Equation.3">
                    <p:embed/>
                    <p:pic>
                      <p:nvPicPr>
                        <p:cNvPr id="0" name="图片 3338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2225" y="1569"/>
                          <a:ext cx="263" cy="30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8147" name="Object 27"/>
            <p:cNvGraphicFramePr/>
            <p:nvPr/>
          </p:nvGraphicFramePr>
          <p:xfrm>
            <a:off x="1683" y="1436"/>
            <a:ext cx="188" cy="2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40" name="" r:id="rId11" imgW="127000" imgH="164465" progId="Equation.3">
                    <p:embed/>
                  </p:oleObj>
                </mc:Choice>
                <mc:Fallback>
                  <p:oleObj name="" r:id="rId11" imgW="127000" imgH="164465" progId="Equation.3">
                    <p:embed/>
                    <p:pic>
                      <p:nvPicPr>
                        <p:cNvPr id="0" name="图片 3339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1683" y="1436"/>
                          <a:ext cx="188" cy="25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8148" name="Object 28"/>
            <p:cNvGraphicFramePr/>
            <p:nvPr/>
          </p:nvGraphicFramePr>
          <p:xfrm>
            <a:off x="1723" y="768"/>
            <a:ext cx="168" cy="1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41" name="" r:id="rId13" imgW="152400" imgH="165100" progId="Equation.3">
                    <p:embed/>
                  </p:oleObj>
                </mc:Choice>
                <mc:Fallback>
                  <p:oleObj name="" r:id="rId13" imgW="152400" imgH="165100" progId="Equation.3">
                    <p:embed/>
                    <p:pic>
                      <p:nvPicPr>
                        <p:cNvPr id="0" name="图片 3340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1723" y="768"/>
                          <a:ext cx="168" cy="18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8149" name="Object 29"/>
            <p:cNvGraphicFramePr/>
            <p:nvPr/>
          </p:nvGraphicFramePr>
          <p:xfrm>
            <a:off x="1307" y="1112"/>
            <a:ext cx="160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42" name="" r:id="rId15" imgW="127000" imgH="164465" progId="Equation.3">
                    <p:embed/>
                  </p:oleObj>
                </mc:Choice>
                <mc:Fallback>
                  <p:oleObj name="" r:id="rId15" imgW="127000" imgH="164465" progId="Equation.3">
                    <p:embed/>
                    <p:pic>
                      <p:nvPicPr>
                        <p:cNvPr id="0" name="图片 3341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1307" y="1112"/>
                          <a:ext cx="160" cy="21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8187" name="Line 30"/>
            <p:cNvSpPr/>
            <p:nvPr/>
          </p:nvSpPr>
          <p:spPr>
            <a:xfrm flipV="1">
              <a:off x="2042" y="1564"/>
              <a:ext cx="49" cy="61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8188" name="Line 31"/>
            <p:cNvSpPr/>
            <p:nvPr/>
          </p:nvSpPr>
          <p:spPr>
            <a:xfrm>
              <a:off x="2091" y="1574"/>
              <a:ext cx="59" cy="31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4" name="Group 32"/>
          <p:cNvGrpSpPr/>
          <p:nvPr/>
        </p:nvGrpSpPr>
        <p:grpSpPr>
          <a:xfrm>
            <a:off x="1538288" y="1136650"/>
            <a:ext cx="5845175" cy="3625850"/>
            <a:chOff x="1164" y="669"/>
            <a:chExt cx="3682" cy="2284"/>
          </a:xfrm>
        </p:grpSpPr>
        <p:graphicFrame>
          <p:nvGraphicFramePr>
            <p:cNvPr id="48134" name="Object 33"/>
            <p:cNvGraphicFramePr/>
            <p:nvPr/>
          </p:nvGraphicFramePr>
          <p:xfrm>
            <a:off x="1164" y="2676"/>
            <a:ext cx="2175" cy="2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43" name="" r:id="rId17" imgW="1765300" imgH="228600" progId="Equation.3">
                    <p:embed/>
                  </p:oleObj>
                </mc:Choice>
                <mc:Fallback>
                  <p:oleObj name="" r:id="rId17" imgW="1765300" imgH="228600" progId="Equation.3">
                    <p:embed/>
                    <p:pic>
                      <p:nvPicPr>
                        <p:cNvPr id="0" name="图片 3342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1164" y="2676"/>
                          <a:ext cx="2175" cy="27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48157" name="Group 34"/>
            <p:cNvGrpSpPr/>
            <p:nvPr/>
          </p:nvGrpSpPr>
          <p:grpSpPr>
            <a:xfrm>
              <a:off x="3377" y="669"/>
              <a:ext cx="1469" cy="1293"/>
              <a:chOff x="1732" y="2617"/>
              <a:chExt cx="1469" cy="1293"/>
            </a:xfrm>
          </p:grpSpPr>
          <p:sp>
            <p:nvSpPr>
              <p:cNvPr id="48158" name="Rectangle 35"/>
              <p:cNvSpPr/>
              <p:nvPr/>
            </p:nvSpPr>
            <p:spPr>
              <a:xfrm>
                <a:off x="1732" y="2617"/>
                <a:ext cx="1469" cy="1293"/>
              </a:xfrm>
              <a:prstGeom prst="rect">
                <a:avLst/>
              </a:prstGeom>
              <a:solidFill>
                <a:srgbClr val="FFFFFF"/>
              </a:solidFill>
              <a:ln w="28575" cap="flat" cmpd="sng">
                <a:solidFill>
                  <a:srgbClr val="FF9966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lvl="0" eaLnBrk="1" hangingPunct="1"/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8159" name="Oval 36"/>
              <p:cNvSpPr/>
              <p:nvPr/>
            </p:nvSpPr>
            <p:spPr>
              <a:xfrm rot="-4669165">
                <a:off x="2015" y="2659"/>
                <a:ext cx="707" cy="1108"/>
              </a:xfrm>
              <a:prstGeom prst="ellipse">
                <a:avLst/>
              </a:prstGeom>
              <a:noFill/>
              <a:ln w="28575" cap="flat" cmpd="sng">
                <a:solidFill>
                  <a:srgbClr val="0000FF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lvl="0" eaLnBrk="1" hangingPunct="1"/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8160" name="Line 37"/>
              <p:cNvSpPr/>
              <p:nvPr/>
            </p:nvSpPr>
            <p:spPr>
              <a:xfrm flipV="1">
                <a:off x="2665" y="3465"/>
                <a:ext cx="202" cy="85"/>
              </a:xfrm>
              <a:prstGeom prst="line">
                <a:avLst/>
              </a:prstGeom>
              <a:ln w="28575" cap="flat" cmpd="sng">
                <a:solidFill>
                  <a:srgbClr val="FF3300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48161" name="Line 38"/>
              <p:cNvSpPr/>
              <p:nvPr/>
            </p:nvSpPr>
            <p:spPr>
              <a:xfrm>
                <a:off x="2131" y="3160"/>
                <a:ext cx="550" cy="380"/>
              </a:xfrm>
              <a:prstGeom prst="line">
                <a:avLst/>
              </a:prstGeom>
              <a:ln w="19050" cap="flat" cmpd="sng">
                <a:solidFill>
                  <a:srgbClr val="000066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48162" name="Line 39"/>
              <p:cNvSpPr/>
              <p:nvPr/>
            </p:nvSpPr>
            <p:spPr>
              <a:xfrm>
                <a:off x="2131" y="3160"/>
                <a:ext cx="734" cy="304"/>
              </a:xfrm>
              <a:prstGeom prst="line">
                <a:avLst/>
              </a:prstGeom>
              <a:ln w="19050" cap="flat" cmpd="sng">
                <a:solidFill>
                  <a:srgbClr val="000066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48163" name="Line 40"/>
              <p:cNvSpPr/>
              <p:nvPr/>
            </p:nvSpPr>
            <p:spPr>
              <a:xfrm flipV="1">
                <a:off x="2837" y="3345"/>
                <a:ext cx="301" cy="128"/>
              </a:xfrm>
              <a:prstGeom prst="line">
                <a:avLst/>
              </a:prstGeom>
              <a:ln w="19050" cap="flat" cmpd="sng">
                <a:solidFill>
                  <a:srgbClr val="FF3300"/>
                </a:solidFill>
                <a:prstDash val="dash"/>
                <a:headEnd type="none" w="med" len="med"/>
                <a:tailEnd type="none" w="med" len="med"/>
              </a:ln>
            </p:spPr>
          </p:sp>
          <p:sp>
            <p:nvSpPr>
              <p:cNvPr id="48164" name="Freeform 41"/>
              <p:cNvSpPr/>
              <p:nvPr/>
            </p:nvSpPr>
            <p:spPr>
              <a:xfrm rot="4070203" flipH="1">
                <a:off x="2814" y="3336"/>
                <a:ext cx="144" cy="109"/>
              </a:xfrm>
              <a:custGeom>
                <a:avLst/>
                <a:gdLst>
                  <a:gd name="txL" fmla="*/ 0 w 144"/>
                  <a:gd name="txT" fmla="*/ 0 h 112"/>
                  <a:gd name="txR" fmla="*/ 144 w 144"/>
                  <a:gd name="txB" fmla="*/ 112 h 112"/>
                </a:gdLst>
                <a:ahLst/>
                <a:cxnLst>
                  <a:cxn ang="0">
                    <a:pos x="0" y="16"/>
                  </a:cxn>
                  <a:cxn ang="0">
                    <a:pos x="96" y="16"/>
                  </a:cxn>
                  <a:cxn ang="0">
                    <a:pos x="144" y="100"/>
                  </a:cxn>
                </a:cxnLst>
                <a:rect l="txL" t="txT" r="txR" b="txB"/>
                <a:pathLst>
                  <a:path w="144" h="112">
                    <a:moveTo>
                      <a:pt x="0" y="16"/>
                    </a:moveTo>
                    <a:cubicBezTo>
                      <a:pt x="36" y="8"/>
                      <a:pt x="72" y="0"/>
                      <a:pt x="96" y="16"/>
                    </a:cubicBezTo>
                    <a:cubicBezTo>
                      <a:pt x="120" y="32"/>
                      <a:pt x="136" y="96"/>
                      <a:pt x="144" y="112"/>
                    </a:cubicBezTo>
                  </a:path>
                </a:pathLst>
              </a:custGeom>
              <a:noFill/>
              <a:ln w="19050" cap="flat" cmpd="sng">
                <a:solidFill>
                  <a:srgbClr val="000066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lvl="0" eaLnBrk="1" hangingPunct="1"/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8165" name="Line 42"/>
              <p:cNvSpPr/>
              <p:nvPr/>
            </p:nvSpPr>
            <p:spPr>
              <a:xfrm flipV="1">
                <a:off x="2167" y="3235"/>
                <a:ext cx="73" cy="76"/>
              </a:xfrm>
              <a:prstGeom prst="line">
                <a:avLst/>
              </a:prstGeom>
              <a:ln w="9525" cap="flat" cmpd="sng">
                <a:solidFill>
                  <a:srgbClr val="000066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48166" name="Line 43"/>
              <p:cNvSpPr/>
              <p:nvPr/>
            </p:nvSpPr>
            <p:spPr>
              <a:xfrm>
                <a:off x="2277" y="3122"/>
                <a:ext cx="0" cy="113"/>
              </a:xfrm>
              <a:prstGeom prst="line">
                <a:avLst/>
              </a:prstGeom>
              <a:ln w="9525" cap="flat" cmpd="sng">
                <a:solidFill>
                  <a:srgbClr val="000066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48167" name="Line 44"/>
              <p:cNvSpPr/>
              <p:nvPr/>
            </p:nvSpPr>
            <p:spPr>
              <a:xfrm flipH="1">
                <a:off x="2187" y="2851"/>
                <a:ext cx="147" cy="0"/>
              </a:xfrm>
              <a:prstGeom prst="line">
                <a:avLst/>
              </a:prstGeom>
              <a:ln w="28575" cap="flat" cmpd="sng">
                <a:solidFill>
                  <a:srgbClr val="0000FF"/>
                </a:solidFill>
                <a:prstDash val="solid"/>
                <a:headEnd type="none" w="med" len="med"/>
                <a:tailEnd type="triangle" w="med" len="med"/>
              </a:ln>
            </p:spPr>
          </p:sp>
          <p:graphicFrame>
            <p:nvGraphicFramePr>
              <p:cNvPr id="48135" name="Object 45"/>
              <p:cNvGraphicFramePr/>
              <p:nvPr/>
            </p:nvGraphicFramePr>
            <p:xfrm>
              <a:off x="2679" y="3026"/>
              <a:ext cx="179" cy="23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344" name="" r:id="rId19" imgW="165100" imgH="203200" progId="Equation.3">
                      <p:embed/>
                    </p:oleObj>
                  </mc:Choice>
                  <mc:Fallback>
                    <p:oleObj name="" r:id="rId19" imgW="165100" imgH="203200" progId="Equation.3">
                      <p:embed/>
                      <p:pic>
                        <p:nvPicPr>
                          <p:cNvPr id="0" name="图片 3343"/>
                          <p:cNvPicPr/>
                          <p:nvPr/>
                        </p:nvPicPr>
                        <p:blipFill>
                          <a:blip r:embed="rId4"/>
                          <a:stretch>
                            <a:fillRect/>
                          </a:stretch>
                        </p:blipFill>
                        <p:spPr>
                          <a:xfrm>
                            <a:off x="2679" y="3026"/>
                            <a:ext cx="179" cy="230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8168" name="Oval 46"/>
              <p:cNvSpPr/>
              <p:nvPr/>
            </p:nvSpPr>
            <p:spPr>
              <a:xfrm>
                <a:off x="2056" y="3064"/>
                <a:ext cx="110" cy="114"/>
              </a:xfrm>
              <a:prstGeom prst="ellipse">
                <a:avLst/>
              </a:prstGeom>
              <a:noFill/>
              <a:ln w="28575" cap="flat" cmpd="sng">
                <a:solidFill>
                  <a:srgbClr val="FF33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lvl="0" eaLnBrk="1" hangingPunct="1"/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8169" name="Line 47"/>
              <p:cNvSpPr/>
              <p:nvPr/>
            </p:nvSpPr>
            <p:spPr>
              <a:xfrm flipV="1">
                <a:off x="2415" y="3541"/>
                <a:ext cx="258" cy="333"/>
              </a:xfrm>
              <a:prstGeom prst="line">
                <a:avLst/>
              </a:prstGeom>
              <a:ln w="28575" cap="flat" cmpd="sng">
                <a:solidFill>
                  <a:srgbClr val="FF3300"/>
                </a:solidFill>
                <a:prstDash val="solid"/>
                <a:headEnd type="triangle" w="med" len="med"/>
                <a:tailEnd type="none" w="med" len="med"/>
              </a:ln>
            </p:spPr>
          </p:sp>
          <p:graphicFrame>
            <p:nvGraphicFramePr>
              <p:cNvPr id="48136" name="Object 48"/>
              <p:cNvGraphicFramePr/>
              <p:nvPr/>
            </p:nvGraphicFramePr>
            <p:xfrm>
              <a:off x="2901" y="3194"/>
              <a:ext cx="150" cy="19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345" name="" r:id="rId20" imgW="139700" imgH="177800" progId="Equation.3">
                      <p:embed/>
                    </p:oleObj>
                  </mc:Choice>
                  <mc:Fallback>
                    <p:oleObj name="" r:id="rId20" imgW="139700" imgH="177800" progId="Equation.3">
                      <p:embed/>
                      <p:pic>
                        <p:nvPicPr>
                          <p:cNvPr id="0" name="图片 3344"/>
                          <p:cNvPicPr/>
                          <p:nvPr/>
                        </p:nvPicPr>
                        <p:blipFill>
                          <a:blip r:embed="rId6"/>
                          <a:stretch>
                            <a:fillRect/>
                          </a:stretch>
                        </p:blipFill>
                        <p:spPr>
                          <a:xfrm>
                            <a:off x="2901" y="3194"/>
                            <a:ext cx="150" cy="197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8137" name="Object 49"/>
              <p:cNvGraphicFramePr/>
              <p:nvPr/>
            </p:nvGraphicFramePr>
            <p:xfrm>
              <a:off x="2271" y="3026"/>
              <a:ext cx="259" cy="2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346" name="" r:id="rId21" imgW="241300" imgH="203200" progId="Equation.3">
                      <p:embed/>
                    </p:oleObj>
                  </mc:Choice>
                  <mc:Fallback>
                    <p:oleObj name="" r:id="rId21" imgW="241300" imgH="203200" progId="Equation.3">
                      <p:embed/>
                      <p:pic>
                        <p:nvPicPr>
                          <p:cNvPr id="0" name="图片 3345"/>
                          <p:cNvPicPr/>
                          <p:nvPr/>
                        </p:nvPicPr>
                        <p:blipFill>
                          <a:blip r:embed="rId8"/>
                          <a:stretch>
                            <a:fillRect/>
                          </a:stretch>
                        </p:blipFill>
                        <p:spPr>
                          <a:xfrm>
                            <a:off x="2271" y="3026"/>
                            <a:ext cx="259" cy="225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8138" name="Object 50"/>
              <p:cNvGraphicFramePr/>
              <p:nvPr/>
            </p:nvGraphicFramePr>
            <p:xfrm>
              <a:off x="2914" y="3360"/>
              <a:ext cx="191" cy="22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347" name="" r:id="rId22" imgW="203200" imgH="215900" progId="Equation.3">
                      <p:embed/>
                    </p:oleObj>
                  </mc:Choice>
                  <mc:Fallback>
                    <p:oleObj name="" r:id="rId22" imgW="203200" imgH="215900" progId="Equation.3">
                      <p:embed/>
                      <p:pic>
                        <p:nvPicPr>
                          <p:cNvPr id="0" name="图片 3346"/>
                          <p:cNvPicPr/>
                          <p:nvPr/>
                        </p:nvPicPr>
                        <p:blipFill>
                          <a:blip r:embed="rId10"/>
                          <a:stretch>
                            <a:fillRect/>
                          </a:stretch>
                        </p:blipFill>
                        <p:spPr>
                          <a:xfrm>
                            <a:off x="2914" y="3360"/>
                            <a:ext cx="191" cy="220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8139" name="Object 51"/>
              <p:cNvGraphicFramePr/>
              <p:nvPr/>
            </p:nvGraphicFramePr>
            <p:xfrm>
              <a:off x="2257" y="3308"/>
              <a:ext cx="177" cy="24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348" name="" r:id="rId23" imgW="127000" imgH="164465" progId="Equation.3">
                      <p:embed/>
                    </p:oleObj>
                  </mc:Choice>
                  <mc:Fallback>
                    <p:oleObj name="" r:id="rId23" imgW="127000" imgH="164465" progId="Equation.3">
                      <p:embed/>
                      <p:pic>
                        <p:nvPicPr>
                          <p:cNvPr id="0" name="图片 3347"/>
                          <p:cNvPicPr/>
                          <p:nvPr/>
                        </p:nvPicPr>
                        <p:blipFill>
                          <a:blip r:embed="rId12"/>
                          <a:stretch>
                            <a:fillRect/>
                          </a:stretch>
                        </p:blipFill>
                        <p:spPr>
                          <a:xfrm>
                            <a:off x="2257" y="3308"/>
                            <a:ext cx="177" cy="241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8140" name="Object 52"/>
              <p:cNvGraphicFramePr/>
              <p:nvPr/>
            </p:nvGraphicFramePr>
            <p:xfrm>
              <a:off x="2295" y="2680"/>
              <a:ext cx="158" cy="17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349" name="" r:id="rId24" imgW="152400" imgH="165100" progId="Equation.3">
                      <p:embed/>
                    </p:oleObj>
                  </mc:Choice>
                  <mc:Fallback>
                    <p:oleObj name="" r:id="rId24" imgW="152400" imgH="165100" progId="Equation.3">
                      <p:embed/>
                      <p:pic>
                        <p:nvPicPr>
                          <p:cNvPr id="0" name="图片 3348"/>
                          <p:cNvPicPr/>
                          <p:nvPr/>
                        </p:nvPicPr>
                        <p:blipFill>
                          <a:blip r:embed="rId14"/>
                          <a:stretch>
                            <a:fillRect/>
                          </a:stretch>
                        </p:blipFill>
                        <p:spPr>
                          <a:xfrm>
                            <a:off x="2295" y="2680"/>
                            <a:ext cx="158" cy="177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8141" name="Object 53"/>
              <p:cNvGraphicFramePr/>
              <p:nvPr/>
            </p:nvGraphicFramePr>
            <p:xfrm>
              <a:off x="1904" y="3003"/>
              <a:ext cx="150" cy="20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350" name="" r:id="rId25" imgW="127000" imgH="164465" progId="Equation.3">
                      <p:embed/>
                    </p:oleObj>
                  </mc:Choice>
                  <mc:Fallback>
                    <p:oleObj name="" r:id="rId25" imgW="127000" imgH="164465" progId="Equation.3">
                      <p:embed/>
                      <p:pic>
                        <p:nvPicPr>
                          <p:cNvPr id="0" name="图片 3349"/>
                          <p:cNvPicPr/>
                          <p:nvPr/>
                        </p:nvPicPr>
                        <p:blipFill>
                          <a:blip r:embed="rId16"/>
                          <a:stretch>
                            <a:fillRect/>
                          </a:stretch>
                        </p:blipFill>
                        <p:spPr>
                          <a:xfrm>
                            <a:off x="1904" y="3003"/>
                            <a:ext cx="150" cy="202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8170" name="Line 54"/>
              <p:cNvSpPr/>
              <p:nvPr/>
            </p:nvSpPr>
            <p:spPr>
              <a:xfrm flipV="1">
                <a:off x="2595" y="3428"/>
                <a:ext cx="46" cy="57"/>
              </a:xfrm>
              <a:prstGeom prst="line">
                <a:avLst/>
              </a:prstGeom>
              <a:ln w="190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8171" name="Line 55"/>
              <p:cNvSpPr/>
              <p:nvPr/>
            </p:nvSpPr>
            <p:spPr>
              <a:xfrm>
                <a:off x="2641" y="3437"/>
                <a:ext cx="55" cy="29"/>
              </a:xfrm>
              <a:prstGeom prst="line">
                <a:avLst/>
              </a:prstGeom>
              <a:ln w="190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8172" name="Text Box 56"/>
              <p:cNvSpPr txBox="1"/>
              <p:nvPr/>
            </p:nvSpPr>
            <p:spPr>
              <a:xfrm>
                <a:off x="2029" y="3027"/>
                <a:ext cx="201" cy="19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lvl="0" eaLnBrk="1" hangingPunct="1">
                  <a:spcBef>
                    <a:spcPct val="50000"/>
                  </a:spcBef>
                </a:pPr>
                <a:r>
                  <a:rPr lang="en-US" altLang="zh-CN" sz="1400" dirty="0">
                    <a:solidFill>
                      <a:srgbClr val="FF3300"/>
                    </a:solidFill>
                    <a:latin typeface="Times New Roman" panose="02020603050405020304" pitchFamily="18" charset="0"/>
                    <a:ea typeface="Arial Unicode MS" pitchFamily="34" charset="-122"/>
                  </a:rPr>
                  <a:t>Ⅹ</a:t>
                </a:r>
                <a:endParaRPr lang="en-US" altLang="zh-CN" sz="1400" dirty="0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8173" name="Line 57"/>
              <p:cNvSpPr/>
              <p:nvPr/>
            </p:nvSpPr>
            <p:spPr>
              <a:xfrm flipH="1">
                <a:off x="2649" y="3232"/>
                <a:ext cx="269" cy="328"/>
              </a:xfrm>
              <a:prstGeom prst="line">
                <a:avLst/>
              </a:prstGeom>
              <a:ln w="19050" cap="flat" cmpd="sng">
                <a:solidFill>
                  <a:srgbClr val="FF3300"/>
                </a:solidFill>
                <a:prstDash val="dash"/>
                <a:headEnd type="none" w="med" len="med"/>
                <a:tailEnd type="none" w="med" len="med"/>
              </a:ln>
            </p:spPr>
          </p:sp>
          <p:sp>
            <p:nvSpPr>
              <p:cNvPr id="48174" name="Freeform 58"/>
              <p:cNvSpPr/>
              <p:nvPr/>
            </p:nvSpPr>
            <p:spPr>
              <a:xfrm>
                <a:off x="2624" y="3536"/>
                <a:ext cx="134" cy="76"/>
              </a:xfrm>
              <a:custGeom>
                <a:avLst/>
                <a:gdLst>
                  <a:gd name="txL" fmla="*/ 0 w 216"/>
                  <a:gd name="txT" fmla="*/ 0 h 112"/>
                  <a:gd name="txR" fmla="*/ 216 w 216"/>
                  <a:gd name="txB" fmla="*/ 112 h 112"/>
                </a:gdLst>
                <a:ahLst/>
                <a:cxnLst>
                  <a:cxn ang="0">
                    <a:pos x="32" y="0"/>
                  </a:cxn>
                  <a:cxn ang="0">
                    <a:pos x="25" y="20"/>
                  </a:cxn>
                  <a:cxn ang="0">
                    <a:pos x="0" y="20"/>
                  </a:cxn>
                </a:cxnLst>
                <a:rect l="txL" t="txT" r="txR" b="txB"/>
                <a:pathLst>
                  <a:path w="216" h="112">
                    <a:moveTo>
                      <a:pt x="216" y="0"/>
                    </a:moveTo>
                    <a:cubicBezTo>
                      <a:pt x="210" y="40"/>
                      <a:pt x="204" y="80"/>
                      <a:pt x="168" y="96"/>
                    </a:cubicBezTo>
                    <a:cubicBezTo>
                      <a:pt x="132" y="112"/>
                      <a:pt x="28" y="96"/>
                      <a:pt x="0" y="96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pPr lvl="0" eaLnBrk="1" hangingPunct="1"/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graphicFrame>
            <p:nvGraphicFramePr>
              <p:cNvPr id="48142" name="Object 59"/>
              <p:cNvGraphicFramePr/>
              <p:nvPr/>
            </p:nvGraphicFramePr>
            <p:xfrm>
              <a:off x="2607" y="3566"/>
              <a:ext cx="341" cy="15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351" name="" r:id="rId26" imgW="380365" imgH="177800" progId="Equation.3">
                      <p:embed/>
                    </p:oleObj>
                  </mc:Choice>
                  <mc:Fallback>
                    <p:oleObj name="" r:id="rId26" imgW="380365" imgH="177800" progId="Equation.3">
                      <p:embed/>
                      <p:pic>
                        <p:nvPicPr>
                          <p:cNvPr id="0" name="图片 3350"/>
                          <p:cNvPicPr/>
                          <p:nvPr/>
                        </p:nvPicPr>
                        <p:blipFill>
                          <a:blip r:embed="rId27"/>
                          <a:stretch>
                            <a:fillRect/>
                          </a:stretch>
                        </p:blipFill>
                        <p:spPr>
                          <a:xfrm>
                            <a:off x="2607" y="3566"/>
                            <a:ext cx="341" cy="159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6" name="Group 60"/>
          <p:cNvGrpSpPr/>
          <p:nvPr/>
        </p:nvGrpSpPr>
        <p:grpSpPr>
          <a:xfrm>
            <a:off x="1365250" y="4960938"/>
            <a:ext cx="6750050" cy="1347787"/>
            <a:chOff x="1119" y="3060"/>
            <a:chExt cx="4252" cy="849"/>
          </a:xfrm>
        </p:grpSpPr>
        <p:sp>
          <p:nvSpPr>
            <p:cNvPr id="48154" name="Text Box 61"/>
            <p:cNvSpPr txBox="1"/>
            <p:nvPr/>
          </p:nvSpPr>
          <p:spPr>
            <a:xfrm>
              <a:off x="1119" y="3060"/>
              <a:ext cx="4252" cy="288"/>
            </a:xfrm>
            <a:prstGeom prst="rect">
              <a:avLst/>
            </a:prstGeom>
            <a:noFill/>
            <a:ln w="28575">
              <a:noFill/>
            </a:ln>
          </p:spPr>
          <p:txBody>
            <a:bodyPr anchor="ctr">
              <a:spAutoFit/>
            </a:bodyPr>
            <a:p>
              <a:pPr lvl="0" eaLnBrk="1" hangingPunct="1"/>
              <a:r>
                <a:rPr lang="zh-CN" altLang="en-US" sz="2400" dirty="0">
                  <a:latin typeface="楷体_GB2312" pitchFamily="49" charset="-122"/>
                  <a:ea typeface="楷体_GB2312" pitchFamily="49" charset="-122"/>
                </a:rPr>
                <a:t>如果规定</a:t>
              </a:r>
              <a:r>
                <a:rPr lang="zh-CN" altLang="en-US" sz="2400" dirty="0">
                  <a:latin typeface="Times New Roman" panose="02020603050405020304" pitchFamily="18" charset="0"/>
                  <a:ea typeface="楷体_GB2312" pitchFamily="49" charset="-122"/>
                </a:rPr>
                <a:t>与</a:t>
              </a:r>
              <a:r>
                <a:rPr lang="en-US" altLang="zh-CN" sz="2400" i="1" dirty="0">
                  <a:latin typeface="Times New Roman" panose="02020603050405020304" pitchFamily="18" charset="0"/>
                  <a:ea typeface="楷体_GB2312" pitchFamily="49" charset="-122"/>
                </a:rPr>
                <a:t>L</a:t>
              </a:r>
              <a:r>
                <a:rPr lang="en-US" altLang="zh-CN" sz="2400" dirty="0">
                  <a:latin typeface="Times New Roman" panose="02020603050405020304" pitchFamily="18" charset="0"/>
                  <a:ea typeface="楷体_GB2312" pitchFamily="49" charset="-122"/>
                </a:rPr>
                <a:t> </a:t>
              </a:r>
              <a:r>
                <a:rPr lang="zh-CN" altLang="en-US" sz="2400" dirty="0">
                  <a:latin typeface="Times New Roman" panose="02020603050405020304" pitchFamily="18" charset="0"/>
                  <a:ea typeface="楷体_GB2312" pitchFamily="49" charset="-122"/>
                </a:rPr>
                <a:t>绕向成右旋关系            ，反之</a:t>
              </a:r>
              <a:endParaRPr lang="zh-CN" altLang="en-US" sz="2400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48131" name="Object 62"/>
            <p:cNvGraphicFramePr/>
            <p:nvPr/>
          </p:nvGraphicFramePr>
          <p:xfrm>
            <a:off x="3712" y="3112"/>
            <a:ext cx="478" cy="1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52" name="" r:id="rId28" imgW="304800" imgH="152400" progId="Equation.3">
                    <p:embed/>
                  </p:oleObj>
                </mc:Choice>
                <mc:Fallback>
                  <p:oleObj name="" r:id="rId28" imgW="304800" imgH="152400" progId="Equation.3">
                    <p:embed/>
                    <p:pic>
                      <p:nvPicPr>
                        <p:cNvPr id="0" name="图片 3351"/>
                        <p:cNvPicPr/>
                        <p:nvPr/>
                      </p:nvPicPr>
                      <p:blipFill>
                        <a:blip r:embed="rId29"/>
                        <a:stretch>
                          <a:fillRect/>
                        </a:stretch>
                      </p:blipFill>
                      <p:spPr>
                        <a:xfrm>
                          <a:off x="3712" y="3112"/>
                          <a:ext cx="478" cy="19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8132" name="Object 63"/>
            <p:cNvGraphicFramePr/>
            <p:nvPr/>
          </p:nvGraphicFramePr>
          <p:xfrm>
            <a:off x="4818" y="3086"/>
            <a:ext cx="508" cy="2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54" name="" r:id="rId30" imgW="304800" imgH="152400" progId="Equation.3">
                    <p:embed/>
                  </p:oleObj>
                </mc:Choice>
                <mc:Fallback>
                  <p:oleObj name="" r:id="rId30" imgW="304800" imgH="152400" progId="Equation.3">
                    <p:embed/>
                    <p:pic>
                      <p:nvPicPr>
                        <p:cNvPr id="0" name="图片 3353"/>
                        <p:cNvPicPr/>
                        <p:nvPr/>
                      </p:nvPicPr>
                      <p:blipFill>
                        <a:blip r:embed="rId31"/>
                        <a:stretch>
                          <a:fillRect/>
                        </a:stretch>
                      </p:blipFill>
                      <p:spPr>
                        <a:xfrm>
                          <a:off x="4818" y="3086"/>
                          <a:ext cx="508" cy="22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48155" name="Group 64"/>
            <p:cNvGrpSpPr/>
            <p:nvPr/>
          </p:nvGrpSpPr>
          <p:grpSpPr>
            <a:xfrm>
              <a:off x="1207" y="3447"/>
              <a:ext cx="2220" cy="462"/>
              <a:chOff x="932" y="3376"/>
              <a:chExt cx="2220" cy="462"/>
            </a:xfrm>
          </p:grpSpPr>
          <p:sp>
            <p:nvSpPr>
              <p:cNvPr id="48156" name="Text Box 65"/>
              <p:cNvSpPr txBox="1"/>
              <p:nvPr/>
            </p:nvSpPr>
            <p:spPr>
              <a:xfrm>
                <a:off x="932" y="3448"/>
                <a:ext cx="1291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lvl="0" eaLnBrk="1" hangingPunct="1">
                  <a:spcBef>
                    <a:spcPct val="50000"/>
                  </a:spcBef>
                </a:pPr>
                <a:r>
                  <a:rPr lang="zh-CN" altLang="en-US" sz="2400" dirty="0">
                    <a:solidFill>
                      <a:srgbClr val="3333CC"/>
                    </a:solidFill>
                    <a:latin typeface="楷体_GB2312" pitchFamily="49" charset="-122"/>
                    <a:ea typeface="楷体_GB2312" pitchFamily="49" charset="-122"/>
                  </a:rPr>
                  <a:t>统一为：</a:t>
                </a:r>
                <a:endParaRPr lang="zh-CN" altLang="en-US" sz="2400" dirty="0">
                  <a:solidFill>
                    <a:srgbClr val="3333CC"/>
                  </a:solidFill>
                  <a:latin typeface="楷体_GB2312" pitchFamily="49" charset="-122"/>
                  <a:ea typeface="楷体_GB2312" pitchFamily="49" charset="-122"/>
                </a:endParaRPr>
              </a:p>
            </p:txBody>
          </p:sp>
          <p:graphicFrame>
            <p:nvGraphicFramePr>
              <p:cNvPr id="48133" name="Object 66"/>
              <p:cNvGraphicFramePr/>
              <p:nvPr/>
            </p:nvGraphicFramePr>
            <p:xfrm>
              <a:off x="1961" y="3376"/>
              <a:ext cx="1191" cy="46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353" name="" r:id="rId32" imgW="761365" imgH="304800" progId="Equation.3">
                      <p:embed/>
                    </p:oleObj>
                  </mc:Choice>
                  <mc:Fallback>
                    <p:oleObj name="" r:id="rId32" imgW="761365" imgH="304800" progId="Equation.3">
                      <p:embed/>
                      <p:pic>
                        <p:nvPicPr>
                          <p:cNvPr id="0" name="图片 3352"/>
                          <p:cNvPicPr/>
                          <p:nvPr/>
                        </p:nvPicPr>
                        <p:blipFill>
                          <a:blip r:embed="rId33"/>
                          <a:stretch>
                            <a:fillRect/>
                          </a:stretch>
                        </p:blipFill>
                        <p:spPr>
                          <a:xfrm>
                            <a:off x="1961" y="3376"/>
                            <a:ext cx="1191" cy="462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27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9166" name="Text Box 2"/>
          <p:cNvSpPr txBox="1"/>
          <p:nvPr/>
        </p:nvSpPr>
        <p:spPr>
          <a:xfrm>
            <a:off x="1116013" y="620713"/>
            <a:ext cx="3402012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 eaLnBrk="1" hangingPunct="1"/>
            <a:r>
              <a:rPr lang="en-US" altLang="zh-CN" sz="2400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sz="2400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）闭合路径不包围电流</a:t>
            </a:r>
            <a:endParaRPr lang="zh-CN" altLang="en-US" sz="2400" dirty="0">
              <a:solidFill>
                <a:schemeClr val="accent1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628740" name="Object 4"/>
          <p:cNvGraphicFramePr/>
          <p:nvPr/>
        </p:nvGraphicFramePr>
        <p:xfrm>
          <a:off x="1600200" y="1422400"/>
          <a:ext cx="3516313" cy="214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55" name="" r:id="rId1" imgW="1917700" imgH="1168400" progId="Equation.3">
                  <p:embed/>
                </p:oleObj>
              </mc:Choice>
              <mc:Fallback>
                <p:oleObj name="" r:id="rId1" imgW="1917700" imgH="1168400" progId="Equation.3">
                  <p:embed/>
                  <p:pic>
                    <p:nvPicPr>
                      <p:cNvPr id="0" name="图片 335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600200" y="1422400"/>
                        <a:ext cx="3516313" cy="21431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9167" name="Group 5"/>
          <p:cNvGrpSpPr/>
          <p:nvPr/>
        </p:nvGrpSpPr>
        <p:grpSpPr>
          <a:xfrm>
            <a:off x="5683250" y="1395413"/>
            <a:ext cx="2433638" cy="2112962"/>
            <a:chOff x="3580" y="633"/>
            <a:chExt cx="1533" cy="1331"/>
          </a:xfrm>
        </p:grpSpPr>
        <p:sp>
          <p:nvSpPr>
            <p:cNvPr id="49171" name="Rectangle 6"/>
            <p:cNvSpPr/>
            <p:nvPr/>
          </p:nvSpPr>
          <p:spPr>
            <a:xfrm>
              <a:off x="3580" y="633"/>
              <a:ext cx="1533" cy="1331"/>
            </a:xfrm>
            <a:prstGeom prst="rect">
              <a:avLst/>
            </a:prstGeom>
            <a:solidFill>
              <a:srgbClr val="FFFFFF"/>
            </a:solidFill>
            <a:ln w="28575" cap="flat" cmpd="sng">
              <a:solidFill>
                <a:srgbClr val="FF99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49172" name="Group 7"/>
            <p:cNvGrpSpPr/>
            <p:nvPr/>
          </p:nvGrpSpPr>
          <p:grpSpPr>
            <a:xfrm>
              <a:off x="3731" y="1164"/>
              <a:ext cx="114" cy="120"/>
              <a:chOff x="3024" y="1392"/>
              <a:chExt cx="144" cy="144"/>
            </a:xfrm>
          </p:grpSpPr>
          <p:sp>
            <p:nvSpPr>
              <p:cNvPr id="49180" name="Oval 8"/>
              <p:cNvSpPr/>
              <p:nvPr/>
            </p:nvSpPr>
            <p:spPr>
              <a:xfrm>
                <a:off x="3072" y="1440"/>
                <a:ext cx="48" cy="48"/>
              </a:xfrm>
              <a:prstGeom prst="ellipse">
                <a:avLst/>
              </a:prstGeom>
              <a:solidFill>
                <a:srgbClr val="FF3300"/>
              </a:solidFill>
              <a:ln w="38100" cap="flat" cmpd="sng">
                <a:solidFill>
                  <a:srgbClr val="FF33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lvl="0" eaLnBrk="1" hangingPunct="1"/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9181" name="Oval 9"/>
              <p:cNvSpPr/>
              <p:nvPr/>
            </p:nvSpPr>
            <p:spPr>
              <a:xfrm>
                <a:off x="3024" y="1392"/>
                <a:ext cx="144" cy="144"/>
              </a:xfrm>
              <a:prstGeom prst="ellipse">
                <a:avLst/>
              </a:prstGeom>
              <a:noFill/>
              <a:ln w="38100" cap="flat" cmpd="sng">
                <a:solidFill>
                  <a:srgbClr val="FF33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lvl="0" eaLnBrk="1" hangingPunct="1"/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49173" name="Line 10"/>
            <p:cNvSpPr/>
            <p:nvPr/>
          </p:nvSpPr>
          <p:spPr>
            <a:xfrm flipV="1">
              <a:off x="3845" y="724"/>
              <a:ext cx="795" cy="52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9174" name="Line 11"/>
            <p:cNvSpPr/>
            <p:nvPr/>
          </p:nvSpPr>
          <p:spPr>
            <a:xfrm>
              <a:off x="3845" y="1244"/>
              <a:ext cx="568" cy="561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grpSp>
          <p:nvGrpSpPr>
            <p:cNvPr id="49175" name="Group 12"/>
            <p:cNvGrpSpPr/>
            <p:nvPr/>
          </p:nvGrpSpPr>
          <p:grpSpPr>
            <a:xfrm>
              <a:off x="4298" y="732"/>
              <a:ext cx="569" cy="1075"/>
              <a:chOff x="4079" y="719"/>
              <a:chExt cx="721" cy="1344"/>
            </a:xfrm>
          </p:grpSpPr>
          <p:sp>
            <p:nvSpPr>
              <p:cNvPr id="49177" name="Oval 13"/>
              <p:cNvSpPr/>
              <p:nvPr/>
            </p:nvSpPr>
            <p:spPr>
              <a:xfrm rot="833879">
                <a:off x="4079" y="719"/>
                <a:ext cx="720" cy="1344"/>
              </a:xfrm>
              <a:prstGeom prst="ellipse">
                <a:avLst/>
              </a:prstGeom>
              <a:noFill/>
              <a:ln w="28575" cap="flat" cmpd="sng">
                <a:solidFill>
                  <a:srgbClr val="0000FF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lvl="0" eaLnBrk="1" hangingPunct="1"/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9178" name="Line 14"/>
              <p:cNvSpPr/>
              <p:nvPr/>
            </p:nvSpPr>
            <p:spPr>
              <a:xfrm flipV="1">
                <a:off x="4704" y="1488"/>
                <a:ext cx="96" cy="240"/>
              </a:xfrm>
              <a:prstGeom prst="line">
                <a:avLst/>
              </a:prstGeom>
              <a:ln w="28575" cap="flat" cmpd="sng">
                <a:solidFill>
                  <a:srgbClr val="0000FF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49179" name="Line 15"/>
              <p:cNvSpPr/>
              <p:nvPr/>
            </p:nvSpPr>
            <p:spPr>
              <a:xfrm flipH="1">
                <a:off x="4080" y="1200"/>
                <a:ext cx="48" cy="192"/>
              </a:xfrm>
              <a:prstGeom prst="line">
                <a:avLst/>
              </a:prstGeom>
              <a:ln w="28575" cap="flat" cmpd="sng">
                <a:solidFill>
                  <a:srgbClr val="0000FF"/>
                </a:solidFill>
                <a:prstDash val="solid"/>
                <a:headEnd type="none" w="med" len="med"/>
                <a:tailEnd type="triangle" w="med" len="med"/>
              </a:ln>
            </p:spPr>
          </p:sp>
        </p:grpSp>
        <p:sp>
          <p:nvSpPr>
            <p:cNvPr id="49176" name="Freeform 16"/>
            <p:cNvSpPr/>
            <p:nvPr/>
          </p:nvSpPr>
          <p:spPr>
            <a:xfrm>
              <a:off x="3958" y="1164"/>
              <a:ext cx="76" cy="200"/>
            </a:xfrm>
            <a:custGeom>
              <a:avLst/>
              <a:gdLst>
                <a:gd name="txL" fmla="*/ 0 w 96"/>
                <a:gd name="txT" fmla="*/ 0 h 240"/>
                <a:gd name="txR" fmla="*/ 96 w 96"/>
                <a:gd name="txB" fmla="*/ 240 h 240"/>
              </a:gdLst>
              <a:ahLst/>
              <a:cxnLst>
                <a:cxn ang="0">
                  <a:pos x="0" y="0"/>
                </a:cxn>
                <a:cxn ang="0">
                  <a:pos x="37" y="47"/>
                </a:cxn>
                <a:cxn ang="0">
                  <a:pos x="0" y="116"/>
                </a:cxn>
              </a:cxnLst>
              <a:rect l="txL" t="txT" r="txR" b="txB"/>
              <a:pathLst>
                <a:path w="96" h="240">
                  <a:moveTo>
                    <a:pt x="0" y="0"/>
                  </a:moveTo>
                  <a:cubicBezTo>
                    <a:pt x="48" y="28"/>
                    <a:pt x="96" y="56"/>
                    <a:pt x="96" y="96"/>
                  </a:cubicBezTo>
                  <a:cubicBezTo>
                    <a:pt x="96" y="136"/>
                    <a:pt x="16" y="216"/>
                    <a:pt x="0" y="240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49162" name="Object 17"/>
            <p:cNvGraphicFramePr/>
            <p:nvPr/>
          </p:nvGraphicFramePr>
          <p:xfrm>
            <a:off x="4034" y="1164"/>
            <a:ext cx="167" cy="2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56" name="" r:id="rId3" imgW="139700" imgH="165100" progId="Equation.3">
                    <p:embed/>
                  </p:oleObj>
                </mc:Choice>
                <mc:Fallback>
                  <p:oleObj name="" r:id="rId3" imgW="139700" imgH="165100" progId="Equation.3">
                    <p:embed/>
                    <p:pic>
                      <p:nvPicPr>
                        <p:cNvPr id="0" name="图片 3355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4034" y="1164"/>
                          <a:ext cx="167" cy="20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163" name="Object 18"/>
            <p:cNvGraphicFramePr/>
            <p:nvPr/>
          </p:nvGraphicFramePr>
          <p:xfrm>
            <a:off x="4888" y="1287"/>
            <a:ext cx="188" cy="2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57" name="" r:id="rId5" imgW="165100" imgH="215900" progId="Equation.3">
                    <p:embed/>
                  </p:oleObj>
                </mc:Choice>
                <mc:Fallback>
                  <p:oleObj name="" r:id="rId5" imgW="165100" imgH="215900" progId="Equation.3">
                    <p:embed/>
                    <p:pic>
                      <p:nvPicPr>
                        <p:cNvPr id="0" name="图片 3356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4888" y="1287"/>
                          <a:ext cx="188" cy="26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164" name="Object 19"/>
            <p:cNvGraphicFramePr/>
            <p:nvPr/>
          </p:nvGraphicFramePr>
          <p:xfrm>
            <a:off x="4312" y="1111"/>
            <a:ext cx="218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58" name="" r:id="rId7" imgW="177800" imgH="215265" progId="Equation.3">
                    <p:embed/>
                  </p:oleObj>
                </mc:Choice>
                <mc:Fallback>
                  <p:oleObj name="" r:id="rId7" imgW="177800" imgH="215265" progId="Equation.3">
                    <p:embed/>
                    <p:pic>
                      <p:nvPicPr>
                        <p:cNvPr id="0" name="图片 3357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4312" y="1111"/>
                          <a:ext cx="218" cy="27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165" name="Object 20"/>
            <p:cNvGraphicFramePr/>
            <p:nvPr/>
          </p:nvGraphicFramePr>
          <p:xfrm>
            <a:off x="3748" y="898"/>
            <a:ext cx="164" cy="2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59" name="" r:id="rId9" imgW="127000" imgH="164465" progId="Equation.3">
                    <p:embed/>
                  </p:oleObj>
                </mc:Choice>
                <mc:Fallback>
                  <p:oleObj name="" r:id="rId9" imgW="127000" imgH="164465" progId="Equation.3">
                    <p:embed/>
                    <p:pic>
                      <p:nvPicPr>
                        <p:cNvPr id="0" name="图片 3358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3748" y="898"/>
                          <a:ext cx="164" cy="22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21"/>
          <p:cNvGrpSpPr/>
          <p:nvPr/>
        </p:nvGrpSpPr>
        <p:grpSpPr>
          <a:xfrm>
            <a:off x="1624013" y="3986213"/>
            <a:ext cx="5853112" cy="1987550"/>
            <a:chOff x="995" y="2357"/>
            <a:chExt cx="3687" cy="1252"/>
          </a:xfrm>
        </p:grpSpPr>
        <p:sp>
          <p:nvSpPr>
            <p:cNvPr id="49169" name="Text Box 22"/>
            <p:cNvSpPr txBox="1"/>
            <p:nvPr/>
          </p:nvSpPr>
          <p:spPr>
            <a:xfrm>
              <a:off x="1004" y="2778"/>
              <a:ext cx="3593" cy="748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anchor="ctr">
              <a:spAutoFit/>
            </a:bodyPr>
            <a:p>
              <a:pPr lvl="0" eaLnBrk="1" hangingPunct="1"/>
              <a:r>
                <a:rPr lang="zh-CN" altLang="en-US" sz="2400" dirty="0">
                  <a:solidFill>
                    <a:srgbClr val="0000FF"/>
                  </a:solidFill>
                  <a:latin typeface="楷体_GB2312" pitchFamily="49" charset="-122"/>
                  <a:ea typeface="楷体_GB2312" pitchFamily="49" charset="-122"/>
                </a:rPr>
                <a:t>不穿过  的电流：对  上各点  有贡献；</a:t>
              </a:r>
              <a:endParaRPr lang="zh-CN" altLang="en-US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endParaRPr>
            </a:p>
            <a:p>
              <a:pPr lvl="0" eaLnBrk="1" hangingPunct="1"/>
              <a:endParaRPr lang="zh-CN" altLang="en-US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endParaRPr>
            </a:p>
            <a:p>
              <a:pPr lvl="0" eaLnBrk="1" hangingPunct="1"/>
              <a:r>
                <a:rPr lang="zh-CN" altLang="en-US" sz="2400" dirty="0">
                  <a:solidFill>
                    <a:srgbClr val="0000FF"/>
                  </a:solidFill>
                  <a:latin typeface="楷体_GB2312" pitchFamily="49" charset="-122"/>
                  <a:ea typeface="楷体_GB2312" pitchFamily="49" charset="-122"/>
                </a:rPr>
                <a:t>                对        无贡献。</a:t>
              </a:r>
              <a:endParaRPr lang="zh-CN" altLang="en-US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49170" name="Text Box 23"/>
            <p:cNvSpPr txBox="1"/>
            <p:nvPr/>
          </p:nvSpPr>
          <p:spPr>
            <a:xfrm>
              <a:off x="995" y="2376"/>
              <a:ext cx="3687" cy="288"/>
            </a:xfrm>
            <a:prstGeom prst="rect">
              <a:avLst/>
            </a:prstGeom>
            <a:noFill/>
            <a:ln w="28575">
              <a:noFill/>
            </a:ln>
          </p:spPr>
          <p:txBody>
            <a:bodyPr anchor="ctr">
              <a:spAutoFit/>
            </a:bodyPr>
            <a:p>
              <a:pPr lvl="0" eaLnBrk="1" hangingPunct="1"/>
              <a:r>
                <a:rPr lang="zh-CN" altLang="en-US" sz="2400" dirty="0">
                  <a:solidFill>
                    <a:srgbClr val="0000FF"/>
                  </a:solidFill>
                  <a:latin typeface="楷体_GB2312" pitchFamily="49" charset="-122"/>
                  <a:ea typeface="楷体_GB2312" pitchFamily="49" charset="-122"/>
                </a:rPr>
                <a:t>穿过  的电流：对  和        均有贡献</a:t>
              </a:r>
              <a:endParaRPr lang="zh-CN" altLang="en-US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  <p:graphicFrame>
          <p:nvGraphicFramePr>
            <p:cNvPr id="49155" name="Object 24"/>
            <p:cNvGraphicFramePr/>
            <p:nvPr/>
          </p:nvGraphicFramePr>
          <p:xfrm>
            <a:off x="1463" y="2424"/>
            <a:ext cx="191" cy="2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65" name="" r:id="rId11" imgW="152400" imgH="165100" progId="Equation.3">
                    <p:embed/>
                  </p:oleObj>
                </mc:Choice>
                <mc:Fallback>
                  <p:oleObj name="" r:id="rId11" imgW="152400" imgH="165100" progId="Equation.3">
                    <p:embed/>
                    <p:pic>
                      <p:nvPicPr>
                        <p:cNvPr id="0" name="图片 3364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1463" y="2424"/>
                          <a:ext cx="191" cy="21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156" name="Object 25"/>
            <p:cNvGraphicFramePr/>
            <p:nvPr/>
          </p:nvGraphicFramePr>
          <p:xfrm>
            <a:off x="2574" y="2366"/>
            <a:ext cx="213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64" name="" r:id="rId13" imgW="165100" imgH="203200" progId="Equation.3">
                    <p:embed/>
                  </p:oleObj>
                </mc:Choice>
                <mc:Fallback>
                  <p:oleObj name="" r:id="rId13" imgW="165100" imgH="203200" progId="Equation.3">
                    <p:embed/>
                    <p:pic>
                      <p:nvPicPr>
                        <p:cNvPr id="0" name="图片 3363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2574" y="2366"/>
                          <a:ext cx="213" cy="27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157" name="Object 26"/>
            <p:cNvGraphicFramePr/>
            <p:nvPr/>
          </p:nvGraphicFramePr>
          <p:xfrm>
            <a:off x="3024" y="2357"/>
            <a:ext cx="652" cy="3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60" name="" r:id="rId15" imgW="583565" imgH="304800" progId="Equation.3">
                    <p:embed/>
                  </p:oleObj>
                </mc:Choice>
                <mc:Fallback>
                  <p:oleObj name="" r:id="rId15" imgW="583565" imgH="304800" progId="Equation.3">
                    <p:embed/>
                    <p:pic>
                      <p:nvPicPr>
                        <p:cNvPr id="0" name="图片 3359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3024" y="2357"/>
                          <a:ext cx="652" cy="36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158" name="Object 27"/>
            <p:cNvGraphicFramePr/>
            <p:nvPr/>
          </p:nvGraphicFramePr>
          <p:xfrm>
            <a:off x="3587" y="2797"/>
            <a:ext cx="185" cy="2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61" name="" r:id="rId17" imgW="165100" imgH="203200" progId="Equation.3">
                    <p:embed/>
                  </p:oleObj>
                </mc:Choice>
                <mc:Fallback>
                  <p:oleObj name="" r:id="rId17" imgW="165100" imgH="203200" progId="Equation.3">
                    <p:embed/>
                    <p:pic>
                      <p:nvPicPr>
                        <p:cNvPr id="0" name="图片 3360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3587" y="2797"/>
                          <a:ext cx="185" cy="24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159" name="Object 28"/>
            <p:cNvGraphicFramePr/>
            <p:nvPr/>
          </p:nvGraphicFramePr>
          <p:xfrm>
            <a:off x="2818" y="2820"/>
            <a:ext cx="174" cy="2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62" name="" r:id="rId18" imgW="152400" imgH="165100" progId="Equation.3">
                    <p:embed/>
                  </p:oleObj>
                </mc:Choice>
                <mc:Fallback>
                  <p:oleObj name="" r:id="rId18" imgW="152400" imgH="165100" progId="Equation.3">
                    <p:embed/>
                    <p:pic>
                      <p:nvPicPr>
                        <p:cNvPr id="0" name="图片 3361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2818" y="2820"/>
                          <a:ext cx="174" cy="20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160" name="Object 29"/>
            <p:cNvGraphicFramePr/>
            <p:nvPr/>
          </p:nvGraphicFramePr>
          <p:xfrm>
            <a:off x="1655" y="2826"/>
            <a:ext cx="177" cy="2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63" name="" r:id="rId19" imgW="152400" imgH="165100" progId="Equation.3">
                    <p:embed/>
                  </p:oleObj>
                </mc:Choice>
                <mc:Fallback>
                  <p:oleObj name="" r:id="rId19" imgW="152400" imgH="165100" progId="Equation.3">
                    <p:embed/>
                    <p:pic>
                      <p:nvPicPr>
                        <p:cNvPr id="0" name="图片 3362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1655" y="2826"/>
                          <a:ext cx="177" cy="20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161" name="Object 30"/>
            <p:cNvGraphicFramePr/>
            <p:nvPr/>
          </p:nvGraphicFramePr>
          <p:xfrm>
            <a:off x="2900" y="3230"/>
            <a:ext cx="622" cy="3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66" name="" r:id="rId20" imgW="583565" imgH="304800" progId="Equation.3">
                    <p:embed/>
                  </p:oleObj>
                </mc:Choice>
                <mc:Fallback>
                  <p:oleObj name="" r:id="rId20" imgW="583565" imgH="304800" progId="Equation.3">
                    <p:embed/>
                    <p:pic>
                      <p:nvPicPr>
                        <p:cNvPr id="0" name="图片 3365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2900" y="3230"/>
                          <a:ext cx="622" cy="37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28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0190" name="Text Box 2"/>
          <p:cNvSpPr txBox="1"/>
          <p:nvPr/>
        </p:nvSpPr>
        <p:spPr>
          <a:xfrm>
            <a:off x="1139825" y="862013"/>
            <a:ext cx="52387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 eaLnBrk="1" hangingPunct="1"/>
            <a:r>
              <a:rPr lang="en-US" altLang="zh-CN" sz="2400" dirty="0">
                <a:solidFill>
                  <a:schemeClr val="accent1"/>
                </a:solidFill>
                <a:latin typeface="Times New Roman" panose="02020603050405020304" pitchFamily="18" charset="0"/>
                <a:ea typeface="楷体_GB2312" pitchFamily="49" charset="-122"/>
              </a:rPr>
              <a:t>4</a:t>
            </a:r>
            <a:r>
              <a:rPr lang="zh-CN" altLang="en-US" sz="2400" dirty="0">
                <a:solidFill>
                  <a:schemeClr val="accent1"/>
                </a:solidFill>
                <a:latin typeface="Times New Roman" panose="02020603050405020304" pitchFamily="18" charset="0"/>
                <a:ea typeface="楷体_GB2312" pitchFamily="49" charset="-122"/>
              </a:rPr>
              <a:t>）闭合路径不在垂直于电流的平面内</a:t>
            </a:r>
            <a:endParaRPr lang="zh-CN" altLang="en-US" sz="2400" dirty="0">
              <a:solidFill>
                <a:schemeClr val="accent1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pSp>
        <p:nvGrpSpPr>
          <p:cNvPr id="2" name="Group 4"/>
          <p:cNvGrpSpPr/>
          <p:nvPr/>
        </p:nvGrpSpPr>
        <p:grpSpPr>
          <a:xfrm>
            <a:off x="4132263" y="1851025"/>
            <a:ext cx="4170362" cy="3360738"/>
            <a:chOff x="2759" y="883"/>
            <a:chExt cx="2507" cy="2117"/>
          </a:xfrm>
        </p:grpSpPr>
        <p:graphicFrame>
          <p:nvGraphicFramePr>
            <p:cNvPr id="50187" name="Object 5"/>
            <p:cNvGraphicFramePr/>
            <p:nvPr/>
          </p:nvGraphicFramePr>
          <p:xfrm>
            <a:off x="2759" y="883"/>
            <a:ext cx="2300" cy="19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67" name="" r:id="rId1" imgW="1600200" imgH="1295400" progId="Equation.3">
                    <p:embed/>
                  </p:oleObj>
                </mc:Choice>
                <mc:Fallback>
                  <p:oleObj name="" r:id="rId1" imgW="1600200" imgH="1295400" progId="Equation.3">
                    <p:embed/>
                    <p:pic>
                      <p:nvPicPr>
                        <p:cNvPr id="0" name="图片 3366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2759" y="883"/>
                          <a:ext cx="2300" cy="196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0206" name="AutoShape 6"/>
            <p:cNvSpPr/>
            <p:nvPr/>
          </p:nvSpPr>
          <p:spPr>
            <a:xfrm>
              <a:off x="3544" y="2509"/>
              <a:ext cx="123" cy="417"/>
            </a:xfrm>
            <a:prstGeom prst="leftBrace">
              <a:avLst>
                <a:gd name="adj1" fmla="val 28252"/>
                <a:gd name="adj2" fmla="val 46398"/>
              </a:avLst>
            </a:prstGeom>
            <a:noFill/>
            <a:ln w="28575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50207" name="Group 7"/>
            <p:cNvGrpSpPr/>
            <p:nvPr/>
          </p:nvGrpSpPr>
          <p:grpSpPr>
            <a:xfrm>
              <a:off x="4592" y="1676"/>
              <a:ext cx="674" cy="337"/>
              <a:chOff x="4640" y="1632"/>
              <a:chExt cx="683" cy="392"/>
            </a:xfrm>
          </p:grpSpPr>
          <p:graphicFrame>
            <p:nvGraphicFramePr>
              <p:cNvPr id="50189" name="Object 8"/>
              <p:cNvGraphicFramePr/>
              <p:nvPr/>
            </p:nvGraphicFramePr>
            <p:xfrm>
              <a:off x="4640" y="1816"/>
              <a:ext cx="683" cy="20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369" name="" r:id="rId3" imgW="582930" imgH="177800" progId="Equation.3">
                      <p:embed/>
                    </p:oleObj>
                  </mc:Choice>
                  <mc:Fallback>
                    <p:oleObj name="" r:id="rId3" imgW="582930" imgH="177800" progId="Equation.3">
                      <p:embed/>
                      <p:pic>
                        <p:nvPicPr>
                          <p:cNvPr id="0" name="图片 3368"/>
                          <p:cNvPicPr/>
                          <p:nvPr/>
                        </p:nvPicPr>
                        <p:blipFill>
                          <a:blip r:embed="rId4"/>
                          <a:stretch>
                            <a:fillRect/>
                          </a:stretch>
                        </p:blipFill>
                        <p:spPr>
                          <a:xfrm>
                            <a:off x="4640" y="1816"/>
                            <a:ext cx="683" cy="208"/>
                          </a:xfrm>
                          <a:prstGeom prst="rect">
                            <a:avLst/>
                          </a:prstGeom>
                          <a:noFill/>
                          <a:ln w="19050" cap="flat" cmpd="sng">
                            <a:solidFill>
                              <a:srgbClr val="FF3300"/>
                            </a:solidFill>
                            <a:prstDash val="solid"/>
                            <a:miter/>
                            <a:headEnd type="none" w="med" len="med"/>
                            <a:tailEnd type="none" w="med" len="med"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0208" name="Line 9"/>
              <p:cNvSpPr/>
              <p:nvPr/>
            </p:nvSpPr>
            <p:spPr>
              <a:xfrm>
                <a:off x="4752" y="1632"/>
                <a:ext cx="0" cy="168"/>
              </a:xfrm>
              <a:prstGeom prst="line">
                <a:avLst/>
              </a:prstGeom>
              <a:ln w="19050" cap="flat" cmpd="sng">
                <a:solidFill>
                  <a:srgbClr val="FF3300"/>
                </a:solidFill>
                <a:prstDash val="solid"/>
                <a:headEnd type="none" w="med" len="med"/>
                <a:tailEnd type="triangle" w="med" len="med"/>
              </a:ln>
            </p:spPr>
          </p:sp>
        </p:grpSp>
        <p:graphicFrame>
          <p:nvGraphicFramePr>
            <p:cNvPr id="50188" name="Object 10"/>
            <p:cNvGraphicFramePr/>
            <p:nvPr/>
          </p:nvGraphicFramePr>
          <p:xfrm>
            <a:off x="3700" y="2424"/>
            <a:ext cx="1512" cy="5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68" name="" r:id="rId5" imgW="1091565" imgH="393700" progId="Equation.3">
                    <p:embed/>
                  </p:oleObj>
                </mc:Choice>
                <mc:Fallback>
                  <p:oleObj name="" r:id="rId5" imgW="1091565" imgH="393700" progId="Equation.3">
                    <p:embed/>
                    <p:pic>
                      <p:nvPicPr>
                        <p:cNvPr id="0" name="图片 3367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3700" y="2424"/>
                          <a:ext cx="1512" cy="57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0192" name="Group 11"/>
          <p:cNvGrpSpPr/>
          <p:nvPr/>
        </p:nvGrpSpPr>
        <p:grpSpPr>
          <a:xfrm>
            <a:off x="1116013" y="1965325"/>
            <a:ext cx="2854325" cy="3055938"/>
            <a:chOff x="946" y="955"/>
            <a:chExt cx="1716" cy="1925"/>
          </a:xfrm>
        </p:grpSpPr>
        <p:sp>
          <p:nvSpPr>
            <p:cNvPr id="50193" name="Rectangle 12"/>
            <p:cNvSpPr/>
            <p:nvPr/>
          </p:nvSpPr>
          <p:spPr>
            <a:xfrm>
              <a:off x="946" y="955"/>
              <a:ext cx="1716" cy="1925"/>
            </a:xfrm>
            <a:prstGeom prst="rect">
              <a:avLst/>
            </a:prstGeom>
            <a:solidFill>
              <a:srgbClr val="FFFFFF"/>
            </a:solidFill>
            <a:ln w="28575" cap="flat" cmpd="sng">
              <a:solidFill>
                <a:srgbClr val="FF99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0194" name="Line 13"/>
            <p:cNvSpPr/>
            <p:nvPr/>
          </p:nvSpPr>
          <p:spPr>
            <a:xfrm flipH="1" flipV="1">
              <a:off x="1627" y="1021"/>
              <a:ext cx="4" cy="958"/>
            </a:xfrm>
            <a:prstGeom prst="line">
              <a:avLst/>
            </a:prstGeom>
            <a:ln w="28575" cap="flat" cmpd="sng">
              <a:solidFill>
                <a:srgbClr val="FF33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50195" name="Line 14"/>
            <p:cNvSpPr/>
            <p:nvPr/>
          </p:nvSpPr>
          <p:spPr>
            <a:xfrm>
              <a:off x="1876" y="1980"/>
              <a:ext cx="197" cy="0"/>
            </a:xfrm>
            <a:prstGeom prst="line">
              <a:avLst/>
            </a:prstGeom>
            <a:ln w="28575" cap="flat" cmpd="sng">
              <a:solidFill>
                <a:srgbClr val="FF3300"/>
              </a:solidFill>
              <a:prstDash val="solid"/>
              <a:headEnd type="none" w="med" len="med"/>
              <a:tailEnd type="triangle" w="sm" len="med"/>
            </a:ln>
          </p:spPr>
        </p:sp>
        <p:sp>
          <p:nvSpPr>
            <p:cNvPr id="50196" name="Line 15"/>
            <p:cNvSpPr/>
            <p:nvPr/>
          </p:nvSpPr>
          <p:spPr>
            <a:xfrm>
              <a:off x="1885" y="2423"/>
              <a:ext cx="196" cy="0"/>
            </a:xfrm>
            <a:prstGeom prst="line">
              <a:avLst/>
            </a:prstGeom>
            <a:ln w="28575" cap="flat" cmpd="sng">
              <a:solidFill>
                <a:srgbClr val="FF3300"/>
              </a:solidFill>
              <a:prstDash val="solid"/>
              <a:headEnd type="none" w="med" len="med"/>
              <a:tailEnd type="triangle" w="sm" len="med"/>
            </a:ln>
          </p:spPr>
        </p:sp>
        <p:sp>
          <p:nvSpPr>
            <p:cNvPr id="50197" name="Line 16"/>
            <p:cNvSpPr/>
            <p:nvPr/>
          </p:nvSpPr>
          <p:spPr>
            <a:xfrm flipV="1">
              <a:off x="1876" y="1816"/>
              <a:ext cx="0" cy="177"/>
            </a:xfrm>
            <a:prstGeom prst="line">
              <a:avLst/>
            </a:prstGeom>
            <a:ln w="28575" cap="flat" cmpd="sng">
              <a:solidFill>
                <a:srgbClr val="FF3300"/>
              </a:solidFill>
              <a:prstDash val="solid"/>
              <a:headEnd type="none" w="med" len="med"/>
              <a:tailEnd type="triangle" w="sm" len="med"/>
            </a:ln>
          </p:spPr>
        </p:sp>
        <p:sp>
          <p:nvSpPr>
            <p:cNvPr id="50198" name="Line 17"/>
            <p:cNvSpPr/>
            <p:nvPr/>
          </p:nvSpPr>
          <p:spPr>
            <a:xfrm>
              <a:off x="1876" y="1993"/>
              <a:ext cx="0" cy="468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dash"/>
              <a:headEnd type="none" w="med" len="med"/>
              <a:tailEnd type="none" w="med" len="med"/>
            </a:ln>
          </p:spPr>
        </p:sp>
        <p:sp>
          <p:nvSpPr>
            <p:cNvPr id="50199" name="Line 18"/>
            <p:cNvSpPr/>
            <p:nvPr/>
          </p:nvSpPr>
          <p:spPr>
            <a:xfrm>
              <a:off x="2047" y="1816"/>
              <a:ext cx="0" cy="645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dash"/>
              <a:headEnd type="none" w="med" len="med"/>
              <a:tailEnd type="none" w="med" len="med"/>
            </a:ln>
          </p:spPr>
        </p:sp>
        <p:sp>
          <p:nvSpPr>
            <p:cNvPr id="50200" name="Line 19"/>
            <p:cNvSpPr/>
            <p:nvPr/>
          </p:nvSpPr>
          <p:spPr>
            <a:xfrm flipH="1">
              <a:off x="1886" y="1828"/>
              <a:ext cx="134" cy="4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dash"/>
              <a:headEnd type="none" w="med" len="med"/>
              <a:tailEnd type="none" w="med" len="med"/>
            </a:ln>
          </p:spPr>
        </p:sp>
        <p:graphicFrame>
          <p:nvGraphicFramePr>
            <p:cNvPr id="50178" name="Object 20"/>
            <p:cNvGraphicFramePr/>
            <p:nvPr/>
          </p:nvGraphicFramePr>
          <p:xfrm>
            <a:off x="1363" y="1090"/>
            <a:ext cx="196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70" name="" r:id="rId7" imgW="127000" imgH="164465" progId="Equation.3">
                    <p:embed/>
                  </p:oleObj>
                </mc:Choice>
                <mc:Fallback>
                  <p:oleObj name="" r:id="rId7" imgW="127000" imgH="164465" progId="Equation.3">
                    <p:embed/>
                    <p:pic>
                      <p:nvPicPr>
                        <p:cNvPr id="0" name="图片 3369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1363" y="1090"/>
                          <a:ext cx="196" cy="24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0179" name="Object 21"/>
            <p:cNvGraphicFramePr/>
            <p:nvPr/>
          </p:nvGraphicFramePr>
          <p:xfrm>
            <a:off x="2013" y="1238"/>
            <a:ext cx="218" cy="2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71" name="" r:id="rId9" imgW="152400" imgH="165100" progId="Equation.3">
                    <p:embed/>
                  </p:oleObj>
                </mc:Choice>
                <mc:Fallback>
                  <p:oleObj name="" r:id="rId9" imgW="152400" imgH="165100" progId="Equation.3">
                    <p:embed/>
                    <p:pic>
                      <p:nvPicPr>
                        <p:cNvPr id="0" name="图片 3370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2013" y="1238"/>
                          <a:ext cx="218" cy="22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0180" name="Object 22"/>
            <p:cNvGraphicFramePr/>
            <p:nvPr/>
          </p:nvGraphicFramePr>
          <p:xfrm>
            <a:off x="1466" y="1934"/>
            <a:ext cx="168" cy="1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72" name="" r:id="rId11" imgW="127000" imgH="139700" progId="Equation.3">
                    <p:embed/>
                  </p:oleObj>
                </mc:Choice>
                <mc:Fallback>
                  <p:oleObj name="" r:id="rId11" imgW="127000" imgH="139700" progId="Equation.3">
                    <p:embed/>
                    <p:pic>
                      <p:nvPicPr>
                        <p:cNvPr id="0" name="图片 3371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1466" y="1934"/>
                          <a:ext cx="168" cy="18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0181" name="Object 23"/>
            <p:cNvGraphicFramePr/>
            <p:nvPr/>
          </p:nvGraphicFramePr>
          <p:xfrm>
            <a:off x="1428" y="2215"/>
            <a:ext cx="219" cy="2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73" name="" r:id="rId13" imgW="165100" imgH="177800" progId="Equation.3">
                    <p:embed/>
                  </p:oleObj>
                </mc:Choice>
                <mc:Fallback>
                  <p:oleObj name="" r:id="rId13" imgW="165100" imgH="177800" progId="Equation.3">
                    <p:embed/>
                    <p:pic>
                      <p:nvPicPr>
                        <p:cNvPr id="0" name="图片 3372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1428" y="2215"/>
                          <a:ext cx="219" cy="22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0182" name="Object 24"/>
            <p:cNvGraphicFramePr/>
            <p:nvPr/>
          </p:nvGraphicFramePr>
          <p:xfrm>
            <a:off x="2238" y="2237"/>
            <a:ext cx="226" cy="1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74" name="" r:id="rId15" imgW="190500" imgH="165100" progId="Equation.3">
                    <p:embed/>
                  </p:oleObj>
                </mc:Choice>
                <mc:Fallback>
                  <p:oleObj name="" r:id="rId15" imgW="190500" imgH="165100" progId="Equation.3">
                    <p:embed/>
                    <p:pic>
                      <p:nvPicPr>
                        <p:cNvPr id="0" name="图片 3373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2238" y="2237"/>
                          <a:ext cx="226" cy="18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0183" name="Object 25"/>
            <p:cNvGraphicFramePr/>
            <p:nvPr/>
          </p:nvGraphicFramePr>
          <p:xfrm>
            <a:off x="2042" y="1602"/>
            <a:ext cx="250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75" name="" r:id="rId17" imgW="203200" imgH="215900" progId="Equation.3">
                    <p:embed/>
                  </p:oleObj>
                </mc:Choice>
                <mc:Fallback>
                  <p:oleObj name="" r:id="rId17" imgW="203200" imgH="215900" progId="Equation.3">
                    <p:embed/>
                    <p:pic>
                      <p:nvPicPr>
                        <p:cNvPr id="0" name="图片 3374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2042" y="1602"/>
                          <a:ext cx="250" cy="25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0184" name="Object 26"/>
            <p:cNvGraphicFramePr/>
            <p:nvPr/>
          </p:nvGraphicFramePr>
          <p:xfrm>
            <a:off x="1634" y="1678"/>
            <a:ext cx="261" cy="2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76" name="" r:id="rId19" imgW="241300" imgH="241300" progId="Equation.3">
                    <p:embed/>
                  </p:oleObj>
                </mc:Choice>
                <mc:Fallback>
                  <p:oleObj name="" r:id="rId19" imgW="241300" imgH="241300" progId="Equation.3">
                    <p:embed/>
                    <p:pic>
                      <p:nvPicPr>
                        <p:cNvPr id="0" name="图片 3375"/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1634" y="1678"/>
                          <a:ext cx="261" cy="25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0185" name="Object 27"/>
            <p:cNvGraphicFramePr/>
            <p:nvPr/>
          </p:nvGraphicFramePr>
          <p:xfrm>
            <a:off x="1858" y="2468"/>
            <a:ext cx="277" cy="2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77" name="" r:id="rId21" imgW="254000" imgH="254000" progId="Equation.3">
                    <p:embed/>
                  </p:oleObj>
                </mc:Choice>
                <mc:Fallback>
                  <p:oleObj name="" r:id="rId21" imgW="254000" imgH="254000" progId="Equation.3">
                    <p:embed/>
                    <p:pic>
                      <p:nvPicPr>
                        <p:cNvPr id="0" name="图片 3376"/>
                        <p:cNvPicPr/>
                        <p:nvPr/>
                      </p:nvPicPr>
                      <p:blipFill>
                        <a:blip r:embed="rId22"/>
                        <a:stretch>
                          <a:fillRect/>
                        </a:stretch>
                      </p:blipFill>
                      <p:spPr>
                        <a:xfrm>
                          <a:off x="1858" y="2468"/>
                          <a:ext cx="277" cy="26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0201" name="Oval 28"/>
            <p:cNvSpPr/>
            <p:nvPr/>
          </p:nvSpPr>
          <p:spPr>
            <a:xfrm rot="-2348183">
              <a:off x="1054" y="1773"/>
              <a:ext cx="1284" cy="292"/>
            </a:xfrm>
            <a:prstGeom prst="ellipse">
              <a:avLst/>
            </a:prstGeom>
            <a:noFill/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0202" name="Oval 29"/>
            <p:cNvSpPr/>
            <p:nvPr/>
          </p:nvSpPr>
          <p:spPr>
            <a:xfrm>
              <a:off x="1177" y="2149"/>
              <a:ext cx="1074" cy="291"/>
            </a:xfrm>
            <a:prstGeom prst="ellipse">
              <a:avLst/>
            </a:prstGeom>
            <a:noFill/>
            <a:ln w="28575" cap="flat" cmpd="sng">
              <a:solidFill>
                <a:srgbClr val="000000"/>
              </a:solidFill>
              <a:prstDash val="dash"/>
              <a:headEnd type="none" w="med" len="med"/>
              <a:tailEnd type="none" w="med" len="med"/>
            </a:ln>
          </p:spPr>
          <p:txBody>
            <a:bodyPr wrap="none" anchor="ctr"/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0203" name="Line 30"/>
            <p:cNvSpPr/>
            <p:nvPr/>
          </p:nvSpPr>
          <p:spPr>
            <a:xfrm flipV="1">
              <a:off x="1876" y="1803"/>
              <a:ext cx="171" cy="179"/>
            </a:xfrm>
            <a:prstGeom prst="line">
              <a:avLst/>
            </a:prstGeom>
            <a:ln w="28575" cap="flat" cmpd="sng">
              <a:solidFill>
                <a:srgbClr val="FF33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50204" name="Line 31"/>
            <p:cNvSpPr/>
            <p:nvPr/>
          </p:nvSpPr>
          <p:spPr>
            <a:xfrm flipH="1">
              <a:off x="1626" y="2021"/>
              <a:ext cx="1" cy="311"/>
            </a:xfrm>
            <a:prstGeom prst="line">
              <a:avLst/>
            </a:prstGeom>
            <a:ln w="28575" cap="flat" cmpd="sng">
              <a:solidFill>
                <a:srgbClr val="FF3300"/>
              </a:solidFill>
              <a:prstDash val="dash"/>
              <a:headEnd type="none" w="med" len="med"/>
              <a:tailEnd type="none" w="med" len="med"/>
            </a:ln>
          </p:spPr>
        </p:sp>
        <p:sp>
          <p:nvSpPr>
            <p:cNvPr id="50205" name="Line 32"/>
            <p:cNvSpPr/>
            <p:nvPr/>
          </p:nvSpPr>
          <p:spPr>
            <a:xfrm>
              <a:off x="1627" y="2367"/>
              <a:ext cx="0" cy="329"/>
            </a:xfrm>
            <a:prstGeom prst="line">
              <a:avLst/>
            </a:prstGeom>
            <a:ln w="28575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</p:sp>
        <p:graphicFrame>
          <p:nvGraphicFramePr>
            <p:cNvPr id="50186" name="Object 33"/>
            <p:cNvGraphicFramePr/>
            <p:nvPr/>
          </p:nvGraphicFramePr>
          <p:xfrm>
            <a:off x="2054" y="1870"/>
            <a:ext cx="277" cy="2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78" name="" r:id="rId23" imgW="254000" imgH="254000" progId="Equation.3">
                    <p:embed/>
                  </p:oleObj>
                </mc:Choice>
                <mc:Fallback>
                  <p:oleObj name="" r:id="rId23" imgW="254000" imgH="254000" progId="Equation.3">
                    <p:embed/>
                    <p:pic>
                      <p:nvPicPr>
                        <p:cNvPr id="0" name="图片 3377"/>
                        <p:cNvPicPr/>
                        <p:nvPr/>
                      </p:nvPicPr>
                      <p:blipFill>
                        <a:blip r:embed="rId22"/>
                        <a:stretch>
                          <a:fillRect/>
                        </a:stretch>
                      </p:blipFill>
                      <p:spPr>
                        <a:xfrm>
                          <a:off x="2054" y="1870"/>
                          <a:ext cx="277" cy="26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630786" name="Object 2"/>
          <p:cNvGraphicFramePr/>
          <p:nvPr/>
        </p:nvGraphicFramePr>
        <p:xfrm>
          <a:off x="1366838" y="4049713"/>
          <a:ext cx="6240462" cy="2198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9" name="" r:id="rId1" imgW="2792730" imgH="989965" progId="Equation.3">
                  <p:embed/>
                </p:oleObj>
              </mc:Choice>
              <mc:Fallback>
                <p:oleObj name="" r:id="rId1" imgW="2792730" imgH="989965" progId="Equation.3">
                  <p:embed/>
                  <p:pic>
                    <p:nvPicPr>
                      <p:cNvPr id="0" name="图片 337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366838" y="4049713"/>
                        <a:ext cx="6240462" cy="21986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09" name="Text Box 3"/>
          <p:cNvSpPr txBox="1"/>
          <p:nvPr/>
        </p:nvSpPr>
        <p:spPr>
          <a:xfrm>
            <a:off x="1258888" y="485775"/>
            <a:ext cx="401320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 eaLnBrk="1" hangingPunct="1"/>
            <a:r>
              <a:rPr lang="en-US" altLang="zh-CN" sz="2400" dirty="0">
                <a:solidFill>
                  <a:schemeClr val="accent1"/>
                </a:solidFill>
                <a:latin typeface="Times New Roman" panose="02020603050405020304" pitchFamily="18" charset="0"/>
                <a:ea typeface="楷体_GB2312" pitchFamily="49" charset="-122"/>
              </a:rPr>
              <a:t>5</a:t>
            </a:r>
            <a:r>
              <a:rPr lang="zh-CN" altLang="en-US" sz="2400" dirty="0">
                <a:solidFill>
                  <a:schemeClr val="accent1"/>
                </a:solidFill>
                <a:latin typeface="Times New Roman" panose="02020603050405020304" pitchFamily="18" charset="0"/>
                <a:ea typeface="楷体_GB2312" pitchFamily="49" charset="-122"/>
              </a:rPr>
              <a:t>）空间存在多个长直电流时</a:t>
            </a:r>
            <a:endParaRPr lang="zh-CN" altLang="en-US" sz="2400" dirty="0">
              <a:solidFill>
                <a:schemeClr val="accent1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pSp>
        <p:nvGrpSpPr>
          <p:cNvPr id="2" name="Group 4"/>
          <p:cNvGrpSpPr/>
          <p:nvPr/>
        </p:nvGrpSpPr>
        <p:grpSpPr>
          <a:xfrm>
            <a:off x="1395413" y="1169988"/>
            <a:ext cx="6491287" cy="2457450"/>
            <a:chOff x="1176" y="737"/>
            <a:chExt cx="4089" cy="1548"/>
          </a:xfrm>
        </p:grpSpPr>
        <p:grpSp>
          <p:nvGrpSpPr>
            <p:cNvPr id="51211" name="Group 5"/>
            <p:cNvGrpSpPr/>
            <p:nvPr/>
          </p:nvGrpSpPr>
          <p:grpSpPr>
            <a:xfrm>
              <a:off x="3242" y="832"/>
              <a:ext cx="2023" cy="662"/>
              <a:chOff x="495" y="3187"/>
              <a:chExt cx="2251" cy="781"/>
            </a:xfrm>
          </p:grpSpPr>
          <p:sp>
            <p:nvSpPr>
              <p:cNvPr id="51225" name="Text Box 6"/>
              <p:cNvSpPr txBox="1"/>
              <p:nvPr/>
            </p:nvSpPr>
            <p:spPr>
              <a:xfrm>
                <a:off x="506" y="3187"/>
                <a:ext cx="1632" cy="34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 lvl="0" eaLnBrk="1" hangingPunct="1"/>
                <a:r>
                  <a:rPr lang="zh-CN" alt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由磁场叠加原理</a:t>
                </a:r>
                <a:endParaRPr lang="zh-CN" altLang="en-US" sz="2400" dirty="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graphicFrame>
            <p:nvGraphicFramePr>
              <p:cNvPr id="51208" name="Object 7"/>
              <p:cNvGraphicFramePr/>
              <p:nvPr/>
            </p:nvGraphicFramePr>
            <p:xfrm>
              <a:off x="495" y="3549"/>
              <a:ext cx="2251" cy="41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380" name="" r:id="rId3" imgW="1344930" imgH="254000" progId="Equation.3">
                      <p:embed/>
                    </p:oleObj>
                  </mc:Choice>
                  <mc:Fallback>
                    <p:oleObj name="" r:id="rId3" imgW="1344930" imgH="254000" progId="Equation.3">
                      <p:embed/>
                      <p:pic>
                        <p:nvPicPr>
                          <p:cNvPr id="0" name="图片 3379"/>
                          <p:cNvPicPr/>
                          <p:nvPr/>
                        </p:nvPicPr>
                        <p:blipFill>
                          <a:blip r:embed="rId4"/>
                          <a:stretch>
                            <a:fillRect/>
                          </a:stretch>
                        </p:blipFill>
                        <p:spPr>
                          <a:xfrm>
                            <a:off x="495" y="3549"/>
                            <a:ext cx="2251" cy="419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51212" name="Group 8"/>
            <p:cNvGrpSpPr/>
            <p:nvPr/>
          </p:nvGrpSpPr>
          <p:grpSpPr>
            <a:xfrm>
              <a:off x="1176" y="737"/>
              <a:ext cx="1776" cy="1548"/>
              <a:chOff x="1167" y="747"/>
              <a:chExt cx="1776" cy="1548"/>
            </a:xfrm>
          </p:grpSpPr>
          <p:sp>
            <p:nvSpPr>
              <p:cNvPr id="51213" name="Rectangle 9"/>
              <p:cNvSpPr/>
              <p:nvPr/>
            </p:nvSpPr>
            <p:spPr>
              <a:xfrm>
                <a:off x="1167" y="747"/>
                <a:ext cx="1776" cy="1548"/>
              </a:xfrm>
              <a:prstGeom prst="rect">
                <a:avLst/>
              </a:prstGeom>
              <a:solidFill>
                <a:srgbClr val="FFFFFF"/>
              </a:solidFill>
              <a:ln w="28575" cap="flat" cmpd="sng">
                <a:solidFill>
                  <a:srgbClr val="FF99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lvl="0" eaLnBrk="1" hangingPunct="1"/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1214" name="Oval 10"/>
              <p:cNvSpPr/>
              <p:nvPr/>
            </p:nvSpPr>
            <p:spPr>
              <a:xfrm>
                <a:off x="1488" y="1359"/>
                <a:ext cx="1086" cy="230"/>
              </a:xfrm>
              <a:prstGeom prst="ellipse">
                <a:avLst/>
              </a:prstGeom>
              <a:noFill/>
              <a:ln w="28575" cap="flat" cmpd="sng">
                <a:solidFill>
                  <a:srgbClr val="0000FF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lvl="0" eaLnBrk="1" hangingPunct="1"/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grpSp>
            <p:nvGrpSpPr>
              <p:cNvPr id="51215" name="Group 11"/>
              <p:cNvGrpSpPr/>
              <p:nvPr/>
            </p:nvGrpSpPr>
            <p:grpSpPr>
              <a:xfrm>
                <a:off x="2015" y="865"/>
                <a:ext cx="0" cy="1299"/>
                <a:chOff x="3383" y="1717"/>
                <a:chExt cx="0" cy="2337"/>
              </a:xfrm>
            </p:grpSpPr>
            <p:sp>
              <p:nvSpPr>
                <p:cNvPr id="51223" name="Line 12"/>
                <p:cNvSpPr/>
                <p:nvPr/>
              </p:nvSpPr>
              <p:spPr>
                <a:xfrm flipV="1">
                  <a:off x="3383" y="2244"/>
                  <a:ext cx="0" cy="1397"/>
                </a:xfrm>
                <a:prstGeom prst="line">
                  <a:avLst/>
                </a:prstGeom>
                <a:ln w="28575" cap="flat" cmpd="sng">
                  <a:solidFill>
                    <a:srgbClr val="FF3300"/>
                  </a:solidFill>
                  <a:prstDash val="solid"/>
                  <a:headEnd type="none" w="med" len="med"/>
                  <a:tailEnd type="triangle" w="med" len="med"/>
                </a:ln>
              </p:spPr>
            </p:sp>
            <p:sp>
              <p:nvSpPr>
                <p:cNvPr id="51224" name="Line 13"/>
                <p:cNvSpPr/>
                <p:nvPr/>
              </p:nvSpPr>
              <p:spPr>
                <a:xfrm>
                  <a:off x="3383" y="1717"/>
                  <a:ext cx="0" cy="2337"/>
                </a:xfrm>
                <a:prstGeom prst="line">
                  <a:avLst/>
                </a:prstGeom>
                <a:ln w="28575" cap="flat" cmpd="sng">
                  <a:solidFill>
                    <a:srgbClr val="FF3300"/>
                  </a:solidFill>
                  <a:prstDash val="sysDot"/>
                  <a:headEnd type="none" w="med" len="med"/>
                  <a:tailEnd type="none" w="med" len="med"/>
                </a:ln>
              </p:spPr>
            </p:sp>
          </p:grpSp>
          <p:sp>
            <p:nvSpPr>
              <p:cNvPr id="51216" name="Line 14"/>
              <p:cNvSpPr/>
              <p:nvPr/>
            </p:nvSpPr>
            <p:spPr>
              <a:xfrm>
                <a:off x="1936" y="1589"/>
                <a:ext cx="191" cy="0"/>
              </a:xfrm>
              <a:prstGeom prst="line">
                <a:avLst/>
              </a:prstGeom>
              <a:ln w="28575" cap="flat" cmpd="sng">
                <a:solidFill>
                  <a:srgbClr val="0000FF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51217" name="Freeform 15"/>
              <p:cNvSpPr/>
              <p:nvPr/>
            </p:nvSpPr>
            <p:spPr>
              <a:xfrm>
                <a:off x="2328" y="1089"/>
                <a:ext cx="558" cy="754"/>
              </a:xfrm>
              <a:custGeom>
                <a:avLst/>
                <a:gdLst>
                  <a:gd name="txL" fmla="*/ 0 w 877"/>
                  <a:gd name="txT" fmla="*/ 0 h 1357"/>
                  <a:gd name="txR" fmla="*/ 877 w 877"/>
                  <a:gd name="txB" fmla="*/ 1357 h 1357"/>
                </a:gdLst>
                <a:ahLst/>
                <a:cxnLst>
                  <a:cxn ang="0">
                    <a:pos x="3" y="84"/>
                  </a:cxn>
                  <a:cxn ang="0">
                    <a:pos x="4" y="106"/>
                  </a:cxn>
                  <a:cxn ang="0">
                    <a:pos x="26" y="123"/>
                  </a:cxn>
                  <a:cxn ang="0">
                    <a:pos x="77" y="124"/>
                  </a:cxn>
                  <a:cxn ang="0">
                    <a:pos x="130" y="93"/>
                  </a:cxn>
                  <a:cxn ang="0">
                    <a:pos x="143" y="51"/>
                  </a:cxn>
                  <a:cxn ang="0">
                    <a:pos x="134" y="15"/>
                  </a:cxn>
                  <a:cxn ang="0">
                    <a:pos x="108" y="2"/>
                  </a:cxn>
                  <a:cxn ang="0">
                    <a:pos x="64" y="3"/>
                  </a:cxn>
                  <a:cxn ang="0">
                    <a:pos x="39" y="18"/>
                  </a:cxn>
                  <a:cxn ang="0">
                    <a:pos x="26" y="32"/>
                  </a:cxn>
                  <a:cxn ang="0">
                    <a:pos x="9" y="62"/>
                  </a:cxn>
                </a:cxnLst>
                <a:rect l="txL" t="txT" r="txR" b="txB"/>
                <a:pathLst>
                  <a:path w="877" h="1357">
                    <a:moveTo>
                      <a:pt x="14" y="880"/>
                    </a:moveTo>
                    <a:cubicBezTo>
                      <a:pt x="7" y="959"/>
                      <a:pt x="0" y="1038"/>
                      <a:pt x="24" y="1107"/>
                    </a:cubicBezTo>
                    <a:cubicBezTo>
                      <a:pt x="48" y="1176"/>
                      <a:pt x="85" y="1261"/>
                      <a:pt x="159" y="1294"/>
                    </a:cubicBezTo>
                    <a:cubicBezTo>
                      <a:pt x="233" y="1327"/>
                      <a:pt x="364" y="1357"/>
                      <a:pt x="469" y="1304"/>
                    </a:cubicBezTo>
                    <a:cubicBezTo>
                      <a:pt x="574" y="1251"/>
                      <a:pt x="723" y="1101"/>
                      <a:pt x="790" y="973"/>
                    </a:cubicBezTo>
                    <a:cubicBezTo>
                      <a:pt x="857" y="845"/>
                      <a:pt x="867" y="674"/>
                      <a:pt x="872" y="538"/>
                    </a:cubicBezTo>
                    <a:cubicBezTo>
                      <a:pt x="877" y="402"/>
                      <a:pt x="857" y="242"/>
                      <a:pt x="821" y="156"/>
                    </a:cubicBezTo>
                    <a:cubicBezTo>
                      <a:pt x="785" y="70"/>
                      <a:pt x="728" y="42"/>
                      <a:pt x="655" y="21"/>
                    </a:cubicBezTo>
                    <a:cubicBezTo>
                      <a:pt x="582" y="0"/>
                      <a:pt x="455" y="4"/>
                      <a:pt x="386" y="32"/>
                    </a:cubicBezTo>
                    <a:cubicBezTo>
                      <a:pt x="317" y="60"/>
                      <a:pt x="279" y="137"/>
                      <a:pt x="241" y="187"/>
                    </a:cubicBezTo>
                    <a:cubicBezTo>
                      <a:pt x="203" y="237"/>
                      <a:pt x="190" y="255"/>
                      <a:pt x="159" y="332"/>
                    </a:cubicBezTo>
                    <a:cubicBezTo>
                      <a:pt x="128" y="409"/>
                      <a:pt x="91" y="530"/>
                      <a:pt x="55" y="652"/>
                    </a:cubicBezTo>
                  </a:path>
                </a:pathLst>
              </a:custGeom>
              <a:noFill/>
              <a:ln w="28575" cap="flat" cmpd="sng">
                <a:solidFill>
                  <a:srgbClr val="FF33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txBody>
              <a:bodyPr wrap="none" anchor="ctr"/>
              <a:p>
                <a:pPr lvl="0" eaLnBrk="1" hangingPunct="1"/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1218" name="Freeform 16"/>
              <p:cNvSpPr/>
              <p:nvPr/>
            </p:nvSpPr>
            <p:spPr>
              <a:xfrm>
                <a:off x="1285" y="973"/>
                <a:ext cx="519" cy="749"/>
              </a:xfrm>
              <a:custGeom>
                <a:avLst/>
                <a:gdLst>
                  <a:gd name="txL" fmla="*/ 0 w 815"/>
                  <a:gd name="txT" fmla="*/ 0 h 1349"/>
                  <a:gd name="txR" fmla="*/ 815 w 815"/>
                  <a:gd name="txB" fmla="*/ 1349 h 1349"/>
                </a:gdLst>
                <a:ahLst/>
                <a:cxnLst>
                  <a:cxn ang="0">
                    <a:pos x="134" y="60"/>
                  </a:cxn>
                  <a:cxn ang="0">
                    <a:pos x="134" y="51"/>
                  </a:cxn>
                  <a:cxn ang="0">
                    <a:pos x="128" y="30"/>
                  </a:cxn>
                  <a:cxn ang="0">
                    <a:pos x="103" y="11"/>
                  </a:cxn>
                  <a:cxn ang="0">
                    <a:pos x="50" y="2"/>
                  </a:cxn>
                  <a:cxn ang="0">
                    <a:pos x="16" y="25"/>
                  </a:cxn>
                  <a:cxn ang="0">
                    <a:pos x="3" y="61"/>
                  </a:cxn>
                  <a:cxn ang="0">
                    <a:pos x="11" y="117"/>
                  </a:cxn>
                  <a:cxn ang="0">
                    <a:pos x="67" y="127"/>
                  </a:cxn>
                  <a:cxn ang="0">
                    <a:pos x="108" y="110"/>
                  </a:cxn>
                  <a:cxn ang="0">
                    <a:pos x="128" y="82"/>
                  </a:cxn>
                </a:cxnLst>
                <a:rect l="txL" t="txT" r="txR" b="txB"/>
                <a:pathLst>
                  <a:path w="815" h="1349">
                    <a:moveTo>
                      <a:pt x="810" y="634"/>
                    </a:moveTo>
                    <a:cubicBezTo>
                      <a:pt x="812" y="609"/>
                      <a:pt x="815" y="584"/>
                      <a:pt x="810" y="531"/>
                    </a:cubicBezTo>
                    <a:cubicBezTo>
                      <a:pt x="805" y="478"/>
                      <a:pt x="810" y="382"/>
                      <a:pt x="779" y="313"/>
                    </a:cubicBezTo>
                    <a:cubicBezTo>
                      <a:pt x="748" y="244"/>
                      <a:pt x="703" y="165"/>
                      <a:pt x="624" y="117"/>
                    </a:cubicBezTo>
                    <a:cubicBezTo>
                      <a:pt x="545" y="69"/>
                      <a:pt x="391" y="0"/>
                      <a:pt x="303" y="24"/>
                    </a:cubicBezTo>
                    <a:cubicBezTo>
                      <a:pt x="215" y="48"/>
                      <a:pt x="145" y="159"/>
                      <a:pt x="97" y="262"/>
                    </a:cubicBezTo>
                    <a:cubicBezTo>
                      <a:pt x="49" y="365"/>
                      <a:pt x="19" y="482"/>
                      <a:pt x="14" y="644"/>
                    </a:cubicBezTo>
                    <a:cubicBezTo>
                      <a:pt x="9" y="806"/>
                      <a:pt x="0" y="1119"/>
                      <a:pt x="65" y="1234"/>
                    </a:cubicBezTo>
                    <a:cubicBezTo>
                      <a:pt x="130" y="1349"/>
                      <a:pt x="309" y="1349"/>
                      <a:pt x="407" y="1337"/>
                    </a:cubicBezTo>
                    <a:cubicBezTo>
                      <a:pt x="505" y="1325"/>
                      <a:pt x="593" y="1240"/>
                      <a:pt x="655" y="1161"/>
                    </a:cubicBezTo>
                    <a:cubicBezTo>
                      <a:pt x="717" y="1082"/>
                      <a:pt x="748" y="972"/>
                      <a:pt x="779" y="862"/>
                    </a:cubicBezTo>
                  </a:path>
                </a:pathLst>
              </a:custGeom>
              <a:noFill/>
              <a:ln w="28575" cap="flat" cmpd="sng">
                <a:solidFill>
                  <a:srgbClr val="FF33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txBody>
              <a:bodyPr wrap="none" anchor="ctr"/>
              <a:p>
                <a:pPr lvl="0" eaLnBrk="1" hangingPunct="1"/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1219" name="Line 17"/>
              <p:cNvSpPr/>
              <p:nvPr/>
            </p:nvSpPr>
            <p:spPr>
              <a:xfrm flipH="1">
                <a:off x="1762" y="1335"/>
                <a:ext cx="39" cy="166"/>
              </a:xfrm>
              <a:prstGeom prst="line">
                <a:avLst/>
              </a:prstGeom>
              <a:ln w="28575" cap="flat" cmpd="sng">
                <a:solidFill>
                  <a:srgbClr val="FF3300"/>
                </a:solidFill>
                <a:prstDash val="sysDot"/>
                <a:headEnd type="none" w="med" len="med"/>
                <a:tailEnd type="none" w="med" len="med"/>
              </a:ln>
            </p:spPr>
          </p:sp>
          <p:sp>
            <p:nvSpPr>
              <p:cNvPr id="51220" name="Line 18"/>
              <p:cNvSpPr/>
              <p:nvPr/>
            </p:nvSpPr>
            <p:spPr>
              <a:xfrm flipH="1">
                <a:off x="2344" y="1468"/>
                <a:ext cx="19" cy="75"/>
              </a:xfrm>
              <a:prstGeom prst="line">
                <a:avLst/>
              </a:prstGeom>
              <a:ln w="19050" cap="flat" cmpd="sng">
                <a:solidFill>
                  <a:srgbClr val="FF3300"/>
                </a:solidFill>
                <a:prstDash val="dash"/>
                <a:headEnd type="none" w="med" len="med"/>
                <a:tailEnd type="none" w="med" len="med"/>
              </a:ln>
            </p:spPr>
          </p:sp>
          <p:graphicFrame>
            <p:nvGraphicFramePr>
              <p:cNvPr id="51203" name="Object 19"/>
              <p:cNvGraphicFramePr/>
              <p:nvPr/>
            </p:nvGraphicFramePr>
            <p:xfrm>
              <a:off x="1497" y="1143"/>
              <a:ext cx="159" cy="24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381" name="" r:id="rId5" imgW="304800" imgH="507365" progId="Equation.3">
                      <p:embed/>
                    </p:oleObj>
                  </mc:Choice>
                  <mc:Fallback>
                    <p:oleObj name="" r:id="rId5" imgW="304800" imgH="507365" progId="Equation.3">
                      <p:embed/>
                      <p:pic>
                        <p:nvPicPr>
                          <p:cNvPr id="0" name="图片 3380"/>
                          <p:cNvPicPr/>
                          <p:nvPr/>
                        </p:nvPicPr>
                        <p:blipFill>
                          <a:blip r:embed="rId6"/>
                          <a:stretch>
                            <a:fillRect/>
                          </a:stretch>
                        </p:blipFill>
                        <p:spPr>
                          <a:xfrm>
                            <a:off x="1497" y="1143"/>
                            <a:ext cx="159" cy="246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1204" name="Object 20"/>
              <p:cNvGraphicFramePr/>
              <p:nvPr/>
            </p:nvGraphicFramePr>
            <p:xfrm>
              <a:off x="2074" y="1628"/>
              <a:ext cx="175" cy="1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411" name="" r:id="rId7" imgW="292100" imgH="342900" progId="Equation.3">
                      <p:embed/>
                    </p:oleObj>
                  </mc:Choice>
                  <mc:Fallback>
                    <p:oleObj name="" r:id="rId7" imgW="292100" imgH="342900" progId="Equation.3">
                      <p:embed/>
                      <p:pic>
                        <p:nvPicPr>
                          <p:cNvPr id="0" name="图片 3410"/>
                          <p:cNvPicPr/>
                          <p:nvPr/>
                        </p:nvPicPr>
                        <p:blipFill>
                          <a:blip r:embed="rId8"/>
                          <a:stretch>
                            <a:fillRect/>
                          </a:stretch>
                        </p:blipFill>
                        <p:spPr>
                          <a:xfrm>
                            <a:off x="2074" y="1628"/>
                            <a:ext cx="175" cy="192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1205" name="Object 21"/>
              <p:cNvGraphicFramePr/>
              <p:nvPr/>
            </p:nvGraphicFramePr>
            <p:xfrm>
              <a:off x="2475" y="1124"/>
              <a:ext cx="204" cy="24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412" name="" r:id="rId9" imgW="177800" imgH="227965" progId="Equation.3">
                      <p:embed/>
                    </p:oleObj>
                  </mc:Choice>
                  <mc:Fallback>
                    <p:oleObj name="" r:id="rId9" imgW="177800" imgH="227965" progId="Equation.3">
                      <p:embed/>
                      <p:pic>
                        <p:nvPicPr>
                          <p:cNvPr id="0" name="图片 3411"/>
                          <p:cNvPicPr/>
                          <p:nvPr/>
                        </p:nvPicPr>
                        <p:blipFill>
                          <a:blip r:embed="rId10"/>
                          <a:stretch>
                            <a:fillRect/>
                          </a:stretch>
                        </p:blipFill>
                        <p:spPr>
                          <a:xfrm>
                            <a:off x="2475" y="1124"/>
                            <a:ext cx="204" cy="246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1206" name="Object 22"/>
              <p:cNvGraphicFramePr/>
              <p:nvPr/>
            </p:nvGraphicFramePr>
            <p:xfrm>
              <a:off x="2043" y="930"/>
              <a:ext cx="193" cy="21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413" name="" r:id="rId11" imgW="177800" imgH="215265" progId="Equation.3">
                      <p:embed/>
                    </p:oleObj>
                  </mc:Choice>
                  <mc:Fallback>
                    <p:oleObj name="" r:id="rId11" imgW="177800" imgH="215265" progId="Equation.3">
                      <p:embed/>
                      <p:pic>
                        <p:nvPicPr>
                          <p:cNvPr id="0" name="图片 3412"/>
                          <p:cNvPicPr/>
                          <p:nvPr/>
                        </p:nvPicPr>
                        <p:blipFill>
                          <a:blip r:embed="rId12"/>
                          <a:stretch>
                            <a:fillRect/>
                          </a:stretch>
                        </p:blipFill>
                        <p:spPr>
                          <a:xfrm>
                            <a:off x="2043" y="930"/>
                            <a:ext cx="193" cy="216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1221" name="Freeform 23"/>
              <p:cNvSpPr/>
              <p:nvPr/>
            </p:nvSpPr>
            <p:spPr>
              <a:xfrm>
                <a:off x="1430" y="1859"/>
                <a:ext cx="389" cy="360"/>
              </a:xfrm>
              <a:custGeom>
                <a:avLst/>
                <a:gdLst>
                  <a:gd name="txL" fmla="*/ 0 w 612"/>
                  <a:gd name="txT" fmla="*/ 0 h 648"/>
                  <a:gd name="txR" fmla="*/ 612 w 612"/>
                  <a:gd name="txB" fmla="*/ 648 h 648"/>
                </a:gdLst>
                <a:ahLst/>
                <a:cxnLst>
                  <a:cxn ang="0">
                    <a:pos x="60" y="2"/>
                  </a:cxn>
                  <a:cxn ang="0">
                    <a:pos x="20" y="8"/>
                  </a:cxn>
                  <a:cxn ang="0">
                    <a:pos x="10" y="36"/>
                  </a:cxn>
                  <a:cxn ang="0">
                    <a:pos x="79" y="59"/>
                  </a:cxn>
                  <a:cxn ang="0">
                    <a:pos x="98" y="20"/>
                  </a:cxn>
                  <a:cxn ang="0">
                    <a:pos x="60" y="2"/>
                  </a:cxn>
                </a:cxnLst>
                <a:rect l="txL" t="txT" r="txR" b="txB"/>
                <a:pathLst>
                  <a:path w="612" h="648">
                    <a:moveTo>
                      <a:pt x="371" y="21"/>
                    </a:moveTo>
                    <a:cubicBezTo>
                      <a:pt x="292" y="0"/>
                      <a:pt x="175" y="24"/>
                      <a:pt x="123" y="83"/>
                    </a:cubicBezTo>
                    <a:cubicBezTo>
                      <a:pt x="71" y="142"/>
                      <a:pt x="0" y="283"/>
                      <a:pt x="60" y="373"/>
                    </a:cubicBezTo>
                    <a:cubicBezTo>
                      <a:pt x="120" y="463"/>
                      <a:pt x="395" y="648"/>
                      <a:pt x="485" y="621"/>
                    </a:cubicBezTo>
                    <a:cubicBezTo>
                      <a:pt x="575" y="594"/>
                      <a:pt x="612" y="306"/>
                      <a:pt x="598" y="208"/>
                    </a:cubicBezTo>
                    <a:cubicBezTo>
                      <a:pt x="584" y="110"/>
                      <a:pt x="450" y="42"/>
                      <a:pt x="371" y="21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rgbClr val="FF33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lvl="0" eaLnBrk="1" hangingPunct="1"/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1222" name="Line 24"/>
              <p:cNvSpPr/>
              <p:nvPr/>
            </p:nvSpPr>
            <p:spPr>
              <a:xfrm flipV="1">
                <a:off x="1810" y="1985"/>
                <a:ext cx="0" cy="58"/>
              </a:xfrm>
              <a:prstGeom prst="line">
                <a:avLst/>
              </a:prstGeom>
              <a:ln w="19050" cap="flat" cmpd="sng">
                <a:solidFill>
                  <a:srgbClr val="FF3300"/>
                </a:solidFill>
                <a:prstDash val="solid"/>
                <a:headEnd type="none" w="med" len="med"/>
                <a:tailEnd type="triangle" w="med" len="med"/>
              </a:ln>
            </p:spPr>
          </p:sp>
          <p:graphicFrame>
            <p:nvGraphicFramePr>
              <p:cNvPr id="51207" name="Object 25"/>
              <p:cNvGraphicFramePr/>
              <p:nvPr/>
            </p:nvGraphicFramePr>
            <p:xfrm>
              <a:off x="1216" y="1879"/>
              <a:ext cx="199" cy="26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414" name="" r:id="rId13" imgW="355600" imgH="507365" progId="Equation.3">
                      <p:embed/>
                    </p:oleObj>
                  </mc:Choice>
                  <mc:Fallback>
                    <p:oleObj name="" r:id="rId13" imgW="355600" imgH="507365" progId="Equation.3">
                      <p:embed/>
                      <p:pic>
                        <p:nvPicPr>
                          <p:cNvPr id="0" name="图片 3413"/>
                          <p:cNvPicPr/>
                          <p:nvPr/>
                        </p:nvPicPr>
                        <p:blipFill>
                          <a:blip r:embed="rId14"/>
                          <a:stretch>
                            <a:fillRect/>
                          </a:stretch>
                        </p:blipFill>
                        <p:spPr>
                          <a:xfrm>
                            <a:off x="1216" y="1879"/>
                            <a:ext cx="199" cy="266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30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52233" name="Group 2"/>
          <p:cNvGrpSpPr/>
          <p:nvPr/>
        </p:nvGrpSpPr>
        <p:grpSpPr>
          <a:xfrm>
            <a:off x="1116013" y="471488"/>
            <a:ext cx="7085012" cy="2836862"/>
            <a:chOff x="813" y="297"/>
            <a:chExt cx="4463" cy="1787"/>
          </a:xfrm>
        </p:grpSpPr>
        <p:sp>
          <p:nvSpPr>
            <p:cNvPr id="52239" name="Rectangle 3"/>
            <p:cNvSpPr/>
            <p:nvPr/>
          </p:nvSpPr>
          <p:spPr>
            <a:xfrm>
              <a:off x="813" y="297"/>
              <a:ext cx="3012" cy="288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anchor="ctr">
              <a:spAutoFit/>
            </a:bodyPr>
            <a:p>
              <a:pPr lvl="0" algn="ctr" eaLnBrk="1" hangingPunct="1"/>
              <a:r>
                <a:rPr lang="en-US" altLang="zh-CN" sz="2400" dirty="0">
                  <a:solidFill>
                    <a:srgbClr val="0000FF"/>
                  </a:solidFill>
                  <a:latin typeface="楷体_GB2312" pitchFamily="49" charset="-122"/>
                  <a:ea typeface="楷体_GB2312" pitchFamily="49" charset="-122"/>
                </a:rPr>
                <a:t>2.</a:t>
              </a:r>
              <a:r>
                <a:rPr lang="zh-CN" altLang="en-US" sz="2400" dirty="0">
                  <a:solidFill>
                    <a:srgbClr val="0000FF"/>
                  </a:solidFill>
                  <a:latin typeface="楷体_GB2312" pitchFamily="49" charset="-122"/>
                  <a:ea typeface="楷体_GB2312" pitchFamily="49" charset="-122"/>
                </a:rPr>
                <a:t>推广：稳恒磁场的安培环路定理</a:t>
              </a:r>
              <a:endParaRPr lang="zh-CN" altLang="en-US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  <p:graphicFrame>
          <p:nvGraphicFramePr>
            <p:cNvPr id="52230" name="Object 4"/>
            <p:cNvGraphicFramePr/>
            <p:nvPr/>
          </p:nvGraphicFramePr>
          <p:xfrm>
            <a:off x="1695" y="664"/>
            <a:ext cx="1881" cy="5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15" name="" r:id="rId1" imgW="1294765" imgH="381000" progId="Equation.3">
                    <p:embed/>
                  </p:oleObj>
                </mc:Choice>
                <mc:Fallback>
                  <p:oleObj name="" r:id="rId1" imgW="1294765" imgH="381000" progId="Equation.3">
                    <p:embed/>
                    <p:pic>
                      <p:nvPicPr>
                        <p:cNvPr id="0" name="图片 341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1695" y="664"/>
                          <a:ext cx="1881" cy="536"/>
                        </a:xfrm>
                        <a:prstGeom prst="rect">
                          <a:avLst/>
                        </a:prstGeom>
                        <a:noFill/>
                        <a:ln w="19050" cap="flat" cmpd="sng">
                          <a:solidFill>
                            <a:srgbClr val="FF3300"/>
                          </a:solidFill>
                          <a:prstDash val="solid"/>
                          <a:miter/>
                          <a:headEnd type="none" w="med" len="med"/>
                          <a:tailEnd type="none" w="med" len="med"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52240" name="Group 5"/>
            <p:cNvGrpSpPr/>
            <p:nvPr/>
          </p:nvGrpSpPr>
          <p:grpSpPr>
            <a:xfrm>
              <a:off x="920" y="1327"/>
              <a:ext cx="4356" cy="757"/>
              <a:chOff x="920" y="1327"/>
              <a:chExt cx="4356" cy="757"/>
            </a:xfrm>
          </p:grpSpPr>
          <p:sp>
            <p:nvSpPr>
              <p:cNvPr id="52241" name="Rectangle 6"/>
              <p:cNvSpPr/>
              <p:nvPr/>
            </p:nvSpPr>
            <p:spPr>
              <a:xfrm>
                <a:off x="920" y="1336"/>
                <a:ext cx="4356" cy="748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anchor="ctr">
                <a:spAutoFit/>
              </a:bodyPr>
              <a:p>
                <a:pPr lvl="0" eaLnBrk="1" hangingPunct="1"/>
                <a:r>
                  <a:rPr lang="zh-CN" altLang="en-US" sz="2400" dirty="0">
                    <a:latin typeface="楷体_GB2312" pitchFamily="49" charset="-122"/>
                    <a:ea typeface="楷体_GB2312" pitchFamily="49" charset="-122"/>
                  </a:rPr>
                  <a:t>稳恒磁场中，磁感应强度   沿任意闭合路径   的线积分（环流）等于穿过闭合路径的电流的代数和与真空磁导率的乘积</a:t>
                </a:r>
                <a:r>
                  <a:rPr lang="en-US" altLang="zh-CN" sz="2400" dirty="0">
                    <a:latin typeface="楷体_GB2312" pitchFamily="49" charset="-122"/>
                    <a:ea typeface="楷体_GB2312" pitchFamily="49" charset="-122"/>
                  </a:rPr>
                  <a:t>.</a:t>
                </a:r>
                <a:endParaRPr lang="en-US" altLang="zh-CN" sz="2400" dirty="0">
                  <a:latin typeface="楷体_GB2312" pitchFamily="49" charset="-122"/>
                  <a:ea typeface="楷体_GB2312" pitchFamily="49" charset="-122"/>
                </a:endParaRPr>
              </a:p>
            </p:txBody>
          </p:sp>
          <p:graphicFrame>
            <p:nvGraphicFramePr>
              <p:cNvPr id="52231" name="Object 7"/>
              <p:cNvGraphicFramePr/>
              <p:nvPr/>
            </p:nvGraphicFramePr>
            <p:xfrm>
              <a:off x="3150" y="1327"/>
              <a:ext cx="199" cy="26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416" name="" r:id="rId3" imgW="139700" imgH="177800" progId="Equation.3">
                      <p:embed/>
                    </p:oleObj>
                  </mc:Choice>
                  <mc:Fallback>
                    <p:oleObj name="" r:id="rId3" imgW="139700" imgH="177800" progId="Equation.3">
                      <p:embed/>
                      <p:pic>
                        <p:nvPicPr>
                          <p:cNvPr id="0" name="图片 3415"/>
                          <p:cNvPicPr/>
                          <p:nvPr/>
                        </p:nvPicPr>
                        <p:blipFill>
                          <a:blip r:embed="rId4"/>
                          <a:stretch>
                            <a:fillRect/>
                          </a:stretch>
                        </p:blipFill>
                        <p:spPr>
                          <a:xfrm>
                            <a:off x="3150" y="1327"/>
                            <a:ext cx="199" cy="264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2232" name="Object 8"/>
              <p:cNvGraphicFramePr/>
              <p:nvPr/>
            </p:nvGraphicFramePr>
            <p:xfrm>
              <a:off x="4771" y="1393"/>
              <a:ext cx="161" cy="18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417" name="" r:id="rId5" imgW="127000" imgH="139700" progId="Equation.3">
                      <p:embed/>
                    </p:oleObj>
                  </mc:Choice>
                  <mc:Fallback>
                    <p:oleObj name="" r:id="rId5" imgW="127000" imgH="139700" progId="Equation.3">
                      <p:embed/>
                      <p:pic>
                        <p:nvPicPr>
                          <p:cNvPr id="0" name="图片 3416"/>
                          <p:cNvPicPr/>
                          <p:nvPr/>
                        </p:nvPicPr>
                        <p:blipFill>
                          <a:blip r:embed="rId6"/>
                          <a:stretch>
                            <a:fillRect/>
                          </a:stretch>
                        </p:blipFill>
                        <p:spPr>
                          <a:xfrm>
                            <a:off x="4771" y="1393"/>
                            <a:ext cx="161" cy="183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4" name="Group 9"/>
          <p:cNvGrpSpPr/>
          <p:nvPr/>
        </p:nvGrpSpPr>
        <p:grpSpPr>
          <a:xfrm>
            <a:off x="1296988" y="3662363"/>
            <a:ext cx="7307262" cy="2271712"/>
            <a:chOff x="927" y="2307"/>
            <a:chExt cx="4455" cy="1431"/>
          </a:xfrm>
        </p:grpSpPr>
        <p:sp>
          <p:nvSpPr>
            <p:cNvPr id="52235" name="Text Box 10"/>
            <p:cNvSpPr txBox="1"/>
            <p:nvPr/>
          </p:nvSpPr>
          <p:spPr>
            <a:xfrm>
              <a:off x="927" y="2307"/>
              <a:ext cx="2354" cy="288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anchor="ctr">
              <a:spAutoFit/>
            </a:bodyPr>
            <a:p>
              <a:pPr lvl="0" eaLnBrk="1" hangingPunct="1"/>
              <a:r>
                <a:rPr lang="zh-CN" altLang="en-US" sz="2400" dirty="0">
                  <a:solidFill>
                    <a:schemeClr val="accent1"/>
                  </a:solidFill>
                  <a:latin typeface="楷体_GB2312" pitchFamily="49" charset="-122"/>
                  <a:ea typeface="楷体_GB2312" pitchFamily="49" charset="-122"/>
                </a:rPr>
                <a:t>成立条件：稳恒电流的磁场</a:t>
              </a:r>
              <a:endParaRPr lang="zh-CN" altLang="en-US" sz="2400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  <p:grpSp>
          <p:nvGrpSpPr>
            <p:cNvPr id="52236" name="Group 11"/>
            <p:cNvGrpSpPr/>
            <p:nvPr/>
          </p:nvGrpSpPr>
          <p:grpSpPr>
            <a:xfrm>
              <a:off x="982" y="2818"/>
              <a:ext cx="4400" cy="920"/>
              <a:chOff x="1000" y="2543"/>
              <a:chExt cx="4400" cy="920"/>
            </a:xfrm>
          </p:grpSpPr>
          <p:sp>
            <p:nvSpPr>
              <p:cNvPr id="52237" name="Text Box 12"/>
              <p:cNvSpPr txBox="1"/>
              <p:nvPr/>
            </p:nvSpPr>
            <p:spPr>
              <a:xfrm>
                <a:off x="1391" y="2543"/>
                <a:ext cx="3848" cy="288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anchor="ctr">
                <a:spAutoFit/>
              </a:bodyPr>
              <a:p>
                <a:pPr lvl="0" algn="ctr" eaLnBrk="1" hangingPunct="1"/>
                <a:r>
                  <a:rPr lang="zh-CN" altLang="en-US" sz="2400" dirty="0">
                    <a:latin typeface="楷体_GB2312" pitchFamily="49" charset="-122"/>
                    <a:ea typeface="楷体_GB2312" pitchFamily="49" charset="-122"/>
                  </a:rPr>
                  <a:t>场中任一闭合曲线 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楷体_GB2312" pitchFamily="49" charset="-122"/>
                  </a:rPr>
                  <a:t>—</a:t>
                </a:r>
                <a:r>
                  <a:rPr lang="en-US" altLang="zh-CN" sz="2400" dirty="0">
                    <a:latin typeface="楷体_GB2312" pitchFamily="49" charset="-122"/>
                    <a:ea typeface="楷体_GB2312" pitchFamily="49" charset="-122"/>
                  </a:rPr>
                  <a:t> </a:t>
                </a:r>
                <a:r>
                  <a:rPr lang="zh-CN" altLang="en-US" sz="2400" dirty="0">
                    <a:latin typeface="楷体_GB2312" pitchFamily="49" charset="-122"/>
                    <a:ea typeface="楷体_GB2312" pitchFamily="49" charset="-122"/>
                  </a:rPr>
                  <a:t>安培环路（规定绕向）</a:t>
                </a:r>
                <a:endParaRPr lang="zh-CN" altLang="en-US" sz="2400" dirty="0">
                  <a:latin typeface="楷体_GB2312" pitchFamily="49" charset="-122"/>
                  <a:ea typeface="楷体_GB2312" pitchFamily="49" charset="-122"/>
                </a:endParaRPr>
              </a:p>
            </p:txBody>
          </p:sp>
          <p:graphicFrame>
            <p:nvGraphicFramePr>
              <p:cNvPr id="52226" name="Object 13"/>
              <p:cNvGraphicFramePr/>
              <p:nvPr/>
            </p:nvGraphicFramePr>
            <p:xfrm>
              <a:off x="1017" y="2556"/>
              <a:ext cx="245" cy="21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421" name="" r:id="rId7" imgW="215265" imgH="177800" progId="Equation.3">
                      <p:embed/>
                    </p:oleObj>
                  </mc:Choice>
                  <mc:Fallback>
                    <p:oleObj name="" r:id="rId7" imgW="215265" imgH="177800" progId="Equation.3">
                      <p:embed/>
                      <p:pic>
                        <p:nvPicPr>
                          <p:cNvPr id="0" name="图片 3420"/>
                          <p:cNvPicPr/>
                          <p:nvPr/>
                        </p:nvPicPr>
                        <p:blipFill>
                          <a:blip r:embed="rId8"/>
                          <a:stretch>
                            <a:fillRect/>
                          </a:stretch>
                        </p:blipFill>
                        <p:spPr>
                          <a:xfrm>
                            <a:off x="1017" y="2556"/>
                            <a:ext cx="245" cy="211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2238" name="Text Box 14"/>
              <p:cNvSpPr txBox="1"/>
              <p:nvPr/>
            </p:nvSpPr>
            <p:spPr>
              <a:xfrm>
                <a:off x="1345" y="2945"/>
                <a:ext cx="4055" cy="518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anchor="ctr">
                <a:spAutoFit/>
              </a:bodyPr>
              <a:p>
                <a:pPr lvl="0" eaLnBrk="1" hangingPunct="1"/>
                <a:r>
                  <a:rPr lang="zh-CN" altLang="en-US" sz="2400" dirty="0">
                    <a:latin typeface="楷体_GB2312" pitchFamily="49" charset="-122"/>
                    <a:ea typeface="楷体_GB2312" pitchFamily="49" charset="-122"/>
                  </a:rPr>
                  <a:t>环路上各点总磁感应强度（包含空间穿过   ，</a:t>
                </a:r>
                <a:endParaRPr lang="zh-CN" altLang="en-US" sz="2400" dirty="0">
                  <a:latin typeface="楷体_GB2312" pitchFamily="49" charset="-122"/>
                  <a:ea typeface="楷体_GB2312" pitchFamily="49" charset="-122"/>
                </a:endParaRPr>
              </a:p>
              <a:p>
                <a:pPr lvl="0" eaLnBrk="1" hangingPunct="1"/>
                <a:r>
                  <a:rPr lang="zh-CN" altLang="en-US" sz="2400" dirty="0">
                    <a:latin typeface="楷体_GB2312" pitchFamily="49" charset="-122"/>
                    <a:ea typeface="楷体_GB2312" pitchFamily="49" charset="-122"/>
                  </a:rPr>
                  <a:t>不穿过  的所有电流的贡献）</a:t>
                </a:r>
                <a:endParaRPr lang="zh-CN" altLang="en-US" sz="2400" dirty="0">
                  <a:latin typeface="楷体_GB2312" pitchFamily="49" charset="-122"/>
                  <a:ea typeface="楷体_GB2312" pitchFamily="49" charset="-122"/>
                </a:endParaRPr>
              </a:p>
            </p:txBody>
          </p:sp>
          <p:graphicFrame>
            <p:nvGraphicFramePr>
              <p:cNvPr id="52227" name="Object 15"/>
              <p:cNvGraphicFramePr/>
              <p:nvPr/>
            </p:nvGraphicFramePr>
            <p:xfrm>
              <a:off x="2006" y="3239"/>
              <a:ext cx="156" cy="18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418" name="" r:id="rId9" imgW="152400" imgH="165100" progId="Equation.3">
                      <p:embed/>
                    </p:oleObj>
                  </mc:Choice>
                  <mc:Fallback>
                    <p:oleObj name="" r:id="rId9" imgW="152400" imgH="165100" progId="Equation.3">
                      <p:embed/>
                      <p:pic>
                        <p:nvPicPr>
                          <p:cNvPr id="0" name="图片 3417"/>
                          <p:cNvPicPr/>
                          <p:nvPr/>
                        </p:nvPicPr>
                        <p:blipFill>
                          <a:blip r:embed="rId10"/>
                          <a:stretch>
                            <a:fillRect/>
                          </a:stretch>
                        </p:blipFill>
                        <p:spPr>
                          <a:xfrm>
                            <a:off x="2006" y="3239"/>
                            <a:ext cx="156" cy="181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2228" name="Object 16"/>
              <p:cNvGraphicFramePr/>
              <p:nvPr/>
            </p:nvGraphicFramePr>
            <p:xfrm>
              <a:off x="1000" y="2909"/>
              <a:ext cx="277" cy="27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419" name="" r:id="rId11" imgW="228600" imgH="215900" progId="Equation.3">
                      <p:embed/>
                    </p:oleObj>
                  </mc:Choice>
                  <mc:Fallback>
                    <p:oleObj name="" r:id="rId11" imgW="228600" imgH="215900" progId="Equation.3">
                      <p:embed/>
                      <p:pic>
                        <p:nvPicPr>
                          <p:cNvPr id="0" name="图片 3418"/>
                          <p:cNvPicPr/>
                          <p:nvPr/>
                        </p:nvPicPr>
                        <p:blipFill>
                          <a:blip r:embed="rId12"/>
                          <a:stretch>
                            <a:fillRect/>
                          </a:stretch>
                        </p:blipFill>
                        <p:spPr>
                          <a:xfrm>
                            <a:off x="1000" y="2909"/>
                            <a:ext cx="277" cy="276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2229" name="Object 17"/>
              <p:cNvGraphicFramePr/>
              <p:nvPr/>
            </p:nvGraphicFramePr>
            <p:xfrm>
              <a:off x="4893" y="2993"/>
              <a:ext cx="182" cy="20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420" name="" r:id="rId13" imgW="152400" imgH="165100" progId="Equation.3">
                      <p:embed/>
                    </p:oleObj>
                  </mc:Choice>
                  <mc:Fallback>
                    <p:oleObj name="" r:id="rId13" imgW="152400" imgH="165100" progId="Equation.3">
                      <p:embed/>
                      <p:pic>
                        <p:nvPicPr>
                          <p:cNvPr id="0" name="图片 3419"/>
                          <p:cNvPicPr/>
                          <p:nvPr/>
                        </p:nvPicPr>
                        <p:blipFill>
                          <a:blip r:embed="rId10"/>
                          <a:stretch>
                            <a:fillRect/>
                          </a:stretch>
                        </p:blipFill>
                        <p:spPr>
                          <a:xfrm>
                            <a:off x="4893" y="2993"/>
                            <a:ext cx="182" cy="209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53256" name="Group 2"/>
          <p:cNvGrpSpPr/>
          <p:nvPr/>
        </p:nvGrpSpPr>
        <p:grpSpPr>
          <a:xfrm>
            <a:off x="971550" y="652463"/>
            <a:ext cx="7258050" cy="1639887"/>
            <a:chOff x="829" y="411"/>
            <a:chExt cx="4572" cy="1033"/>
          </a:xfrm>
        </p:grpSpPr>
        <p:grpSp>
          <p:nvGrpSpPr>
            <p:cNvPr id="53264" name="Group 3"/>
            <p:cNvGrpSpPr/>
            <p:nvPr/>
          </p:nvGrpSpPr>
          <p:grpSpPr>
            <a:xfrm>
              <a:off x="829" y="411"/>
              <a:ext cx="4572" cy="1033"/>
              <a:chOff x="829" y="266"/>
              <a:chExt cx="4572" cy="1033"/>
            </a:xfrm>
          </p:grpSpPr>
          <p:sp>
            <p:nvSpPr>
              <p:cNvPr id="53265" name="Text Box 4"/>
              <p:cNvSpPr txBox="1"/>
              <p:nvPr/>
            </p:nvSpPr>
            <p:spPr>
              <a:xfrm>
                <a:off x="1520" y="872"/>
                <a:ext cx="3881" cy="288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anchor="ctr">
                <a:spAutoFit/>
              </a:bodyPr>
              <a:p>
                <a:pPr lvl="0" eaLnBrk="1" hangingPunct="1"/>
                <a:r>
                  <a:rPr lang="zh-CN" altLang="en-US" sz="2400" dirty="0">
                    <a:latin typeface="楷体_GB2312" pitchFamily="49" charset="-122"/>
                    <a:ea typeface="楷体_GB2312" pitchFamily="49" charset="-122"/>
                  </a:rPr>
                  <a:t>穿过以  为边界的任意曲面的电流的代数和</a:t>
                </a:r>
                <a:r>
                  <a:rPr lang="en-US" altLang="zh-CN" sz="2400" dirty="0">
                    <a:latin typeface="楷体_GB2312" pitchFamily="49" charset="-122"/>
                    <a:ea typeface="楷体_GB2312" pitchFamily="49" charset="-122"/>
                  </a:rPr>
                  <a:t>.</a:t>
                </a:r>
                <a:endParaRPr lang="en-US" altLang="zh-CN" sz="2400" dirty="0">
                  <a:latin typeface="楷体_GB2312" pitchFamily="49" charset="-122"/>
                  <a:ea typeface="楷体_GB2312" pitchFamily="49" charset="-122"/>
                </a:endParaRPr>
              </a:p>
            </p:txBody>
          </p:sp>
          <p:graphicFrame>
            <p:nvGraphicFramePr>
              <p:cNvPr id="53254" name="Object 5"/>
              <p:cNvGraphicFramePr/>
              <p:nvPr/>
            </p:nvGraphicFramePr>
            <p:xfrm>
              <a:off x="829" y="878"/>
              <a:ext cx="682" cy="42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422" name="" r:id="rId1" imgW="520065" imgH="355600" progId="Equation.3">
                      <p:embed/>
                    </p:oleObj>
                  </mc:Choice>
                  <mc:Fallback>
                    <p:oleObj name="" r:id="rId1" imgW="520065" imgH="355600" progId="Equation.3">
                      <p:embed/>
                      <p:pic>
                        <p:nvPicPr>
                          <p:cNvPr id="0" name="图片 3421"/>
                          <p:cNvPicPr/>
                          <p:nvPr/>
                        </p:nvPicPr>
                        <p:blipFill>
                          <a:blip r:embed="rId2"/>
                          <a:stretch>
                            <a:fillRect/>
                          </a:stretch>
                        </p:blipFill>
                        <p:spPr>
                          <a:xfrm>
                            <a:off x="829" y="878"/>
                            <a:ext cx="682" cy="421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3255" name="Object 6"/>
              <p:cNvGraphicFramePr/>
              <p:nvPr/>
            </p:nvGraphicFramePr>
            <p:xfrm>
              <a:off x="1903" y="266"/>
              <a:ext cx="1738" cy="48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423" name="" r:id="rId3" imgW="1294765" imgH="381000" progId="Equation.3">
                      <p:embed/>
                    </p:oleObj>
                  </mc:Choice>
                  <mc:Fallback>
                    <p:oleObj name="" r:id="rId3" imgW="1294765" imgH="381000" progId="Equation.3">
                      <p:embed/>
                      <p:pic>
                        <p:nvPicPr>
                          <p:cNvPr id="0" name="图片 3422"/>
                          <p:cNvPicPr/>
                          <p:nvPr/>
                        </p:nvPicPr>
                        <p:blipFill>
                          <a:blip r:embed="rId4"/>
                          <a:stretch>
                            <a:fillRect/>
                          </a:stretch>
                        </p:blipFill>
                        <p:spPr>
                          <a:xfrm>
                            <a:off x="1903" y="266"/>
                            <a:ext cx="1738" cy="486"/>
                          </a:xfrm>
                          <a:prstGeom prst="rect">
                            <a:avLst/>
                          </a:prstGeom>
                          <a:noFill/>
                          <a:ln w="19050" cap="flat" cmpd="sng">
                            <a:solidFill>
                              <a:srgbClr val="FF3300"/>
                            </a:solidFill>
                            <a:prstDash val="solid"/>
                            <a:miter/>
                            <a:headEnd type="none" w="med" len="med"/>
                            <a:tailEnd type="none" w="med" len="med"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53253" name="Object 7"/>
            <p:cNvGraphicFramePr/>
            <p:nvPr/>
          </p:nvGraphicFramePr>
          <p:xfrm>
            <a:off x="2185" y="1058"/>
            <a:ext cx="181" cy="2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24" name="" r:id="rId5" imgW="152400" imgH="165100" progId="Equation.3">
                    <p:embed/>
                  </p:oleObj>
                </mc:Choice>
                <mc:Fallback>
                  <p:oleObj name="" r:id="rId5" imgW="152400" imgH="165100" progId="Equation.3">
                    <p:embed/>
                    <p:pic>
                      <p:nvPicPr>
                        <p:cNvPr id="0" name="图片 3423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2185" y="1058"/>
                          <a:ext cx="181" cy="20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8"/>
          <p:cNvGrpSpPr/>
          <p:nvPr/>
        </p:nvGrpSpPr>
        <p:grpSpPr>
          <a:xfrm>
            <a:off x="1133475" y="2535238"/>
            <a:ext cx="6838950" cy="3367087"/>
            <a:chOff x="931" y="1468"/>
            <a:chExt cx="4018" cy="2121"/>
          </a:xfrm>
        </p:grpSpPr>
        <p:graphicFrame>
          <p:nvGraphicFramePr>
            <p:cNvPr id="53250" name="Object 9"/>
            <p:cNvGraphicFramePr/>
            <p:nvPr/>
          </p:nvGraphicFramePr>
          <p:xfrm>
            <a:off x="3623" y="2713"/>
            <a:ext cx="1326" cy="4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25" name="" r:id="rId7" imgW="1040765" imgH="355600" progId="Equation.3">
                    <p:embed/>
                  </p:oleObj>
                </mc:Choice>
                <mc:Fallback>
                  <p:oleObj name="" r:id="rId7" imgW="1040765" imgH="355600" progId="Equation.3">
                    <p:embed/>
                    <p:pic>
                      <p:nvPicPr>
                        <p:cNvPr id="0" name="图片 3424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3623" y="2713"/>
                          <a:ext cx="1326" cy="45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3258" name="Text Box 10"/>
            <p:cNvSpPr txBox="1"/>
            <p:nvPr/>
          </p:nvSpPr>
          <p:spPr>
            <a:xfrm>
              <a:off x="963" y="2280"/>
              <a:ext cx="653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eaLnBrk="1" hangingPunct="1">
                <a:spcBef>
                  <a:spcPct val="50000"/>
                </a:spcBef>
              </a:pPr>
              <a:r>
                <a:rPr lang="zh-CN" altLang="en-US" sz="2400" dirty="0">
                  <a:latin typeface="楷体_GB2312" pitchFamily="49" charset="-122"/>
                  <a:ea typeface="楷体_GB2312" pitchFamily="49" charset="-122"/>
                </a:rPr>
                <a:t>例如：</a:t>
              </a:r>
              <a:endParaRPr lang="zh-CN" altLang="en-US" sz="2400" dirty="0">
                <a:latin typeface="楷体_GB2312" pitchFamily="49" charset="-122"/>
                <a:ea typeface="楷体_GB2312" pitchFamily="49" charset="-122"/>
              </a:endParaRPr>
            </a:p>
          </p:txBody>
        </p:sp>
        <p:pic>
          <p:nvPicPr>
            <p:cNvPr id="53259" name="Picture 11" descr="msotw9_temp0"/>
            <p:cNvPicPr>
              <a:picLocks noChangeAspect="1"/>
            </p:cNvPicPr>
            <p:nvPr/>
          </p:nvPicPr>
          <p:blipFill>
            <a:blip r:embed="rId9">
              <a:lum bright="-6000" contrast="60000"/>
            </a:blip>
            <a:stretch>
              <a:fillRect/>
            </a:stretch>
          </p:blipFill>
          <p:spPr>
            <a:xfrm>
              <a:off x="1811" y="2346"/>
              <a:ext cx="1633" cy="1243"/>
            </a:xfrm>
            <a:prstGeom prst="rect">
              <a:avLst/>
            </a:prstGeom>
            <a:noFill/>
            <a:ln w="28575" cap="flat" cmpd="sng">
              <a:solidFill>
                <a:srgbClr val="FF9900"/>
              </a:solidFill>
              <a:prstDash val="solid"/>
              <a:miter/>
              <a:headEnd type="none" w="med" len="med"/>
              <a:tailEnd type="none" w="med" len="med"/>
            </a:ln>
          </p:spPr>
        </p:pic>
        <p:grpSp>
          <p:nvGrpSpPr>
            <p:cNvPr id="53260" name="Group 12"/>
            <p:cNvGrpSpPr/>
            <p:nvPr/>
          </p:nvGrpSpPr>
          <p:grpSpPr>
            <a:xfrm>
              <a:off x="931" y="1468"/>
              <a:ext cx="3223" cy="524"/>
              <a:chOff x="931" y="1468"/>
              <a:chExt cx="3223" cy="524"/>
            </a:xfrm>
          </p:grpSpPr>
          <p:sp>
            <p:nvSpPr>
              <p:cNvPr id="53261" name="Text Box 13"/>
              <p:cNvSpPr txBox="1"/>
              <p:nvPr/>
            </p:nvSpPr>
            <p:spPr>
              <a:xfrm>
                <a:off x="931" y="1590"/>
                <a:ext cx="864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lvl="0" eaLnBrk="1" hangingPunct="1">
                  <a:spcBef>
                    <a:spcPct val="50000"/>
                  </a:spcBef>
                </a:pPr>
                <a:r>
                  <a:rPr lang="zh-CN" altLang="en-US" sz="2400" dirty="0">
                    <a:solidFill>
                      <a:schemeClr val="accent1"/>
                    </a:solidFill>
                    <a:latin typeface="楷体_GB2312" pitchFamily="49" charset="-122"/>
                    <a:ea typeface="楷体_GB2312" pitchFamily="49" charset="-122"/>
                  </a:rPr>
                  <a:t>规定：</a:t>
                </a:r>
                <a:endParaRPr lang="zh-CN" altLang="en-US" sz="2400" dirty="0">
                  <a:solidFill>
                    <a:schemeClr val="accent1"/>
                  </a:solidFill>
                  <a:latin typeface="楷体_GB2312" pitchFamily="49" charset="-122"/>
                  <a:ea typeface="楷体_GB2312" pitchFamily="49" charset="-122"/>
                </a:endParaRPr>
              </a:p>
            </p:txBody>
          </p:sp>
          <p:graphicFrame>
            <p:nvGraphicFramePr>
              <p:cNvPr id="53251" name="Object 14"/>
              <p:cNvGraphicFramePr/>
              <p:nvPr/>
            </p:nvGraphicFramePr>
            <p:xfrm>
              <a:off x="3572" y="1468"/>
              <a:ext cx="566" cy="25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426" name="" r:id="rId10" imgW="405765" imgH="228600" progId="Equation.3">
                      <p:embed/>
                    </p:oleObj>
                  </mc:Choice>
                  <mc:Fallback>
                    <p:oleObj name="" r:id="rId10" imgW="405765" imgH="228600" progId="Equation.3">
                      <p:embed/>
                      <p:pic>
                        <p:nvPicPr>
                          <p:cNvPr id="0" name="图片 3425"/>
                          <p:cNvPicPr/>
                          <p:nvPr/>
                        </p:nvPicPr>
                        <p:blipFill>
                          <a:blip r:embed="rId11"/>
                          <a:stretch>
                            <a:fillRect/>
                          </a:stretch>
                        </p:blipFill>
                        <p:spPr>
                          <a:xfrm>
                            <a:off x="3572" y="1468"/>
                            <a:ext cx="566" cy="257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3252" name="Object 15"/>
              <p:cNvGraphicFramePr/>
              <p:nvPr/>
            </p:nvGraphicFramePr>
            <p:xfrm>
              <a:off x="3601" y="1717"/>
              <a:ext cx="553" cy="26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427" name="" r:id="rId12" imgW="405765" imgH="228600" progId="Equation.3">
                      <p:embed/>
                    </p:oleObj>
                  </mc:Choice>
                  <mc:Fallback>
                    <p:oleObj name="" r:id="rId12" imgW="405765" imgH="228600" progId="Equation.3">
                      <p:embed/>
                      <p:pic>
                        <p:nvPicPr>
                          <p:cNvPr id="0" name="图片 3426"/>
                          <p:cNvPicPr/>
                          <p:nvPr/>
                        </p:nvPicPr>
                        <p:blipFill>
                          <a:blip r:embed="rId13"/>
                          <a:stretch>
                            <a:fillRect/>
                          </a:stretch>
                        </p:blipFill>
                        <p:spPr>
                          <a:xfrm>
                            <a:off x="3601" y="1717"/>
                            <a:ext cx="553" cy="269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3262" name="Text Box 16"/>
              <p:cNvSpPr txBox="1"/>
              <p:nvPr/>
            </p:nvSpPr>
            <p:spPr>
              <a:xfrm>
                <a:off x="1686" y="1474"/>
                <a:ext cx="1702" cy="518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anchor="ctr">
                <a:spAutoFit/>
              </a:bodyPr>
              <a:p>
                <a:pPr lvl="0" eaLnBrk="1" hangingPunct="1"/>
                <a:r>
                  <a:rPr lang="zh-CN" altLang="en-US" sz="2400" dirty="0">
                    <a:latin typeface="Times New Roman" panose="02020603050405020304" pitchFamily="18" charset="0"/>
                    <a:ea typeface="楷体_GB2312" pitchFamily="49" charset="-122"/>
                  </a:rPr>
                  <a:t>与</a:t>
                </a:r>
                <a:r>
                  <a:rPr lang="en-US" altLang="zh-CN" sz="2400" i="1" dirty="0">
                    <a:latin typeface="Times New Roman" panose="02020603050405020304" pitchFamily="18" charset="0"/>
                    <a:ea typeface="楷体_GB2312" pitchFamily="49" charset="-122"/>
                  </a:rPr>
                  <a:t>L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楷体_GB2312" pitchFamily="49" charset="-122"/>
                  </a:rPr>
                  <a:t> </a:t>
                </a:r>
                <a:r>
                  <a:rPr lang="zh-CN" altLang="en-US" sz="2400" dirty="0">
                    <a:latin typeface="Times New Roman" panose="02020603050405020304" pitchFamily="18" charset="0"/>
                    <a:ea typeface="楷体_GB2312" pitchFamily="49" charset="-122"/>
                  </a:rPr>
                  <a:t>绕向成右旋关系</a:t>
                </a:r>
                <a:endParaRPr lang="zh-CN" altLang="en-US" sz="2400" dirty="0">
                  <a:latin typeface="Times New Roman" panose="02020603050405020304" pitchFamily="18" charset="0"/>
                  <a:ea typeface="楷体_GB2312" pitchFamily="49" charset="-122"/>
                </a:endParaRPr>
              </a:p>
              <a:p>
                <a:pPr lvl="0" eaLnBrk="1" hangingPunct="1"/>
                <a:r>
                  <a:rPr lang="zh-CN" altLang="en-US" sz="2400" dirty="0">
                    <a:latin typeface="Times New Roman" panose="02020603050405020304" pitchFamily="18" charset="0"/>
                    <a:ea typeface="楷体_GB2312" pitchFamily="49" charset="-122"/>
                  </a:rPr>
                  <a:t>与</a:t>
                </a:r>
                <a:r>
                  <a:rPr lang="en-US" altLang="zh-CN" sz="2400" i="1" dirty="0">
                    <a:latin typeface="Times New Roman" panose="02020603050405020304" pitchFamily="18" charset="0"/>
                    <a:ea typeface="楷体_GB2312" pitchFamily="49" charset="-122"/>
                  </a:rPr>
                  <a:t>L </a:t>
                </a:r>
                <a:r>
                  <a:rPr lang="zh-CN" altLang="en-US" sz="2400" dirty="0">
                    <a:latin typeface="Times New Roman" panose="02020603050405020304" pitchFamily="18" charset="0"/>
                    <a:ea typeface="楷体_GB2312" pitchFamily="49" charset="-122"/>
                  </a:rPr>
                  <a:t>绕向成左旋关系</a:t>
                </a:r>
                <a:endParaRPr lang="zh-CN" altLang="en-US" sz="2400" dirty="0"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53263" name="AutoShape 17"/>
              <p:cNvSpPr/>
              <p:nvPr/>
            </p:nvSpPr>
            <p:spPr>
              <a:xfrm>
                <a:off x="1542" y="1559"/>
                <a:ext cx="177" cy="343"/>
              </a:xfrm>
              <a:prstGeom prst="leftBrace">
                <a:avLst>
                  <a:gd name="adj1" fmla="val 16148"/>
                  <a:gd name="adj2" fmla="val 50000"/>
                </a:avLst>
              </a:prstGeom>
              <a:noFill/>
              <a:ln w="28575" cap="flat" cmpd="sng">
                <a:solidFill>
                  <a:srgbClr val="FF33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lvl="0" eaLnBrk="1" hangingPunct="1"/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4274" name="Object 2"/>
          <p:cNvGraphicFramePr/>
          <p:nvPr/>
        </p:nvGraphicFramePr>
        <p:xfrm>
          <a:off x="3086100" y="654050"/>
          <a:ext cx="2359025" cy="719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28" name="" r:id="rId1" imgW="1294765" imgH="381000" progId="Equation.3">
                  <p:embed/>
                </p:oleObj>
              </mc:Choice>
              <mc:Fallback>
                <p:oleObj name="" r:id="rId1" imgW="1294765" imgH="381000" progId="Equation.3">
                  <p:embed/>
                  <p:pic>
                    <p:nvPicPr>
                      <p:cNvPr id="0" name="图片 342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086100" y="654050"/>
                        <a:ext cx="2359025" cy="719138"/>
                      </a:xfrm>
                      <a:prstGeom prst="rect">
                        <a:avLst/>
                      </a:prstGeom>
                      <a:noFill/>
                      <a:ln w="19050" cap="flat" cmpd="sng">
                        <a:solidFill>
                          <a:srgbClr val="FF3300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84" name="Text Box 3"/>
          <p:cNvSpPr txBox="1"/>
          <p:nvPr/>
        </p:nvSpPr>
        <p:spPr>
          <a:xfrm>
            <a:off x="1401763" y="749300"/>
            <a:ext cx="123825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</a:pPr>
            <a:r>
              <a:rPr lang="zh-CN" altLang="en-US" sz="2400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注意：</a:t>
            </a:r>
            <a:endParaRPr lang="zh-CN" altLang="en-US" sz="2400" dirty="0">
              <a:solidFill>
                <a:srgbClr val="FF33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633860" name="Rectangle 4"/>
          <p:cNvSpPr/>
          <p:nvPr/>
        </p:nvSpPr>
        <p:spPr>
          <a:xfrm>
            <a:off x="1206500" y="5492750"/>
            <a:ext cx="7537450" cy="457200"/>
          </a:xfrm>
          <a:prstGeom prst="rect">
            <a:avLst/>
          </a:prstGeom>
          <a:noFill/>
          <a:ln w="28575">
            <a:noFill/>
          </a:ln>
        </p:spPr>
        <p:txBody>
          <a:bodyPr wrap="none" anchor="ctr">
            <a:spAutoFit/>
          </a:bodyPr>
          <a:p>
            <a:pPr lvl="0" algn="ctr" eaLnBrk="1" hangingPunct="1"/>
            <a:r>
              <a:rPr lang="zh-CN" altLang="en-US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安培环路定理揭示磁场是非保守场（无势场，涡旋场）</a:t>
            </a:r>
            <a:endParaRPr lang="zh-CN" altLang="en-US" sz="2400" dirty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pSp>
        <p:nvGrpSpPr>
          <p:cNvPr id="2" name="Group 5"/>
          <p:cNvGrpSpPr/>
          <p:nvPr/>
        </p:nvGrpSpPr>
        <p:grpSpPr>
          <a:xfrm>
            <a:off x="1538288" y="1779588"/>
            <a:ext cx="6103937" cy="3386137"/>
            <a:chOff x="951" y="901"/>
            <a:chExt cx="3845" cy="2133"/>
          </a:xfrm>
        </p:grpSpPr>
        <p:sp>
          <p:nvSpPr>
            <p:cNvPr id="54287" name="Text Box 6"/>
            <p:cNvSpPr txBox="1"/>
            <p:nvPr/>
          </p:nvSpPr>
          <p:spPr>
            <a:xfrm>
              <a:off x="1206" y="1275"/>
              <a:ext cx="3590" cy="288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anchor="ctr">
              <a:spAutoFit/>
            </a:bodyPr>
            <a:p>
              <a:pPr lvl="0" eaLnBrk="1" hangingPunct="1"/>
              <a:r>
                <a:rPr lang="zh-CN" altLang="en-US" sz="2400" dirty="0">
                  <a:latin typeface="楷体_GB2312" pitchFamily="49" charset="-122"/>
                  <a:ea typeface="楷体_GB2312" pitchFamily="49" charset="-122"/>
                </a:rPr>
                <a:t>的环流：只与穿过环路的电流代数和有关</a:t>
              </a:r>
              <a:endParaRPr lang="zh-CN" altLang="en-US" sz="2400" dirty="0">
                <a:latin typeface="楷体_GB2312" pitchFamily="49" charset="-122"/>
                <a:ea typeface="楷体_GB2312" pitchFamily="49" charset="-122"/>
              </a:endParaRPr>
            </a:p>
          </p:txBody>
        </p:sp>
        <p:graphicFrame>
          <p:nvGraphicFramePr>
            <p:cNvPr id="54275" name="Object 7"/>
            <p:cNvGraphicFramePr/>
            <p:nvPr/>
          </p:nvGraphicFramePr>
          <p:xfrm>
            <a:off x="1030" y="1254"/>
            <a:ext cx="202" cy="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33" name="" r:id="rId3" imgW="139700" imgH="177800" progId="Equation.3">
                    <p:embed/>
                  </p:oleObj>
                </mc:Choice>
                <mc:Fallback>
                  <p:oleObj name="" r:id="rId3" imgW="139700" imgH="177800" progId="Equation.3">
                    <p:embed/>
                    <p:pic>
                      <p:nvPicPr>
                        <p:cNvPr id="0" name="图片 3432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030" y="1254"/>
                          <a:ext cx="202" cy="27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4288" name="Text Box 8"/>
            <p:cNvSpPr txBox="1"/>
            <p:nvPr/>
          </p:nvSpPr>
          <p:spPr>
            <a:xfrm>
              <a:off x="1530" y="901"/>
              <a:ext cx="1853" cy="288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anchor="ctr">
              <a:spAutoFit/>
            </a:bodyPr>
            <a:p>
              <a:pPr lvl="0" eaLnBrk="1" hangingPunct="1"/>
              <a:r>
                <a:rPr lang="zh-CN" altLang="en-US" sz="2400" dirty="0">
                  <a:latin typeface="楷体_GB2312" pitchFamily="49" charset="-122"/>
                  <a:ea typeface="楷体_GB2312" pitchFamily="49" charset="-122"/>
                </a:rPr>
                <a:t>与空间所有电流有关</a:t>
              </a:r>
              <a:endParaRPr lang="zh-CN" altLang="en-US" sz="2400" dirty="0">
                <a:latin typeface="楷体_GB2312" pitchFamily="49" charset="-122"/>
                <a:ea typeface="楷体_GB2312" pitchFamily="49" charset="-122"/>
              </a:endParaRPr>
            </a:p>
          </p:txBody>
        </p:sp>
        <p:graphicFrame>
          <p:nvGraphicFramePr>
            <p:cNvPr id="54276" name="Object 9"/>
            <p:cNvGraphicFramePr/>
            <p:nvPr/>
          </p:nvGraphicFramePr>
          <p:xfrm>
            <a:off x="1023" y="928"/>
            <a:ext cx="255" cy="2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32" name="" r:id="rId5" imgW="203200" imgH="190500" progId="Equation.3">
                    <p:embed/>
                  </p:oleObj>
                </mc:Choice>
                <mc:Fallback>
                  <p:oleObj name="" r:id="rId5" imgW="203200" imgH="190500" progId="Equation.3">
                    <p:embed/>
                    <p:pic>
                      <p:nvPicPr>
                        <p:cNvPr id="0" name="图片 3431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023" y="928"/>
                          <a:ext cx="255" cy="25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4289" name="Text Box 10"/>
            <p:cNvSpPr txBox="1"/>
            <p:nvPr/>
          </p:nvSpPr>
          <p:spPr>
            <a:xfrm>
              <a:off x="951" y="1699"/>
              <a:ext cx="3751" cy="288"/>
            </a:xfrm>
            <a:prstGeom prst="rect">
              <a:avLst/>
            </a:prstGeom>
            <a:noFill/>
            <a:ln w="28575">
              <a:noFill/>
            </a:ln>
          </p:spPr>
          <p:txBody>
            <a:bodyPr anchor="ctr">
              <a:spAutoFit/>
            </a:bodyPr>
            <a:p>
              <a:pPr lvl="0" eaLnBrk="1" hangingPunct="1"/>
              <a:r>
                <a:rPr lang="zh-CN" altLang="en-US" sz="2400" dirty="0">
                  <a:latin typeface="楷体_GB2312" pitchFamily="49" charset="-122"/>
                  <a:ea typeface="楷体_GB2312" pitchFamily="49" charset="-122"/>
                </a:rPr>
                <a:t>穿过  的电流：对  和        均有贡献</a:t>
              </a:r>
              <a:endParaRPr lang="zh-CN" altLang="en-US" sz="2400" dirty="0">
                <a:latin typeface="楷体_GB2312" pitchFamily="49" charset="-122"/>
                <a:ea typeface="楷体_GB2312" pitchFamily="49" charset="-122"/>
              </a:endParaRPr>
            </a:p>
          </p:txBody>
        </p:sp>
        <p:graphicFrame>
          <p:nvGraphicFramePr>
            <p:cNvPr id="54277" name="Object 11"/>
            <p:cNvGraphicFramePr/>
            <p:nvPr/>
          </p:nvGraphicFramePr>
          <p:xfrm>
            <a:off x="1433" y="1727"/>
            <a:ext cx="17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29" name="" r:id="rId7" imgW="127000" imgH="139700" progId="Equation.3">
                    <p:embed/>
                  </p:oleObj>
                </mc:Choice>
                <mc:Fallback>
                  <p:oleObj name="" r:id="rId7" imgW="127000" imgH="139700" progId="Equation.3">
                    <p:embed/>
                    <p:pic>
                      <p:nvPicPr>
                        <p:cNvPr id="0" name="图片 3428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1433" y="1727"/>
                          <a:ext cx="172" cy="2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4278" name="Object 12"/>
            <p:cNvGraphicFramePr/>
            <p:nvPr/>
          </p:nvGraphicFramePr>
          <p:xfrm>
            <a:off x="2570" y="1711"/>
            <a:ext cx="184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30" name="" r:id="rId9" imgW="139700" imgH="177800" progId="Equation.3">
                    <p:embed/>
                  </p:oleObj>
                </mc:Choice>
                <mc:Fallback>
                  <p:oleObj name="" r:id="rId9" imgW="139700" imgH="177800" progId="Equation.3">
                    <p:embed/>
                    <p:pic>
                      <p:nvPicPr>
                        <p:cNvPr id="0" name="图片 3429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2570" y="1711"/>
                          <a:ext cx="184" cy="24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4279" name="Object 13"/>
            <p:cNvGraphicFramePr/>
            <p:nvPr/>
          </p:nvGraphicFramePr>
          <p:xfrm>
            <a:off x="3049" y="1656"/>
            <a:ext cx="638" cy="4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31" name="" r:id="rId11" imgW="520065" imgH="304800" progId="Equation.3">
                    <p:embed/>
                  </p:oleObj>
                </mc:Choice>
                <mc:Fallback>
                  <p:oleObj name="" r:id="rId11" imgW="520065" imgH="304800" progId="Equation.3">
                    <p:embed/>
                    <p:pic>
                      <p:nvPicPr>
                        <p:cNvPr id="0" name="图片 3430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3049" y="1656"/>
                          <a:ext cx="638" cy="42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4290" name="Text Box 14"/>
            <p:cNvSpPr txBox="1"/>
            <p:nvPr/>
          </p:nvSpPr>
          <p:spPr>
            <a:xfrm>
              <a:off x="969" y="2202"/>
              <a:ext cx="3593" cy="748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anchor="ctr">
              <a:spAutoFit/>
            </a:bodyPr>
            <a:p>
              <a:pPr lvl="0" eaLnBrk="1" hangingPunct="1"/>
              <a:r>
                <a:rPr lang="zh-CN" altLang="en-US" sz="2400" dirty="0">
                  <a:latin typeface="楷体_GB2312" pitchFamily="49" charset="-122"/>
                  <a:ea typeface="楷体_GB2312" pitchFamily="49" charset="-122"/>
                </a:rPr>
                <a:t>不穿过  的电流：对  上各点  有贡献；</a:t>
              </a:r>
              <a:endParaRPr lang="zh-CN" altLang="en-US" sz="2400" dirty="0">
                <a:latin typeface="楷体_GB2312" pitchFamily="49" charset="-122"/>
                <a:ea typeface="楷体_GB2312" pitchFamily="49" charset="-122"/>
              </a:endParaRPr>
            </a:p>
            <a:p>
              <a:pPr lvl="0" eaLnBrk="1" hangingPunct="1"/>
              <a:endParaRPr lang="zh-CN" altLang="en-US" sz="2400" dirty="0">
                <a:latin typeface="楷体_GB2312" pitchFamily="49" charset="-122"/>
                <a:ea typeface="楷体_GB2312" pitchFamily="49" charset="-122"/>
              </a:endParaRPr>
            </a:p>
            <a:p>
              <a:pPr lvl="0" eaLnBrk="1" hangingPunct="1"/>
              <a:r>
                <a:rPr lang="zh-CN" altLang="en-US" sz="2400" dirty="0">
                  <a:latin typeface="楷体_GB2312" pitchFamily="49" charset="-122"/>
                  <a:ea typeface="楷体_GB2312" pitchFamily="49" charset="-122"/>
                </a:rPr>
                <a:t>                对          无贡献</a:t>
              </a:r>
              <a:endParaRPr lang="zh-CN" altLang="en-US" sz="2400" dirty="0">
                <a:latin typeface="楷体_GB2312" pitchFamily="49" charset="-122"/>
                <a:ea typeface="楷体_GB2312" pitchFamily="49" charset="-122"/>
              </a:endParaRPr>
            </a:p>
          </p:txBody>
        </p:sp>
        <p:graphicFrame>
          <p:nvGraphicFramePr>
            <p:cNvPr id="54280" name="Object 15"/>
            <p:cNvGraphicFramePr/>
            <p:nvPr/>
          </p:nvGraphicFramePr>
          <p:xfrm>
            <a:off x="1629" y="2243"/>
            <a:ext cx="17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34" name="" r:id="rId13" imgW="127000" imgH="139700" progId="Equation.3">
                    <p:embed/>
                  </p:oleObj>
                </mc:Choice>
                <mc:Fallback>
                  <p:oleObj name="" r:id="rId13" imgW="127000" imgH="139700" progId="Equation.3">
                    <p:embed/>
                    <p:pic>
                      <p:nvPicPr>
                        <p:cNvPr id="0" name="图片 3433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1629" y="2243"/>
                          <a:ext cx="172" cy="2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4281" name="Object 16"/>
            <p:cNvGraphicFramePr/>
            <p:nvPr/>
          </p:nvGraphicFramePr>
          <p:xfrm>
            <a:off x="3534" y="2216"/>
            <a:ext cx="184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35" name="" r:id="rId14" imgW="139700" imgH="177800" progId="Equation.3">
                    <p:embed/>
                  </p:oleObj>
                </mc:Choice>
                <mc:Fallback>
                  <p:oleObj name="" r:id="rId14" imgW="139700" imgH="177800" progId="Equation.3">
                    <p:embed/>
                    <p:pic>
                      <p:nvPicPr>
                        <p:cNvPr id="0" name="图片 3434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3534" y="2216"/>
                          <a:ext cx="184" cy="24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4282" name="Object 17"/>
            <p:cNvGraphicFramePr/>
            <p:nvPr/>
          </p:nvGraphicFramePr>
          <p:xfrm>
            <a:off x="2916" y="2611"/>
            <a:ext cx="638" cy="4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36" name="" r:id="rId15" imgW="520065" imgH="304800" progId="Equation.3">
                    <p:embed/>
                  </p:oleObj>
                </mc:Choice>
                <mc:Fallback>
                  <p:oleObj name="" r:id="rId15" imgW="520065" imgH="304800" progId="Equation.3">
                    <p:embed/>
                    <p:pic>
                      <p:nvPicPr>
                        <p:cNvPr id="0" name="图片 3435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2916" y="2611"/>
                          <a:ext cx="638" cy="42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4283" name="Object 18"/>
            <p:cNvGraphicFramePr/>
            <p:nvPr/>
          </p:nvGraphicFramePr>
          <p:xfrm>
            <a:off x="2785" y="2257"/>
            <a:ext cx="17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37" name="" r:id="rId16" imgW="127000" imgH="139700" progId="Equation.3">
                    <p:embed/>
                  </p:oleObj>
                </mc:Choice>
                <mc:Fallback>
                  <p:oleObj name="" r:id="rId16" imgW="127000" imgH="139700" progId="Equation.3">
                    <p:embed/>
                    <p:pic>
                      <p:nvPicPr>
                        <p:cNvPr id="0" name="图片 3436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2785" y="2257"/>
                          <a:ext cx="172" cy="2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338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338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3860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5309" name="Rectangle 5"/>
          <p:cNvSpPr/>
          <p:nvPr/>
        </p:nvSpPr>
        <p:spPr>
          <a:xfrm>
            <a:off x="5886450" y="692150"/>
            <a:ext cx="2952750" cy="2665413"/>
          </a:xfrm>
          <a:prstGeom prst="rect">
            <a:avLst/>
          </a:prstGeom>
          <a:noFill/>
          <a:ln w="25400">
            <a:noFill/>
          </a:ln>
        </p:spPr>
        <p:txBody>
          <a:bodyPr wrap="none" anchor="ctr"/>
          <a:p>
            <a:pPr lvl="0" eaLnBrk="1" hangingPunct="1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35910" name="Rectangle 6"/>
          <p:cNvSpPr>
            <a:spLocks noChangeArrowheads="1"/>
          </p:cNvSpPr>
          <p:nvPr/>
        </p:nvSpPr>
        <p:spPr bwMode="auto">
          <a:xfrm>
            <a:off x="7258050" y="782638"/>
            <a:ext cx="152400" cy="2438400"/>
          </a:xfrm>
          <a:prstGeom prst="rect">
            <a:avLst/>
          </a:prstGeom>
          <a:gradFill rotWithShape="0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35911" name="Oval 7"/>
          <p:cNvSpPr/>
          <p:nvPr/>
        </p:nvSpPr>
        <p:spPr>
          <a:xfrm>
            <a:off x="5962650" y="1620838"/>
            <a:ext cx="2743200" cy="762000"/>
          </a:xfrm>
          <a:prstGeom prst="ellipse">
            <a:avLst/>
          </a:prstGeom>
          <a:noFill/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 lvl="0" eaLnBrk="1" hangingPunct="1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35912" name="Rectangle 8"/>
          <p:cNvSpPr>
            <a:spLocks noChangeArrowheads="1"/>
          </p:cNvSpPr>
          <p:nvPr/>
        </p:nvSpPr>
        <p:spPr bwMode="auto">
          <a:xfrm>
            <a:off x="7265988" y="779463"/>
            <a:ext cx="139700" cy="1585913"/>
          </a:xfrm>
          <a:prstGeom prst="rect">
            <a:avLst/>
          </a:prstGeom>
          <a:gradFill rotWithShape="0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5313" name="Line 9"/>
          <p:cNvSpPr/>
          <p:nvPr/>
        </p:nvSpPr>
        <p:spPr>
          <a:xfrm>
            <a:off x="7334250" y="2001838"/>
            <a:ext cx="1371600" cy="0"/>
          </a:xfrm>
          <a:prstGeom prst="line">
            <a:avLst/>
          </a:prstGeom>
          <a:ln w="28575" cap="flat" cmpd="sng">
            <a:solidFill>
              <a:srgbClr val="FF9900"/>
            </a:solidFill>
            <a:prstDash val="solid"/>
            <a:headEnd type="none" w="med" len="med"/>
            <a:tailEnd type="triangle" w="med" len="med"/>
          </a:ln>
        </p:spPr>
      </p:sp>
      <p:graphicFrame>
        <p:nvGraphicFramePr>
          <p:cNvPr id="55298" name="Object 10"/>
          <p:cNvGraphicFramePr/>
          <p:nvPr/>
        </p:nvGraphicFramePr>
        <p:xfrm>
          <a:off x="7791450" y="1722438"/>
          <a:ext cx="230188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40" name="" r:id="rId1" imgW="228600" imgH="228600" progId="Equation.3">
                  <p:embed/>
                </p:oleObj>
              </mc:Choice>
              <mc:Fallback>
                <p:oleObj name="" r:id="rId1" imgW="228600" imgH="228600" progId="Equation.3">
                  <p:embed/>
                  <p:pic>
                    <p:nvPicPr>
                      <p:cNvPr id="0" name="图片 343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791450" y="1722438"/>
                        <a:ext cx="230188" cy="228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299" name="Object 11"/>
          <p:cNvGraphicFramePr/>
          <p:nvPr/>
        </p:nvGraphicFramePr>
        <p:xfrm>
          <a:off x="6731000" y="871538"/>
          <a:ext cx="188913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42" name="" r:id="rId3" imgW="190500" imgH="266065" progId="Equation.3">
                  <p:embed/>
                </p:oleObj>
              </mc:Choice>
              <mc:Fallback>
                <p:oleObj name="" r:id="rId3" imgW="190500" imgH="266065" progId="Equation.3">
                  <p:embed/>
                  <p:pic>
                    <p:nvPicPr>
                      <p:cNvPr id="0" name="图片 344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731000" y="871538"/>
                        <a:ext cx="188913" cy="266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14" name="Line 12"/>
          <p:cNvSpPr/>
          <p:nvPr/>
        </p:nvSpPr>
        <p:spPr>
          <a:xfrm flipV="1">
            <a:off x="7029450" y="782638"/>
            <a:ext cx="0" cy="609600"/>
          </a:xfrm>
          <a:prstGeom prst="line">
            <a:avLst/>
          </a:prstGeom>
          <a:ln w="28575" cap="flat" cmpd="sng">
            <a:solidFill>
              <a:srgbClr val="FF6600"/>
            </a:solidFill>
            <a:prstDash val="solid"/>
            <a:headEnd type="none" w="med" len="med"/>
            <a:tailEnd type="triangle" w="med" len="med"/>
          </a:ln>
        </p:spPr>
      </p:sp>
      <p:graphicFrame>
        <p:nvGraphicFramePr>
          <p:cNvPr id="635917" name="Object 13"/>
          <p:cNvGraphicFramePr/>
          <p:nvPr/>
        </p:nvGraphicFramePr>
        <p:xfrm>
          <a:off x="6662738" y="2371725"/>
          <a:ext cx="233362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8" name="" r:id="rId5" imgW="228600" imgH="266065" progId="Equation.3">
                  <p:embed/>
                </p:oleObj>
              </mc:Choice>
              <mc:Fallback>
                <p:oleObj name="" r:id="rId5" imgW="228600" imgH="266065" progId="Equation.3">
                  <p:embed/>
                  <p:pic>
                    <p:nvPicPr>
                      <p:cNvPr id="0" name="图片 343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662738" y="2371725"/>
                        <a:ext cx="233362" cy="266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5918" name="Object 14"/>
          <p:cNvGraphicFramePr/>
          <p:nvPr/>
        </p:nvGraphicFramePr>
        <p:xfrm>
          <a:off x="846138" y="1817688"/>
          <a:ext cx="876300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41" name="" r:id="rId7" imgW="875665" imgH="533400" progId="Equation.3">
                  <p:embed/>
                </p:oleObj>
              </mc:Choice>
              <mc:Fallback>
                <p:oleObj name="" r:id="rId7" imgW="875665" imgH="533400" progId="Equation.3">
                  <p:embed/>
                  <p:pic>
                    <p:nvPicPr>
                      <p:cNvPr id="0" name="图片 344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46138" y="1817688"/>
                        <a:ext cx="876300" cy="5318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5919" name="Object 15"/>
          <p:cNvGraphicFramePr/>
          <p:nvPr/>
        </p:nvGraphicFramePr>
        <p:xfrm>
          <a:off x="1762125" y="1690688"/>
          <a:ext cx="3187700" cy="722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46" name="" r:id="rId9" imgW="3186430" imgH="723900" progId="Equation.3">
                  <p:embed/>
                </p:oleObj>
              </mc:Choice>
              <mc:Fallback>
                <p:oleObj name="" r:id="rId9" imgW="3186430" imgH="723900" progId="Equation.3">
                  <p:embed/>
                  <p:pic>
                    <p:nvPicPr>
                      <p:cNvPr id="0" name="图片 344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762125" y="1690688"/>
                        <a:ext cx="3187700" cy="7223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15" name="Line 16"/>
          <p:cNvSpPr/>
          <p:nvPr/>
        </p:nvSpPr>
        <p:spPr>
          <a:xfrm>
            <a:off x="7339013" y="777875"/>
            <a:ext cx="1381125" cy="1228725"/>
          </a:xfrm>
          <a:prstGeom prst="line">
            <a:avLst/>
          </a:prstGeom>
          <a:ln w="28575" cap="flat" cmpd="sng">
            <a:solidFill>
              <a:srgbClr val="00FF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5316" name="Line 17"/>
          <p:cNvSpPr/>
          <p:nvPr/>
        </p:nvSpPr>
        <p:spPr>
          <a:xfrm flipV="1">
            <a:off x="7400925" y="2001838"/>
            <a:ext cx="1304925" cy="1209675"/>
          </a:xfrm>
          <a:prstGeom prst="line">
            <a:avLst/>
          </a:prstGeom>
          <a:ln w="28575" cap="flat" cmpd="sng">
            <a:solidFill>
              <a:srgbClr val="00FF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5317" name="Text Box 18"/>
          <p:cNvSpPr txBox="1"/>
          <p:nvPr/>
        </p:nvSpPr>
        <p:spPr>
          <a:xfrm>
            <a:off x="850900" y="736600"/>
            <a:ext cx="295275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 eaLnBrk="1" hangingPunct="1"/>
            <a:r>
              <a:rPr lang="zh-CN" altLang="en-US" sz="2400" dirty="0">
                <a:latin typeface="Times New Roman" panose="02020603050405020304" pitchFamily="18" charset="0"/>
                <a:ea typeface="仿宋_GB2312" pitchFamily="49" charset="-122"/>
              </a:rPr>
              <a:t>图中载流直导线</a:t>
            </a:r>
            <a:r>
              <a:rPr lang="en-US" altLang="zh-CN" sz="2400" dirty="0">
                <a:latin typeface="Times New Roman" panose="02020603050405020304" pitchFamily="18" charset="0"/>
                <a:ea typeface="仿宋_GB2312" pitchFamily="49" charset="-122"/>
              </a:rPr>
              <a:t>,  </a:t>
            </a:r>
            <a:r>
              <a:rPr lang="zh-CN" altLang="en-US" sz="2400" dirty="0">
                <a:latin typeface="Times New Roman" panose="02020603050405020304" pitchFamily="18" charset="0"/>
                <a:ea typeface="仿宋_GB2312" pitchFamily="49" charset="-122"/>
              </a:rPr>
              <a:t>设</a:t>
            </a:r>
            <a:r>
              <a:rPr lang="zh-CN" altLang="en-US" dirty="0"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endParaRPr lang="zh-CN" altLang="en-US" dirty="0"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graphicFrame>
        <p:nvGraphicFramePr>
          <p:cNvPr id="55303" name="Object 19"/>
          <p:cNvGraphicFramePr/>
          <p:nvPr/>
        </p:nvGraphicFramePr>
        <p:xfrm>
          <a:off x="3732213" y="854075"/>
          <a:ext cx="1649412" cy="366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44" name="" r:id="rId11" imgW="1651000" imgH="368300" progId="Equation.3">
                  <p:embed/>
                </p:oleObj>
              </mc:Choice>
              <mc:Fallback>
                <p:oleObj name="" r:id="rId11" imgW="1651000" imgH="368300" progId="Equation.3">
                  <p:embed/>
                  <p:pic>
                    <p:nvPicPr>
                      <p:cNvPr id="0" name="图片 3443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732213" y="854075"/>
                        <a:ext cx="1649412" cy="3667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4" name="Object 20"/>
          <p:cNvGraphicFramePr/>
          <p:nvPr/>
        </p:nvGraphicFramePr>
        <p:xfrm>
          <a:off x="7491413" y="2565400"/>
          <a:ext cx="223837" cy="334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45" name="" r:id="rId13" imgW="279400" imgH="419100" progId="Equation.3">
                  <p:embed/>
                </p:oleObj>
              </mc:Choice>
              <mc:Fallback>
                <p:oleObj name="" r:id="rId13" imgW="279400" imgH="419100" progId="Equation.3">
                  <p:embed/>
                  <p:pic>
                    <p:nvPicPr>
                      <p:cNvPr id="0" name="图片 3444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7491413" y="2565400"/>
                        <a:ext cx="223837" cy="3349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5" name="Object 21"/>
          <p:cNvGraphicFramePr/>
          <p:nvPr/>
        </p:nvGraphicFramePr>
        <p:xfrm>
          <a:off x="7478713" y="1089025"/>
          <a:ext cx="252412" cy="334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9" name="" r:id="rId15" imgW="317500" imgH="418465" progId="Equation.3">
                  <p:embed/>
                </p:oleObj>
              </mc:Choice>
              <mc:Fallback>
                <p:oleObj name="" r:id="rId15" imgW="317500" imgH="418465" progId="Equation.3">
                  <p:embed/>
                  <p:pic>
                    <p:nvPicPr>
                      <p:cNvPr id="0" name="图片 3438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7478713" y="1089025"/>
                        <a:ext cx="252412" cy="3349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5926" name="Object 22"/>
          <p:cNvGraphicFramePr/>
          <p:nvPr/>
        </p:nvGraphicFramePr>
        <p:xfrm>
          <a:off x="1781175" y="2638425"/>
          <a:ext cx="1930400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43" name="" r:id="rId17" imgW="1930400" imgH="749300" progId="Equation.3">
                  <p:embed/>
                </p:oleObj>
              </mc:Choice>
              <mc:Fallback>
                <p:oleObj name="" r:id="rId17" imgW="1930400" imgH="749300" progId="Equation.3">
                  <p:embed/>
                  <p:pic>
                    <p:nvPicPr>
                      <p:cNvPr id="0" name="图片 3442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781175" y="2638425"/>
                        <a:ext cx="1930400" cy="749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5927" name="Object 23"/>
          <p:cNvGraphicFramePr/>
          <p:nvPr/>
        </p:nvGraphicFramePr>
        <p:xfrm>
          <a:off x="3708400" y="2636838"/>
          <a:ext cx="1116013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47" name="" r:id="rId19" imgW="1117600" imgH="749300" progId="Equation.3">
                  <p:embed/>
                </p:oleObj>
              </mc:Choice>
              <mc:Fallback>
                <p:oleObj name="" r:id="rId19" imgW="1117600" imgH="749300" progId="Equation.3">
                  <p:embed/>
                  <p:pic>
                    <p:nvPicPr>
                      <p:cNvPr id="0" name="图片 3446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3708400" y="2636838"/>
                        <a:ext cx="1116013" cy="749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5928" name="Object 24"/>
          <p:cNvGraphicFramePr/>
          <p:nvPr/>
        </p:nvGraphicFramePr>
        <p:xfrm>
          <a:off x="4887913" y="2854325"/>
          <a:ext cx="722312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49" name="" r:id="rId21" imgW="723900" imgH="381000" progId="Equation.3">
                  <p:embed/>
                </p:oleObj>
              </mc:Choice>
              <mc:Fallback>
                <p:oleObj name="" r:id="rId21" imgW="723900" imgH="381000" progId="Equation.3">
                  <p:embed/>
                  <p:pic>
                    <p:nvPicPr>
                      <p:cNvPr id="0" name="图片 3448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4887913" y="2854325"/>
                        <a:ext cx="722312" cy="381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18" name="Rectangle 25"/>
          <p:cNvSpPr/>
          <p:nvPr/>
        </p:nvSpPr>
        <p:spPr>
          <a:xfrm>
            <a:off x="468313" y="771525"/>
            <a:ext cx="490537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 algn="ctr" eaLnBrk="1" hangingPunct="1"/>
            <a:r>
              <a:rPr lang="zh-CN" altLang="en-US" sz="2400" dirty="0">
                <a:latin typeface="Times New Roman" panose="02020603050405020304" pitchFamily="18" charset="0"/>
                <a:ea typeface="仿宋_GB2312" pitchFamily="49" charset="-122"/>
              </a:rPr>
              <a:t>例</a:t>
            </a:r>
            <a:endParaRPr lang="zh-CN" altLang="en-US" sz="2400" dirty="0"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635930" name="Text Box 26"/>
          <p:cNvSpPr txBox="1"/>
          <p:nvPr/>
        </p:nvSpPr>
        <p:spPr>
          <a:xfrm>
            <a:off x="865188" y="1274763"/>
            <a:ext cx="2054225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 eaLnBrk="1" hangingPunct="1"/>
            <a:r>
              <a:rPr lang="zh-CN" altLang="en-US" sz="2400" dirty="0">
                <a:latin typeface="Times New Roman" panose="02020603050405020304" pitchFamily="18" charset="0"/>
                <a:ea typeface="仿宋_GB2312" pitchFamily="49" charset="-122"/>
              </a:rPr>
              <a:t>则 </a:t>
            </a:r>
            <a:r>
              <a:rPr lang="en-US" altLang="zh-CN" sz="2400" i="1" dirty="0">
                <a:latin typeface="Times New Roman" panose="02020603050405020304" pitchFamily="18" charset="0"/>
                <a:ea typeface="仿宋_GB2312" pitchFamily="49" charset="-122"/>
              </a:rPr>
              <a:t>L </a:t>
            </a:r>
            <a:r>
              <a:rPr lang="zh-CN" altLang="en-US" sz="2400" dirty="0">
                <a:latin typeface="Times New Roman" panose="02020603050405020304" pitchFamily="18" charset="0"/>
                <a:ea typeface="仿宋_GB2312" pitchFamily="49" charset="-122"/>
              </a:rPr>
              <a:t>的环流为</a:t>
            </a:r>
            <a:endParaRPr lang="zh-CN" altLang="en-US" sz="2400" dirty="0"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55320" name="Arc 27"/>
          <p:cNvSpPr/>
          <p:nvPr/>
        </p:nvSpPr>
        <p:spPr>
          <a:xfrm rot="7371720">
            <a:off x="7313613" y="785813"/>
            <a:ext cx="273050" cy="338137"/>
          </a:xfrm>
          <a:custGeom>
            <a:avLst/>
            <a:gdLst>
              <a:gd name="txL" fmla="*/ 0 w 17519"/>
              <a:gd name="txT" fmla="*/ 0 h 20284"/>
              <a:gd name="txR" fmla="*/ 17519 w 17519"/>
              <a:gd name="txB" fmla="*/ 20284 h 20284"/>
            </a:gdLst>
            <a:ahLst/>
            <a:cxnLst>
              <a:cxn ang="0">
                <a:pos x="2147483647" y="0"/>
              </a:cxn>
              <a:cxn ang="0">
                <a:pos x="2147483647" y="2147483647"/>
              </a:cxn>
              <a:cxn ang="0">
                <a:pos x="0" y="2147483647"/>
              </a:cxn>
            </a:cxnLst>
            <a:rect l="txL" t="txT" r="txR" b="txB"/>
            <a:pathLst>
              <a:path w="17519" h="20284" fill="none">
                <a:moveTo>
                  <a:pt x="7424" y="-1"/>
                </a:moveTo>
                <a:cubicBezTo>
                  <a:pt x="11477" y="1483"/>
                  <a:pt x="14993" y="4147"/>
                  <a:pt x="17519" y="7648"/>
                </a:cubicBezTo>
              </a:path>
              <a:path w="17519" h="20284" stroke="0">
                <a:moveTo>
                  <a:pt x="7424" y="-1"/>
                </a:moveTo>
                <a:cubicBezTo>
                  <a:pt x="11477" y="1483"/>
                  <a:pt x="14993" y="4147"/>
                  <a:pt x="17519" y="7648"/>
                </a:cubicBezTo>
                <a:lnTo>
                  <a:pt x="0" y="20284"/>
                </a:lnTo>
                <a:close/>
              </a:path>
            </a:pathLst>
          </a:custGeom>
          <a:noFill/>
          <a:ln w="28575" cap="flat" cmpd="sng">
            <a:solidFill>
              <a:srgbClr val="66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p>
            <a:pPr lvl="0" eaLnBrk="1" hangingPunct="1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5321" name="Arc 28"/>
          <p:cNvSpPr/>
          <p:nvPr/>
        </p:nvSpPr>
        <p:spPr>
          <a:xfrm rot="-1968626">
            <a:off x="7348538" y="2901950"/>
            <a:ext cx="307975" cy="323850"/>
          </a:xfrm>
          <a:custGeom>
            <a:avLst/>
            <a:gdLst>
              <a:gd name="txL" fmla="*/ 0 w 19715"/>
              <a:gd name="txT" fmla="*/ 0 h 19405"/>
              <a:gd name="txR" fmla="*/ 19715 w 19715"/>
              <a:gd name="txB" fmla="*/ 19405 h 19405"/>
            </a:gdLst>
            <a:ahLst/>
            <a:cxnLst>
              <a:cxn ang="0">
                <a:pos x="2147483647" y="0"/>
              </a:cxn>
              <a:cxn ang="0">
                <a:pos x="2147483647" y="2147483647"/>
              </a:cxn>
              <a:cxn ang="0">
                <a:pos x="0" y="2147483647"/>
              </a:cxn>
            </a:cxnLst>
            <a:rect l="txL" t="txT" r="txR" b="txB"/>
            <a:pathLst>
              <a:path w="19715" h="19405" fill="none">
                <a:moveTo>
                  <a:pt x="9487" y="0"/>
                </a:moveTo>
                <a:cubicBezTo>
                  <a:pt x="14030" y="2221"/>
                  <a:pt x="17649" y="5965"/>
                  <a:pt x="19715" y="10580"/>
                </a:cubicBezTo>
              </a:path>
              <a:path w="19715" h="19405" stroke="0">
                <a:moveTo>
                  <a:pt x="9487" y="0"/>
                </a:moveTo>
                <a:cubicBezTo>
                  <a:pt x="14030" y="2221"/>
                  <a:pt x="17649" y="5965"/>
                  <a:pt x="19715" y="10580"/>
                </a:cubicBezTo>
                <a:lnTo>
                  <a:pt x="0" y="19405"/>
                </a:lnTo>
                <a:close/>
              </a:path>
            </a:pathLst>
          </a:custGeom>
          <a:noFill/>
          <a:ln w="28575" cap="flat" cmpd="sng">
            <a:solidFill>
              <a:srgbClr val="66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p>
            <a:pPr lvl="0" eaLnBrk="1" hangingPunct="1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35933" name="Text Box 29"/>
          <p:cNvSpPr txBox="1"/>
          <p:nvPr/>
        </p:nvSpPr>
        <p:spPr>
          <a:xfrm>
            <a:off x="611188" y="4151313"/>
            <a:ext cx="8351837" cy="10064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>
              <a:lnSpc>
                <a:spcPct val="125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</a:rPr>
              <a:t>安培环路定理只适用于闭合的载流导线，对于任意设想的一段载流导线不成立。</a:t>
            </a:r>
            <a:endParaRPr lang="zh-CN" altLang="en-US" sz="2400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635934" name="Text Box 30"/>
          <p:cNvSpPr txBox="1"/>
          <p:nvPr/>
        </p:nvSpPr>
        <p:spPr>
          <a:xfrm>
            <a:off x="539750" y="3749675"/>
            <a:ext cx="5400675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</a:pPr>
            <a:r>
              <a:rPr lang="zh-CN" altLang="en-US" sz="2400" dirty="0">
                <a:solidFill>
                  <a:srgbClr val="006699"/>
                </a:solidFill>
                <a:latin typeface="Times New Roman" panose="02020603050405020304" pitchFamily="18" charset="0"/>
                <a:ea typeface="楷体_GB2312" pitchFamily="49" charset="-122"/>
              </a:rPr>
              <a:t>安培定理成立条件：</a:t>
            </a: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</a:rPr>
              <a:t>电流是稳恒的</a:t>
            </a:r>
            <a:endParaRPr lang="zh-CN" altLang="en-US" sz="2400" i="1" baseline="-25000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635935" name="Text Box 31"/>
          <p:cNvSpPr txBox="1"/>
          <p:nvPr/>
        </p:nvSpPr>
        <p:spPr>
          <a:xfrm>
            <a:off x="5435600" y="3719513"/>
            <a:ext cx="3168650" cy="5127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>
              <a:lnSpc>
                <a:spcPct val="115000"/>
              </a:lnSpc>
              <a:buFont typeface="Symbol" panose="05050102010706020507" pitchFamily="18" charset="2"/>
              <a:buNone/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（闭合或伸展到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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）；</a:t>
            </a:r>
            <a:endParaRPr lang="zh-CN" altLang="en-US" sz="2400" dirty="0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35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5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5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35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35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35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635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635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635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34">
                                            <p:txEl>
                                              <p:charRg st="0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635934">
                                            <p:txEl>
                                              <p:charRg st="0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635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635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5911" grpId="0" animBg="1"/>
      <p:bldP spid="635912" grpId="0" animBg="1"/>
      <p:bldP spid="635930" grpId="0"/>
      <p:bldP spid="635933" grpId="0"/>
      <p:bldP spid="635934" grpId="0" build="p"/>
      <p:bldP spid="635935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56326" name="Group 2"/>
          <p:cNvGrpSpPr/>
          <p:nvPr/>
        </p:nvGrpSpPr>
        <p:grpSpPr>
          <a:xfrm>
            <a:off x="971550" y="738188"/>
            <a:ext cx="7102475" cy="5138737"/>
            <a:chOff x="828" y="404"/>
            <a:chExt cx="4474" cy="3237"/>
          </a:xfrm>
        </p:grpSpPr>
        <p:sp>
          <p:nvSpPr>
            <p:cNvPr id="56327" name="Text Box 3"/>
            <p:cNvSpPr txBox="1"/>
            <p:nvPr/>
          </p:nvSpPr>
          <p:spPr>
            <a:xfrm>
              <a:off x="828" y="471"/>
              <a:ext cx="66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algn="ctr" eaLnBrk="1" hangingPunct="1">
                <a:spcBef>
                  <a:spcPct val="50000"/>
                </a:spcBef>
              </a:pPr>
              <a:r>
                <a:rPr lang="zh-CN" altLang="en-US" sz="2400" dirty="0">
                  <a:solidFill>
                    <a:srgbClr val="FF3300"/>
                  </a:solidFill>
                  <a:latin typeface="楷体_GB2312" pitchFamily="49" charset="-122"/>
                  <a:ea typeface="楷体_GB2312" pitchFamily="49" charset="-122"/>
                </a:rPr>
                <a:t>比较</a:t>
              </a:r>
              <a:endParaRPr lang="zh-CN" altLang="en-US" sz="2400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  <p:graphicFrame>
          <p:nvGraphicFramePr>
            <p:cNvPr id="56322" name="Object 4"/>
            <p:cNvGraphicFramePr/>
            <p:nvPr/>
          </p:nvGraphicFramePr>
          <p:xfrm>
            <a:off x="1706" y="2325"/>
            <a:ext cx="931" cy="3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48" name="" r:id="rId1" imgW="837565" imgH="292100" progId="Equation.DSMT4">
                    <p:embed/>
                  </p:oleObj>
                </mc:Choice>
                <mc:Fallback>
                  <p:oleObj name="" r:id="rId1" imgW="837565" imgH="292100" progId="Equation.DSMT4">
                    <p:embed/>
                    <p:pic>
                      <p:nvPicPr>
                        <p:cNvPr id="0" name="图片 3447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1706" y="2325"/>
                          <a:ext cx="931" cy="36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6328" name="Text Box 5"/>
            <p:cNvSpPr txBox="1"/>
            <p:nvPr/>
          </p:nvSpPr>
          <p:spPr>
            <a:xfrm>
              <a:off x="1751" y="2907"/>
              <a:ext cx="99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algn="ctr" eaLnBrk="1" hangingPunct="1">
                <a:spcBef>
                  <a:spcPct val="50000"/>
                </a:spcBef>
              </a:pPr>
              <a:r>
                <a:rPr lang="zh-CN" altLang="en-US" sz="2400" dirty="0">
                  <a:solidFill>
                    <a:srgbClr val="FF3300"/>
                  </a:solidFill>
                  <a:latin typeface="楷体_GB2312" pitchFamily="49" charset="-122"/>
                  <a:ea typeface="楷体_GB2312" pitchFamily="49" charset="-122"/>
                </a:rPr>
                <a:t>无源场</a:t>
              </a:r>
              <a:endParaRPr lang="zh-CN" altLang="en-US" sz="2400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  <p:graphicFrame>
          <p:nvGraphicFramePr>
            <p:cNvPr id="56323" name="Object 6"/>
            <p:cNvGraphicFramePr/>
            <p:nvPr/>
          </p:nvGraphicFramePr>
          <p:xfrm>
            <a:off x="1693" y="988"/>
            <a:ext cx="1365" cy="5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50" name="" r:id="rId3" imgW="1294765" imgH="431800" progId="Equation.DSMT4">
                    <p:embed/>
                  </p:oleObj>
                </mc:Choice>
                <mc:Fallback>
                  <p:oleObj name="" r:id="rId3" imgW="1294765" imgH="431800" progId="Equation.DSMT4">
                    <p:embed/>
                    <p:pic>
                      <p:nvPicPr>
                        <p:cNvPr id="0" name="图片 3449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693" y="988"/>
                          <a:ext cx="1365" cy="51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6329" name="Text Box 7"/>
            <p:cNvSpPr txBox="1"/>
            <p:nvPr/>
          </p:nvSpPr>
          <p:spPr>
            <a:xfrm>
              <a:off x="1752" y="1598"/>
              <a:ext cx="91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algn="ctr" eaLnBrk="1" hangingPunct="1">
                <a:spcBef>
                  <a:spcPct val="50000"/>
                </a:spcBef>
              </a:pPr>
              <a:r>
                <a:rPr lang="zh-CN" altLang="en-US" sz="2400" dirty="0">
                  <a:solidFill>
                    <a:srgbClr val="FF3300"/>
                  </a:solidFill>
                  <a:latin typeface="楷体_GB2312" pitchFamily="49" charset="-122"/>
                  <a:ea typeface="楷体_GB2312" pitchFamily="49" charset="-122"/>
                </a:rPr>
                <a:t>有源场</a:t>
              </a:r>
              <a:endParaRPr lang="zh-CN" altLang="en-US" sz="2400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56330" name="Text Box 8"/>
            <p:cNvSpPr txBox="1"/>
            <p:nvPr/>
          </p:nvSpPr>
          <p:spPr>
            <a:xfrm>
              <a:off x="1861" y="469"/>
              <a:ext cx="965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algn="ctr" eaLnBrk="1" hangingPunct="1">
                <a:spcBef>
                  <a:spcPct val="50000"/>
                </a:spcBef>
              </a:pPr>
              <a:r>
                <a:rPr lang="zh-CN" altLang="en-US" sz="2400" dirty="0">
                  <a:solidFill>
                    <a:schemeClr val="accent1"/>
                  </a:solidFill>
                  <a:latin typeface="楷体_GB2312" pitchFamily="49" charset="-122"/>
                  <a:ea typeface="楷体_GB2312" pitchFamily="49" charset="-122"/>
                </a:rPr>
                <a:t>高斯定理</a:t>
              </a:r>
              <a:endParaRPr lang="zh-CN" altLang="en-US" sz="2400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56331" name="Text Box 9"/>
            <p:cNvSpPr txBox="1"/>
            <p:nvPr/>
          </p:nvSpPr>
          <p:spPr>
            <a:xfrm>
              <a:off x="3773" y="469"/>
              <a:ext cx="1047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algn="ctr" eaLnBrk="1" hangingPunct="1">
                <a:spcBef>
                  <a:spcPct val="50000"/>
                </a:spcBef>
              </a:pPr>
              <a:r>
                <a:rPr lang="zh-CN" altLang="en-US" sz="2400" dirty="0">
                  <a:solidFill>
                    <a:schemeClr val="accent1"/>
                  </a:solidFill>
                  <a:latin typeface="楷体_GB2312" pitchFamily="49" charset="-122"/>
                  <a:ea typeface="楷体_GB2312" pitchFamily="49" charset="-122"/>
                </a:rPr>
                <a:t>环路定理</a:t>
              </a:r>
              <a:endParaRPr lang="zh-CN" altLang="en-US" sz="2400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56332" name="Text Box 10"/>
            <p:cNvSpPr txBox="1"/>
            <p:nvPr/>
          </p:nvSpPr>
          <p:spPr>
            <a:xfrm>
              <a:off x="829" y="1178"/>
              <a:ext cx="695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p>
              <a:pPr lvl="0" algn="ctr" eaLnBrk="1" hangingPunct="1"/>
              <a:r>
                <a:rPr lang="zh-CN" altLang="en-US" sz="2400" dirty="0">
                  <a:solidFill>
                    <a:schemeClr val="accent1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静电场</a:t>
              </a:r>
              <a:endParaRPr lang="zh-CN" altLang="en-US" sz="2400" dirty="0">
                <a:solidFill>
                  <a:schemeClr val="accent1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56333" name="Text Box 11"/>
            <p:cNvSpPr txBox="1"/>
            <p:nvPr/>
          </p:nvSpPr>
          <p:spPr>
            <a:xfrm>
              <a:off x="877" y="2583"/>
              <a:ext cx="568" cy="51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>
              <a:spAutoFit/>
            </a:bodyPr>
            <a:p>
              <a:pPr lvl="0" algn="ctr" eaLnBrk="1" hangingPunct="1"/>
              <a:r>
                <a:rPr lang="zh-CN" altLang="en-US" sz="2400" dirty="0">
                  <a:solidFill>
                    <a:schemeClr val="accent1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稳恒磁场</a:t>
              </a:r>
              <a:endParaRPr lang="zh-CN" altLang="en-US" sz="2400" dirty="0">
                <a:solidFill>
                  <a:schemeClr val="accent1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56334" name="Line 12"/>
            <p:cNvSpPr/>
            <p:nvPr/>
          </p:nvSpPr>
          <p:spPr>
            <a:xfrm>
              <a:off x="877" y="845"/>
              <a:ext cx="4371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6335" name="Line 13"/>
            <p:cNvSpPr/>
            <p:nvPr/>
          </p:nvSpPr>
          <p:spPr>
            <a:xfrm>
              <a:off x="877" y="2028"/>
              <a:ext cx="4371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6336" name="Line 14"/>
            <p:cNvSpPr/>
            <p:nvPr/>
          </p:nvSpPr>
          <p:spPr>
            <a:xfrm>
              <a:off x="877" y="3641"/>
              <a:ext cx="4371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6337" name="Line 15"/>
            <p:cNvSpPr/>
            <p:nvPr/>
          </p:nvSpPr>
          <p:spPr>
            <a:xfrm>
              <a:off x="877" y="404"/>
              <a:ext cx="4371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6338" name="Line 16"/>
            <p:cNvSpPr/>
            <p:nvPr/>
          </p:nvSpPr>
          <p:spPr>
            <a:xfrm flipH="1">
              <a:off x="1505" y="404"/>
              <a:ext cx="9" cy="3237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6339" name="Line 17"/>
            <p:cNvSpPr/>
            <p:nvPr/>
          </p:nvSpPr>
          <p:spPr>
            <a:xfrm>
              <a:off x="3418" y="404"/>
              <a:ext cx="0" cy="3237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graphicFrame>
          <p:nvGraphicFramePr>
            <p:cNvPr id="56324" name="Object 18"/>
            <p:cNvGraphicFramePr/>
            <p:nvPr/>
          </p:nvGraphicFramePr>
          <p:xfrm>
            <a:off x="3794" y="1021"/>
            <a:ext cx="927" cy="3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51" name="" r:id="rId5" imgW="735965" imgH="304800" progId="Equation.3">
                    <p:embed/>
                  </p:oleObj>
                </mc:Choice>
                <mc:Fallback>
                  <p:oleObj name="" r:id="rId5" imgW="735965" imgH="304800" progId="Equation.3">
                    <p:embed/>
                    <p:pic>
                      <p:nvPicPr>
                        <p:cNvPr id="0" name="图片 3450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3794" y="1021"/>
                          <a:ext cx="927" cy="36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6340" name="Text Box 19"/>
            <p:cNvSpPr txBox="1"/>
            <p:nvPr/>
          </p:nvSpPr>
          <p:spPr>
            <a:xfrm>
              <a:off x="3663" y="1580"/>
              <a:ext cx="1467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p>
              <a:pPr lvl="0" algn="ctr" eaLnBrk="1" hangingPunct="1"/>
              <a:r>
                <a:rPr lang="zh-CN" altLang="en-US" sz="2400" dirty="0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保守场、有势场</a:t>
              </a:r>
              <a:endParaRPr lang="zh-CN" altLang="en-US" sz="2400" dirty="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56325" name="Object 20"/>
            <p:cNvGraphicFramePr/>
            <p:nvPr/>
          </p:nvGraphicFramePr>
          <p:xfrm>
            <a:off x="3685" y="2222"/>
            <a:ext cx="1617" cy="5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52" name="" r:id="rId7" imgW="1243330" imgH="405765" progId="Equation.3">
                    <p:embed/>
                  </p:oleObj>
                </mc:Choice>
                <mc:Fallback>
                  <p:oleObj name="" r:id="rId7" imgW="1243330" imgH="405765" progId="Equation.3">
                    <p:embed/>
                    <p:pic>
                      <p:nvPicPr>
                        <p:cNvPr id="0" name="图片 3451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3685" y="2222"/>
                          <a:ext cx="1617" cy="50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6341" name="Text Box 21"/>
            <p:cNvSpPr txBox="1"/>
            <p:nvPr/>
          </p:nvSpPr>
          <p:spPr>
            <a:xfrm>
              <a:off x="3625" y="2919"/>
              <a:ext cx="1660" cy="51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p>
              <a:pPr lvl="0" algn="ctr" eaLnBrk="1" hangingPunct="1"/>
              <a:r>
                <a:rPr lang="zh-CN" altLang="en-US" sz="2400" dirty="0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非保守场、无势场</a:t>
              </a:r>
              <a:endParaRPr lang="zh-CN" altLang="en-US" sz="2400" dirty="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  <a:p>
              <a:pPr lvl="0" algn="ctr" eaLnBrk="1" hangingPunct="1"/>
              <a:r>
                <a:rPr lang="zh-CN" altLang="en-US" sz="2400" dirty="0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（涡旋场）</a:t>
              </a:r>
              <a:endParaRPr lang="zh-CN" altLang="en-US" sz="2400" dirty="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</p:spTree>
  </p:cSld>
  <p:clrMapOvr>
    <a:masterClrMapping/>
  </p:clrMapOvr>
  <p:transition spd="med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7348" name="Text Box 2"/>
          <p:cNvSpPr txBox="1"/>
          <p:nvPr/>
        </p:nvSpPr>
        <p:spPr>
          <a:xfrm>
            <a:off x="684213" y="549275"/>
            <a:ext cx="4114800" cy="519113"/>
          </a:xfrm>
          <a:prstGeom prst="rect">
            <a:avLst/>
          </a:prstGeom>
          <a:noFill/>
          <a:ln w="28575">
            <a:noFill/>
          </a:ln>
        </p:spPr>
        <p:txBody>
          <a:bodyPr wrap="none" anchor="ctr">
            <a:spAutoFit/>
          </a:bodyPr>
          <a:p>
            <a:pPr lvl="0" eaLnBrk="1" hangingPunct="1"/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三 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.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安培环路定理的应用</a:t>
            </a:r>
            <a:endParaRPr lang="zh-CN" altLang="en-US" sz="2400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57349" name="Text Box 11"/>
          <p:cNvSpPr txBox="1"/>
          <p:nvPr/>
        </p:nvSpPr>
        <p:spPr>
          <a:xfrm>
            <a:off x="684213" y="1052513"/>
            <a:ext cx="5854700" cy="457200"/>
          </a:xfrm>
          <a:prstGeom prst="rect">
            <a:avLst/>
          </a:prstGeom>
          <a:noFill/>
          <a:ln w="28575">
            <a:noFill/>
          </a:ln>
        </p:spPr>
        <p:txBody>
          <a:bodyPr wrap="none" anchor="ctr">
            <a:spAutoFit/>
          </a:bodyPr>
          <a:p>
            <a:pPr lvl="0" eaLnBrk="1" hangingPunct="1"/>
            <a:r>
              <a:rPr lang="en-US" altLang="zh-CN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1) </a:t>
            </a:r>
            <a:r>
              <a:rPr lang="zh-CN" altLang="en-US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可以用安培环路定理定性分析场的分布</a:t>
            </a:r>
            <a:endParaRPr lang="zh-CN" altLang="en-US" sz="2400" dirty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636940" name="Text Box 12"/>
          <p:cNvSpPr txBox="1"/>
          <p:nvPr/>
        </p:nvSpPr>
        <p:spPr>
          <a:xfrm>
            <a:off x="755650" y="1557338"/>
            <a:ext cx="6248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.  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证明不存在突然降到零的磁场。</a:t>
            </a:r>
            <a:endParaRPr lang="zh-CN" altLang="en-US" sz="2400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636941" name="Text Box 13"/>
          <p:cNvSpPr txBox="1"/>
          <p:nvPr/>
        </p:nvSpPr>
        <p:spPr>
          <a:xfrm>
            <a:off x="1187450" y="2117725"/>
            <a:ext cx="1752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</a:pP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证明：</a:t>
            </a:r>
            <a:endParaRPr lang="zh-CN" altLang="en-US" sz="2400" dirty="0">
              <a:solidFill>
                <a:srgbClr val="0000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636942" name="Text Box 14"/>
          <p:cNvSpPr txBox="1"/>
          <p:nvPr/>
        </p:nvSpPr>
        <p:spPr>
          <a:xfrm>
            <a:off x="2339975" y="2117725"/>
            <a:ext cx="3527425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选图示的闭合回路</a:t>
            </a:r>
            <a:r>
              <a:rPr lang="en-US" altLang="zh-CN" sz="2400" i="1" dirty="0">
                <a:latin typeface="楷体_GB2312" pitchFamily="49" charset="-122"/>
                <a:ea typeface="楷体_GB2312" pitchFamily="49" charset="-122"/>
              </a:rPr>
              <a:t>L</a:t>
            </a:r>
            <a:r>
              <a:rPr lang="zh-CN" altLang="en-US" sz="2400" i="1" dirty="0">
                <a:latin typeface="楷体_GB2312" pitchFamily="49" charset="-122"/>
                <a:ea typeface="楷体_GB2312" pitchFamily="49" charset="-122"/>
              </a:rPr>
              <a:t>，</a:t>
            </a:r>
            <a:endParaRPr lang="zh-CN" altLang="en-US" sz="2400" i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636943" name="Text Box 15"/>
          <p:cNvSpPr txBox="1"/>
          <p:nvPr/>
        </p:nvSpPr>
        <p:spPr>
          <a:xfrm>
            <a:off x="1397000" y="2727325"/>
            <a:ext cx="14859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</a:pP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</a:rPr>
              <a:t>应有：</a:t>
            </a:r>
            <a:endParaRPr lang="zh-CN" altLang="en-US" sz="2400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636944" name="Object 16"/>
          <p:cNvGraphicFramePr/>
          <p:nvPr/>
        </p:nvGraphicFramePr>
        <p:xfrm>
          <a:off x="2443163" y="2708275"/>
          <a:ext cx="2633662" cy="611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3" name="" r:id="rId1" imgW="1421765" imgH="292100" progId="Equation.DSMT4">
                  <p:embed/>
                </p:oleObj>
              </mc:Choice>
              <mc:Fallback>
                <p:oleObj name="" r:id="rId1" imgW="1421765" imgH="292100" progId="Equation.DSMT4">
                  <p:embed/>
                  <p:pic>
                    <p:nvPicPr>
                      <p:cNvPr id="0" name="图片 345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443163" y="2708275"/>
                        <a:ext cx="2633662" cy="6111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6945" name="Text Box 17"/>
          <p:cNvSpPr txBox="1"/>
          <p:nvPr/>
        </p:nvSpPr>
        <p:spPr>
          <a:xfrm>
            <a:off x="1114425" y="3403600"/>
            <a:ext cx="360045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</a:pP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</a:rPr>
              <a:t>但若磁场突然降到零，</a:t>
            </a:r>
            <a:endParaRPr lang="zh-CN" altLang="en-US" sz="2400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636946" name="Object 18"/>
          <p:cNvGraphicFramePr/>
          <p:nvPr/>
        </p:nvGraphicFramePr>
        <p:xfrm>
          <a:off x="2555875" y="4005263"/>
          <a:ext cx="1655763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4" name="" r:id="rId3" imgW="786765" imgH="292100" progId="Equation.DSMT4">
                  <p:embed/>
                </p:oleObj>
              </mc:Choice>
              <mc:Fallback>
                <p:oleObj name="" r:id="rId3" imgW="786765" imgH="292100" progId="Equation.DSMT4">
                  <p:embed/>
                  <p:pic>
                    <p:nvPicPr>
                      <p:cNvPr id="0" name="图片 345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55875" y="4005263"/>
                        <a:ext cx="1655763" cy="609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6947" name="Text Box 19"/>
          <p:cNvSpPr txBox="1"/>
          <p:nvPr/>
        </p:nvSpPr>
        <p:spPr>
          <a:xfrm>
            <a:off x="793750" y="4724400"/>
            <a:ext cx="4648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所以不存在这样的磁场。</a:t>
            </a:r>
            <a:endParaRPr lang="zh-CN" altLang="en-US" sz="2400" dirty="0">
              <a:latin typeface="楷体_GB2312" pitchFamily="49" charset="-122"/>
              <a:ea typeface="楷体_GB2312" pitchFamily="49" charset="-122"/>
            </a:endParaRPr>
          </a:p>
        </p:txBody>
      </p:sp>
      <p:grpSp>
        <p:nvGrpSpPr>
          <p:cNvPr id="2" name="Group 20"/>
          <p:cNvGrpSpPr/>
          <p:nvPr/>
        </p:nvGrpSpPr>
        <p:grpSpPr>
          <a:xfrm>
            <a:off x="5722938" y="3284538"/>
            <a:ext cx="1296987" cy="2232025"/>
            <a:chOff x="3696" y="1616"/>
            <a:chExt cx="817" cy="1406"/>
          </a:xfrm>
        </p:grpSpPr>
        <p:sp>
          <p:nvSpPr>
            <p:cNvPr id="57375" name="Rectangle 21"/>
            <p:cNvSpPr/>
            <p:nvPr/>
          </p:nvSpPr>
          <p:spPr>
            <a:xfrm>
              <a:off x="3696" y="2704"/>
              <a:ext cx="817" cy="317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7376" name="Rectangle 22"/>
            <p:cNvSpPr/>
            <p:nvPr/>
          </p:nvSpPr>
          <p:spPr>
            <a:xfrm>
              <a:off x="3696" y="1616"/>
              <a:ext cx="817" cy="317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7377" name="Line 23"/>
            <p:cNvSpPr/>
            <p:nvPr/>
          </p:nvSpPr>
          <p:spPr>
            <a:xfrm>
              <a:off x="4117" y="1945"/>
              <a:ext cx="0" cy="768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triangle" w="sm" len="lg"/>
            </a:ln>
          </p:spPr>
        </p:sp>
        <p:sp>
          <p:nvSpPr>
            <p:cNvPr id="57378" name="Line 24"/>
            <p:cNvSpPr/>
            <p:nvPr/>
          </p:nvSpPr>
          <p:spPr>
            <a:xfrm>
              <a:off x="4249" y="1945"/>
              <a:ext cx="0" cy="768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triangle" w="sm" len="lg"/>
            </a:ln>
          </p:spPr>
        </p:sp>
        <p:sp>
          <p:nvSpPr>
            <p:cNvPr id="57379" name="Line 25"/>
            <p:cNvSpPr/>
            <p:nvPr/>
          </p:nvSpPr>
          <p:spPr>
            <a:xfrm>
              <a:off x="4381" y="1945"/>
              <a:ext cx="0" cy="768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triangle" w="sm" len="lg"/>
            </a:ln>
          </p:spPr>
        </p:sp>
        <p:sp>
          <p:nvSpPr>
            <p:cNvPr id="57380" name="Line 26"/>
            <p:cNvSpPr/>
            <p:nvPr/>
          </p:nvSpPr>
          <p:spPr>
            <a:xfrm>
              <a:off x="4513" y="1945"/>
              <a:ext cx="0" cy="768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triangle" w="sm" len="lg"/>
            </a:ln>
          </p:spPr>
        </p:sp>
        <p:sp>
          <p:nvSpPr>
            <p:cNvPr id="57381" name="Line 27"/>
            <p:cNvSpPr/>
            <p:nvPr/>
          </p:nvSpPr>
          <p:spPr>
            <a:xfrm>
              <a:off x="3985" y="1945"/>
              <a:ext cx="0" cy="768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triangle" w="sm" len="lg"/>
            </a:ln>
          </p:spPr>
        </p:sp>
        <p:sp>
          <p:nvSpPr>
            <p:cNvPr id="57382" name="Line 28"/>
            <p:cNvSpPr/>
            <p:nvPr/>
          </p:nvSpPr>
          <p:spPr>
            <a:xfrm>
              <a:off x="3853" y="1945"/>
              <a:ext cx="0" cy="768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triangle" w="sm" len="lg"/>
            </a:ln>
          </p:spPr>
        </p:sp>
        <p:sp>
          <p:nvSpPr>
            <p:cNvPr id="57383" name="Line 29"/>
            <p:cNvSpPr/>
            <p:nvPr/>
          </p:nvSpPr>
          <p:spPr>
            <a:xfrm>
              <a:off x="3709" y="1945"/>
              <a:ext cx="0" cy="768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triangle" w="sm" len="lg"/>
            </a:ln>
          </p:spPr>
        </p:sp>
        <p:grpSp>
          <p:nvGrpSpPr>
            <p:cNvPr id="57384" name="Group 30"/>
            <p:cNvGrpSpPr/>
            <p:nvPr/>
          </p:nvGrpSpPr>
          <p:grpSpPr>
            <a:xfrm>
              <a:off x="3969" y="2695"/>
              <a:ext cx="336" cy="327"/>
              <a:chOff x="1068" y="2076"/>
              <a:chExt cx="336" cy="327"/>
            </a:xfrm>
          </p:grpSpPr>
          <p:sp>
            <p:nvSpPr>
              <p:cNvPr id="57388" name="Rectangle 31"/>
              <p:cNvSpPr/>
              <p:nvPr/>
            </p:nvSpPr>
            <p:spPr>
              <a:xfrm>
                <a:off x="1080" y="2160"/>
                <a:ext cx="240" cy="192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</a:ln>
            </p:spPr>
            <p:txBody>
              <a:bodyPr wrap="none" anchor="ctr"/>
              <a:p>
                <a:pPr lvl="0" eaLnBrk="1" hangingPunct="1"/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7389" name="Text Box 32"/>
              <p:cNvSpPr txBox="1"/>
              <p:nvPr/>
            </p:nvSpPr>
            <p:spPr>
              <a:xfrm>
                <a:off x="1068" y="2076"/>
                <a:ext cx="336" cy="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lvl="0" eaLnBrk="1" hangingPunct="1">
                  <a:spcBef>
                    <a:spcPct val="50000"/>
                  </a:spcBef>
                </a:pPr>
                <a:r>
                  <a:rPr lang="en-US" altLang="zh-CN" i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S</a:t>
                </a:r>
                <a:endParaRPr lang="en-US" altLang="zh-CN" i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57385" name="Group 33"/>
            <p:cNvGrpSpPr/>
            <p:nvPr/>
          </p:nvGrpSpPr>
          <p:grpSpPr>
            <a:xfrm>
              <a:off x="3971" y="1633"/>
              <a:ext cx="336" cy="327"/>
              <a:chOff x="1020" y="1044"/>
              <a:chExt cx="336" cy="327"/>
            </a:xfrm>
          </p:grpSpPr>
          <p:sp>
            <p:nvSpPr>
              <p:cNvPr id="57386" name="Rectangle 34"/>
              <p:cNvSpPr/>
              <p:nvPr/>
            </p:nvSpPr>
            <p:spPr>
              <a:xfrm>
                <a:off x="1044" y="1128"/>
                <a:ext cx="240" cy="192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</a:ln>
            </p:spPr>
            <p:txBody>
              <a:bodyPr wrap="none" anchor="ctr"/>
              <a:p>
                <a:pPr lvl="0" eaLnBrk="1" hangingPunct="1"/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7387" name="Text Box 35"/>
              <p:cNvSpPr txBox="1"/>
              <p:nvPr/>
            </p:nvSpPr>
            <p:spPr>
              <a:xfrm>
                <a:off x="1020" y="1044"/>
                <a:ext cx="336" cy="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lvl="0" eaLnBrk="1" hangingPunct="1">
                  <a:spcBef>
                    <a:spcPct val="50000"/>
                  </a:spcBef>
                </a:pPr>
                <a:r>
                  <a:rPr lang="en-US" altLang="zh-CN" i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N</a:t>
                </a:r>
                <a:endParaRPr lang="en-US" altLang="zh-CN" i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636964" name="Text Box 36"/>
          <p:cNvSpPr txBox="1"/>
          <p:nvPr/>
        </p:nvSpPr>
        <p:spPr>
          <a:xfrm>
            <a:off x="801688" y="5157788"/>
            <a:ext cx="4495800" cy="8223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实际情况应有边缘效应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这样才能满足</a:t>
            </a:r>
            <a:r>
              <a:rPr lang="zh-CN" altLang="en-US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安培环路定理。</a:t>
            </a:r>
            <a:endParaRPr lang="zh-CN" altLang="en-US" sz="2400" dirty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pSp>
        <p:nvGrpSpPr>
          <p:cNvPr id="5" name="Group 37"/>
          <p:cNvGrpSpPr/>
          <p:nvPr/>
        </p:nvGrpSpPr>
        <p:grpSpPr>
          <a:xfrm>
            <a:off x="5189538" y="3500438"/>
            <a:ext cx="3276600" cy="2252662"/>
            <a:chOff x="3360" y="1752"/>
            <a:chExt cx="2064" cy="1419"/>
          </a:xfrm>
        </p:grpSpPr>
        <p:sp>
          <p:nvSpPr>
            <p:cNvPr id="57364" name="Freeform 38"/>
            <p:cNvSpPr/>
            <p:nvPr/>
          </p:nvSpPr>
          <p:spPr>
            <a:xfrm>
              <a:off x="4513" y="1896"/>
              <a:ext cx="192" cy="864"/>
            </a:xfrm>
            <a:custGeom>
              <a:avLst/>
              <a:gdLst>
                <a:gd name="txL" fmla="*/ 0 w 144"/>
                <a:gd name="txT" fmla="*/ 0 h 864"/>
                <a:gd name="txR" fmla="*/ 144 w 144"/>
                <a:gd name="txB" fmla="*/ 864 h 864"/>
              </a:gdLst>
              <a:ahLst/>
              <a:cxnLst>
                <a:cxn ang="0">
                  <a:pos x="0" y="0"/>
                </a:cxn>
                <a:cxn ang="0">
                  <a:pos x="455" y="384"/>
                </a:cxn>
                <a:cxn ang="0">
                  <a:pos x="0" y="864"/>
                </a:cxn>
              </a:cxnLst>
              <a:rect l="txL" t="txT" r="txR" b="txB"/>
              <a:pathLst>
                <a:path w="144" h="864">
                  <a:moveTo>
                    <a:pt x="0" y="0"/>
                  </a:moveTo>
                  <a:cubicBezTo>
                    <a:pt x="72" y="120"/>
                    <a:pt x="144" y="240"/>
                    <a:pt x="144" y="384"/>
                  </a:cubicBezTo>
                  <a:cubicBezTo>
                    <a:pt x="144" y="528"/>
                    <a:pt x="72" y="696"/>
                    <a:pt x="0" y="864"/>
                  </a:cubicBezTo>
                </a:path>
              </a:pathLst>
            </a:custGeom>
            <a:noFill/>
            <a:ln w="28575" cap="flat" cmpd="sng">
              <a:solidFill>
                <a:srgbClr val="0000FF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wrap="none" anchor="ctr"/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7365" name="Freeform 39"/>
            <p:cNvSpPr/>
            <p:nvPr/>
          </p:nvSpPr>
          <p:spPr>
            <a:xfrm>
              <a:off x="4513" y="1752"/>
              <a:ext cx="336" cy="1152"/>
            </a:xfrm>
            <a:custGeom>
              <a:avLst/>
              <a:gdLst>
                <a:gd name="txL" fmla="*/ 0 w 144"/>
                <a:gd name="txT" fmla="*/ 0 h 864"/>
                <a:gd name="txR" fmla="*/ 144 w 144"/>
                <a:gd name="txB" fmla="*/ 864 h 864"/>
              </a:gdLst>
              <a:ahLst/>
              <a:cxnLst>
                <a:cxn ang="0">
                  <a:pos x="0" y="0"/>
                </a:cxn>
                <a:cxn ang="0">
                  <a:pos x="4268" y="1215"/>
                </a:cxn>
                <a:cxn ang="0">
                  <a:pos x="0" y="2731"/>
                </a:cxn>
              </a:cxnLst>
              <a:rect l="txL" t="txT" r="txR" b="txB"/>
              <a:pathLst>
                <a:path w="144" h="864">
                  <a:moveTo>
                    <a:pt x="0" y="0"/>
                  </a:moveTo>
                  <a:cubicBezTo>
                    <a:pt x="72" y="120"/>
                    <a:pt x="144" y="240"/>
                    <a:pt x="144" y="384"/>
                  </a:cubicBezTo>
                  <a:cubicBezTo>
                    <a:pt x="144" y="528"/>
                    <a:pt x="72" y="696"/>
                    <a:pt x="0" y="864"/>
                  </a:cubicBezTo>
                </a:path>
              </a:pathLst>
            </a:custGeom>
            <a:noFill/>
            <a:ln w="28575" cap="flat" cmpd="sng">
              <a:solidFill>
                <a:srgbClr val="0000FF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wrap="none" anchor="ctr"/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7366" name="Line 40"/>
            <p:cNvSpPr/>
            <p:nvPr/>
          </p:nvSpPr>
          <p:spPr>
            <a:xfrm>
              <a:off x="4705" y="2244"/>
              <a:ext cx="0" cy="96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triangle" w="med" len="lg"/>
            </a:ln>
          </p:spPr>
        </p:sp>
        <p:sp>
          <p:nvSpPr>
            <p:cNvPr id="57367" name="Line 41"/>
            <p:cNvSpPr/>
            <p:nvPr/>
          </p:nvSpPr>
          <p:spPr>
            <a:xfrm>
              <a:off x="4840" y="2244"/>
              <a:ext cx="0" cy="96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triangle" w="med" len="lg"/>
            </a:ln>
          </p:spPr>
        </p:sp>
        <p:sp>
          <p:nvSpPr>
            <p:cNvPr id="57368" name="Freeform 42"/>
            <p:cNvSpPr/>
            <p:nvPr/>
          </p:nvSpPr>
          <p:spPr>
            <a:xfrm flipH="1">
              <a:off x="3504" y="1896"/>
              <a:ext cx="192" cy="864"/>
            </a:xfrm>
            <a:custGeom>
              <a:avLst/>
              <a:gdLst>
                <a:gd name="txL" fmla="*/ 0 w 144"/>
                <a:gd name="txT" fmla="*/ 0 h 864"/>
                <a:gd name="txR" fmla="*/ 144 w 144"/>
                <a:gd name="txB" fmla="*/ 864 h 864"/>
              </a:gdLst>
              <a:ahLst/>
              <a:cxnLst>
                <a:cxn ang="0">
                  <a:pos x="0" y="0"/>
                </a:cxn>
                <a:cxn ang="0">
                  <a:pos x="455" y="384"/>
                </a:cxn>
                <a:cxn ang="0">
                  <a:pos x="0" y="864"/>
                </a:cxn>
              </a:cxnLst>
              <a:rect l="txL" t="txT" r="txR" b="txB"/>
              <a:pathLst>
                <a:path w="144" h="864">
                  <a:moveTo>
                    <a:pt x="0" y="0"/>
                  </a:moveTo>
                  <a:cubicBezTo>
                    <a:pt x="72" y="120"/>
                    <a:pt x="144" y="240"/>
                    <a:pt x="144" y="384"/>
                  </a:cubicBezTo>
                  <a:cubicBezTo>
                    <a:pt x="144" y="528"/>
                    <a:pt x="72" y="696"/>
                    <a:pt x="0" y="864"/>
                  </a:cubicBezTo>
                </a:path>
              </a:pathLst>
            </a:custGeom>
            <a:noFill/>
            <a:ln w="28575" cap="flat" cmpd="sng">
              <a:solidFill>
                <a:srgbClr val="0000FF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wrap="none" anchor="ctr"/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7369" name="Freeform 43"/>
            <p:cNvSpPr/>
            <p:nvPr/>
          </p:nvSpPr>
          <p:spPr>
            <a:xfrm flipH="1">
              <a:off x="3360" y="1752"/>
              <a:ext cx="336" cy="1152"/>
            </a:xfrm>
            <a:custGeom>
              <a:avLst/>
              <a:gdLst>
                <a:gd name="txL" fmla="*/ 0 w 144"/>
                <a:gd name="txT" fmla="*/ 0 h 864"/>
                <a:gd name="txR" fmla="*/ 144 w 144"/>
                <a:gd name="txB" fmla="*/ 864 h 864"/>
              </a:gdLst>
              <a:ahLst/>
              <a:cxnLst>
                <a:cxn ang="0">
                  <a:pos x="0" y="0"/>
                </a:cxn>
                <a:cxn ang="0">
                  <a:pos x="4268" y="1215"/>
                </a:cxn>
                <a:cxn ang="0">
                  <a:pos x="0" y="2731"/>
                </a:cxn>
              </a:cxnLst>
              <a:rect l="txL" t="txT" r="txR" b="txB"/>
              <a:pathLst>
                <a:path w="144" h="864">
                  <a:moveTo>
                    <a:pt x="0" y="0"/>
                  </a:moveTo>
                  <a:cubicBezTo>
                    <a:pt x="72" y="120"/>
                    <a:pt x="144" y="240"/>
                    <a:pt x="144" y="384"/>
                  </a:cubicBezTo>
                  <a:cubicBezTo>
                    <a:pt x="144" y="528"/>
                    <a:pt x="72" y="696"/>
                    <a:pt x="0" y="864"/>
                  </a:cubicBezTo>
                </a:path>
              </a:pathLst>
            </a:custGeom>
            <a:noFill/>
            <a:ln w="28575" cap="flat" cmpd="sng">
              <a:solidFill>
                <a:srgbClr val="0000FF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wrap="none" anchor="ctr"/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7370" name="Line 44"/>
            <p:cNvSpPr/>
            <p:nvPr/>
          </p:nvSpPr>
          <p:spPr>
            <a:xfrm flipH="1">
              <a:off x="3504" y="2244"/>
              <a:ext cx="0" cy="96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triangle" w="med" len="lg"/>
            </a:ln>
          </p:spPr>
        </p:sp>
        <p:sp>
          <p:nvSpPr>
            <p:cNvPr id="57371" name="Line 45"/>
            <p:cNvSpPr/>
            <p:nvPr/>
          </p:nvSpPr>
          <p:spPr>
            <a:xfrm flipH="1">
              <a:off x="3367" y="2244"/>
              <a:ext cx="0" cy="96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triangle" w="med" len="lg"/>
            </a:ln>
          </p:spPr>
        </p:sp>
        <p:grpSp>
          <p:nvGrpSpPr>
            <p:cNvPr id="57372" name="Group 46"/>
            <p:cNvGrpSpPr/>
            <p:nvPr/>
          </p:nvGrpSpPr>
          <p:grpSpPr>
            <a:xfrm>
              <a:off x="4740" y="2317"/>
              <a:ext cx="684" cy="854"/>
              <a:chOff x="2040" y="3348"/>
              <a:chExt cx="684" cy="854"/>
            </a:xfrm>
          </p:grpSpPr>
          <p:sp>
            <p:nvSpPr>
              <p:cNvPr id="57373" name="Line 47"/>
              <p:cNvSpPr/>
              <p:nvPr/>
            </p:nvSpPr>
            <p:spPr>
              <a:xfrm>
                <a:off x="2040" y="3348"/>
                <a:ext cx="192" cy="336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7374" name="Text Box 48"/>
              <p:cNvSpPr txBox="1"/>
              <p:nvPr/>
            </p:nvSpPr>
            <p:spPr>
              <a:xfrm>
                <a:off x="2100" y="3684"/>
                <a:ext cx="624" cy="51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lvl="0" eaLnBrk="1" hangingPunct="1">
                  <a:spcBef>
                    <a:spcPct val="50000"/>
                  </a:spcBef>
                </a:pPr>
                <a:r>
                  <a:rPr lang="zh-CN" alt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边缘效应</a:t>
                </a:r>
                <a:endParaRPr lang="zh-CN" altLang="en-US" sz="2400" dirty="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</p:grpSp>
      </p:grpSp>
      <p:grpSp>
        <p:nvGrpSpPr>
          <p:cNvPr id="7" name="Group 49"/>
          <p:cNvGrpSpPr/>
          <p:nvPr/>
        </p:nvGrpSpPr>
        <p:grpSpPr>
          <a:xfrm>
            <a:off x="6948488" y="3852863"/>
            <a:ext cx="1090612" cy="942975"/>
            <a:chOff x="1536" y="3006"/>
            <a:chExt cx="687" cy="594"/>
          </a:xfrm>
        </p:grpSpPr>
        <p:sp>
          <p:nvSpPr>
            <p:cNvPr id="57360" name="Rectangle 50"/>
            <p:cNvSpPr/>
            <p:nvPr/>
          </p:nvSpPr>
          <p:spPr>
            <a:xfrm>
              <a:off x="1536" y="3072"/>
              <a:ext cx="432" cy="528"/>
            </a:xfrm>
            <a:prstGeom prst="rect">
              <a:avLst/>
            </a:prstGeom>
            <a:noFill/>
            <a:ln w="28575" cap="flat" cmpd="sng">
              <a:solidFill>
                <a:srgbClr val="FF33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7361" name="Rectangle 51"/>
            <p:cNvSpPr/>
            <p:nvPr/>
          </p:nvSpPr>
          <p:spPr>
            <a:xfrm>
              <a:off x="1970" y="3006"/>
              <a:ext cx="253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lvl="0" eaLnBrk="1" hangingPunct="1"/>
              <a:r>
                <a:rPr lang="en-US" altLang="zh-CN" i="1" dirty="0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L</a:t>
              </a:r>
              <a:endParaRPr lang="en-US" altLang="zh-CN" i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7362" name="Line 52"/>
            <p:cNvSpPr/>
            <p:nvPr/>
          </p:nvSpPr>
          <p:spPr>
            <a:xfrm>
              <a:off x="1536" y="3180"/>
              <a:ext cx="0" cy="192"/>
            </a:xfrm>
            <a:prstGeom prst="line">
              <a:avLst/>
            </a:prstGeom>
            <a:ln w="28575" cap="flat" cmpd="sng">
              <a:solidFill>
                <a:srgbClr val="FF3300"/>
              </a:solidFill>
              <a:prstDash val="solid"/>
              <a:headEnd type="none" w="med" len="med"/>
              <a:tailEnd type="triangle" w="lg" len="med"/>
            </a:ln>
          </p:spPr>
        </p:sp>
        <p:sp>
          <p:nvSpPr>
            <p:cNvPr id="57363" name="Line 53"/>
            <p:cNvSpPr/>
            <p:nvPr/>
          </p:nvSpPr>
          <p:spPr>
            <a:xfrm flipV="1">
              <a:off x="1968" y="3348"/>
              <a:ext cx="0" cy="192"/>
            </a:xfrm>
            <a:prstGeom prst="line">
              <a:avLst/>
            </a:prstGeom>
            <a:ln w="28575" cap="flat" cmpd="sng">
              <a:solidFill>
                <a:srgbClr val="FF3300"/>
              </a:solidFill>
              <a:prstDash val="solid"/>
              <a:headEnd type="none" w="med" len="med"/>
              <a:tailEnd type="triangle" w="lg" len="med"/>
            </a:ln>
          </p:spPr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36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36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36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36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36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636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636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636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636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6940" grpId="0"/>
      <p:bldP spid="636941" grpId="0"/>
      <p:bldP spid="636942" grpId="0"/>
      <p:bldP spid="636943" grpId="0"/>
      <p:bldP spid="63694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" name="Group 2"/>
          <p:cNvGrpSpPr/>
          <p:nvPr/>
        </p:nvGrpSpPr>
        <p:grpSpPr>
          <a:xfrm>
            <a:off x="1069975" y="1357313"/>
            <a:ext cx="6597650" cy="631825"/>
            <a:chOff x="521" y="583"/>
            <a:chExt cx="4156" cy="398"/>
          </a:xfrm>
        </p:grpSpPr>
        <p:graphicFrame>
          <p:nvGraphicFramePr>
            <p:cNvPr id="5128" name="Object 3"/>
            <p:cNvGraphicFramePr/>
            <p:nvPr/>
          </p:nvGraphicFramePr>
          <p:xfrm>
            <a:off x="2517" y="583"/>
            <a:ext cx="263" cy="3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7" name="" r:id="rId1" imgW="152400" imgH="228600" progId="Equation.DSMT4">
                    <p:embed/>
                  </p:oleObj>
                </mc:Choice>
                <mc:Fallback>
                  <p:oleObj name="" r:id="rId1" imgW="152400" imgH="228600" progId="Equation.DSMT4">
                    <p:embed/>
                    <p:pic>
                      <p:nvPicPr>
                        <p:cNvPr id="0" name="图片 3096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2517" y="583"/>
                          <a:ext cx="263" cy="39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5140" name="Group 4"/>
            <p:cNvGrpSpPr/>
            <p:nvPr/>
          </p:nvGrpSpPr>
          <p:grpSpPr>
            <a:xfrm>
              <a:off x="521" y="584"/>
              <a:ext cx="4156" cy="351"/>
              <a:chOff x="521" y="606"/>
              <a:chExt cx="4156" cy="351"/>
            </a:xfrm>
          </p:grpSpPr>
          <p:sp>
            <p:nvSpPr>
              <p:cNvPr id="5141" name="Text Box 5"/>
              <p:cNvSpPr txBox="1"/>
              <p:nvPr/>
            </p:nvSpPr>
            <p:spPr>
              <a:xfrm>
                <a:off x="521" y="606"/>
                <a:ext cx="2046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 lvl="0" eaLnBrk="1" hangingPunct="1"/>
                <a:r>
                  <a:rPr lang="zh-CN" altLang="en-US" sz="2400" dirty="0">
                    <a:latin typeface="楷体_GB2312" pitchFamily="49" charset="-122"/>
                    <a:ea typeface="楷体_GB2312" pitchFamily="49" charset="-122"/>
                  </a:rPr>
                  <a:t>设单位体积中，速度为</a:t>
                </a:r>
                <a:endParaRPr lang="zh-CN" altLang="en-US" sz="2400" dirty="0">
                  <a:latin typeface="楷体_GB2312" pitchFamily="49" charset="-122"/>
                  <a:ea typeface="楷体_GB2312" pitchFamily="49" charset="-122"/>
                </a:endParaRPr>
              </a:p>
            </p:txBody>
          </p:sp>
          <p:sp>
            <p:nvSpPr>
              <p:cNvPr id="5142" name="Text Box 6"/>
              <p:cNvSpPr txBox="1"/>
              <p:nvPr/>
            </p:nvSpPr>
            <p:spPr>
              <a:xfrm>
                <a:off x="2744" y="620"/>
                <a:ext cx="1467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 lvl="0" eaLnBrk="1" hangingPunct="1"/>
                <a:r>
                  <a:rPr lang="zh-CN" altLang="en-US" sz="2400" dirty="0">
                    <a:latin typeface="楷体_GB2312" pitchFamily="49" charset="-122"/>
                    <a:ea typeface="楷体_GB2312" pitchFamily="49" charset="-122"/>
                  </a:rPr>
                  <a:t>的载流子数目为</a:t>
                </a:r>
                <a:endParaRPr lang="zh-CN" altLang="en-US" sz="2400" dirty="0">
                  <a:latin typeface="楷体_GB2312" pitchFamily="49" charset="-122"/>
                  <a:ea typeface="楷体_GB2312" pitchFamily="49" charset="-122"/>
                </a:endParaRPr>
              </a:p>
            </p:txBody>
          </p:sp>
          <p:graphicFrame>
            <p:nvGraphicFramePr>
              <p:cNvPr id="5129" name="Object 7"/>
              <p:cNvGraphicFramePr/>
              <p:nvPr/>
            </p:nvGraphicFramePr>
            <p:xfrm>
              <a:off x="4141" y="609"/>
              <a:ext cx="249" cy="34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98" name="" r:id="rId3" imgW="165100" imgH="228600" progId="Equation.3">
                      <p:embed/>
                    </p:oleObj>
                  </mc:Choice>
                  <mc:Fallback>
                    <p:oleObj name="" r:id="rId3" imgW="165100" imgH="228600" progId="Equation.3">
                      <p:embed/>
                      <p:pic>
                        <p:nvPicPr>
                          <p:cNvPr id="0" name="图片 3097"/>
                          <p:cNvPicPr/>
                          <p:nvPr/>
                        </p:nvPicPr>
                        <p:blipFill>
                          <a:blip r:embed="rId4"/>
                          <a:stretch>
                            <a:fillRect/>
                          </a:stretch>
                        </p:blipFill>
                        <p:spPr>
                          <a:xfrm>
                            <a:off x="4141" y="609"/>
                            <a:ext cx="249" cy="348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143" name="Text Box 8"/>
              <p:cNvSpPr txBox="1"/>
              <p:nvPr/>
            </p:nvSpPr>
            <p:spPr>
              <a:xfrm>
                <a:off x="4368" y="620"/>
                <a:ext cx="309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 lvl="0" eaLnBrk="1" hangingPunct="1"/>
                <a:r>
                  <a:rPr lang="zh-CN" altLang="en-US" sz="2400" dirty="0">
                    <a:latin typeface="楷体_GB2312" pitchFamily="49" charset="-122"/>
                    <a:ea typeface="楷体_GB2312" pitchFamily="49" charset="-122"/>
                  </a:rPr>
                  <a:t>，</a:t>
                </a:r>
                <a:endParaRPr lang="zh-CN" altLang="en-US" sz="2400" dirty="0">
                  <a:latin typeface="楷体_GB2312" pitchFamily="49" charset="-122"/>
                  <a:ea typeface="楷体_GB2312" pitchFamily="49" charset="-122"/>
                </a:endParaRPr>
              </a:p>
            </p:txBody>
          </p:sp>
        </p:grpSp>
      </p:grpSp>
      <p:sp>
        <p:nvSpPr>
          <p:cNvPr id="5131" name="Text Box 9"/>
          <p:cNvSpPr txBox="1"/>
          <p:nvPr/>
        </p:nvSpPr>
        <p:spPr>
          <a:xfrm>
            <a:off x="1114425" y="692150"/>
            <a:ext cx="4537075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/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若</a:t>
            </a:r>
            <a:r>
              <a:rPr lang="en-US" altLang="zh-CN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zh-CN" altLang="en-US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点处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载流子的速度不同：</a:t>
            </a:r>
            <a:endParaRPr lang="zh-CN" altLang="en-US" sz="2400" dirty="0">
              <a:latin typeface="楷体_GB2312" pitchFamily="49" charset="-122"/>
              <a:ea typeface="楷体_GB2312" pitchFamily="49" charset="-122"/>
            </a:endParaRPr>
          </a:p>
        </p:txBody>
      </p:sp>
      <p:grpSp>
        <p:nvGrpSpPr>
          <p:cNvPr id="4" name="Group 10"/>
          <p:cNvGrpSpPr/>
          <p:nvPr/>
        </p:nvGrpSpPr>
        <p:grpSpPr>
          <a:xfrm>
            <a:off x="1187450" y="1916113"/>
            <a:ext cx="6726238" cy="1055687"/>
            <a:chOff x="294" y="844"/>
            <a:chExt cx="4237" cy="665"/>
          </a:xfrm>
        </p:grpSpPr>
        <p:graphicFrame>
          <p:nvGraphicFramePr>
            <p:cNvPr id="5127" name="Object 11"/>
            <p:cNvGraphicFramePr/>
            <p:nvPr/>
          </p:nvGraphicFramePr>
          <p:xfrm>
            <a:off x="709" y="844"/>
            <a:ext cx="3822" cy="6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3" name="" r:id="rId5" imgW="2628900" imgH="457200" progId="Equation.DSMT4">
                    <p:embed/>
                  </p:oleObj>
                </mc:Choice>
                <mc:Fallback>
                  <p:oleObj name="" r:id="rId5" imgW="2628900" imgH="457200" progId="Equation.DSMT4">
                    <p:embed/>
                    <p:pic>
                      <p:nvPicPr>
                        <p:cNvPr id="0" name="图片 3112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709" y="844"/>
                          <a:ext cx="3822" cy="66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39" name="Rectangle 12"/>
            <p:cNvSpPr/>
            <p:nvPr/>
          </p:nvSpPr>
          <p:spPr>
            <a:xfrm>
              <a:off x="294" y="1010"/>
              <a:ext cx="309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lvl="0" algn="ctr" eaLnBrk="1" hangingPunct="1"/>
              <a:r>
                <a:rPr lang="zh-CN" altLang="en-US" sz="2400" dirty="0">
                  <a:latin typeface="Times New Roman" panose="02020603050405020304" pitchFamily="18" charset="0"/>
                  <a:ea typeface="楷体_GB2312" pitchFamily="49" charset="-122"/>
                </a:rPr>
                <a:t>则</a:t>
              </a:r>
              <a:endParaRPr lang="zh-CN" altLang="en-US" sz="2400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grpSp>
        <p:nvGrpSpPr>
          <p:cNvPr id="5" name="Group 13"/>
          <p:cNvGrpSpPr/>
          <p:nvPr/>
        </p:nvGrpSpPr>
        <p:grpSpPr>
          <a:xfrm>
            <a:off x="1042988" y="3025775"/>
            <a:ext cx="7200900" cy="474663"/>
            <a:chOff x="521" y="1906"/>
            <a:chExt cx="4536" cy="299"/>
          </a:xfrm>
        </p:grpSpPr>
        <p:sp>
          <p:nvSpPr>
            <p:cNvPr id="5138" name="Text Box 14"/>
            <p:cNvSpPr txBox="1"/>
            <p:nvPr/>
          </p:nvSpPr>
          <p:spPr>
            <a:xfrm>
              <a:off x="855" y="1917"/>
              <a:ext cx="420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eaLnBrk="1" hangingPunct="1"/>
              <a:r>
                <a:rPr lang="zh-CN" altLang="en-US" sz="2400" dirty="0">
                  <a:latin typeface="楷体_GB2312" pitchFamily="49" charset="-122"/>
                  <a:ea typeface="楷体_GB2312" pitchFamily="49" charset="-122"/>
                </a:rPr>
                <a:t>为载流子平均定向流动速度，也叫</a:t>
              </a:r>
              <a:r>
                <a:rPr lang="zh-CN" altLang="en-US" sz="2400" dirty="0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“</a:t>
              </a:r>
              <a:r>
                <a:rPr lang="zh-CN" altLang="en-US" sz="2400" dirty="0">
                  <a:solidFill>
                    <a:srgbClr val="FF0000"/>
                  </a:solidFill>
                  <a:latin typeface="楷体_GB2312" pitchFamily="49" charset="-122"/>
                  <a:ea typeface="楷体_GB2312" pitchFamily="49" charset="-122"/>
                </a:rPr>
                <a:t>飘移速度</a:t>
              </a:r>
              <a:r>
                <a:rPr lang="zh-CN" altLang="en-US" sz="2400" dirty="0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”</a:t>
              </a:r>
              <a:r>
                <a:rPr lang="zh-CN" altLang="en-US" sz="2400" dirty="0">
                  <a:solidFill>
                    <a:srgbClr val="FF0000"/>
                  </a:solidFill>
                  <a:latin typeface="楷体_GB2312" pitchFamily="49" charset="-122"/>
                  <a:ea typeface="楷体_GB2312" pitchFamily="49" charset="-122"/>
                </a:rPr>
                <a:t>。</a:t>
              </a:r>
              <a:endParaRPr lang="zh-CN" altLang="en-US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  <p:graphicFrame>
          <p:nvGraphicFramePr>
            <p:cNvPr id="5126" name="Object 15"/>
            <p:cNvGraphicFramePr/>
            <p:nvPr/>
          </p:nvGraphicFramePr>
          <p:xfrm>
            <a:off x="521" y="1906"/>
            <a:ext cx="480" cy="2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4" name="" r:id="rId7" imgW="241300" imgH="203200" progId="Equation.DSMT4">
                    <p:embed/>
                  </p:oleObj>
                </mc:Choice>
                <mc:Fallback>
                  <p:oleObj name="" r:id="rId7" imgW="241300" imgH="203200" progId="Equation.DSMT4">
                    <p:embed/>
                    <p:pic>
                      <p:nvPicPr>
                        <p:cNvPr id="0" name="图片 3113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521" y="1906"/>
                          <a:ext cx="480" cy="29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34192" name="Object 16"/>
          <p:cNvGraphicFramePr/>
          <p:nvPr/>
        </p:nvGraphicFramePr>
        <p:xfrm>
          <a:off x="5357813" y="4365467"/>
          <a:ext cx="1158875" cy="5035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6" name="" r:id="rId9" imgW="469265" imgH="203200" progId="Equation.DSMT4">
                  <p:embed/>
                </p:oleObj>
              </mc:Choice>
              <mc:Fallback>
                <p:oleObj name="" r:id="rId9" imgW="469265" imgH="203200" progId="Equation.DSMT4">
                  <p:embed/>
                  <p:pic>
                    <p:nvPicPr>
                      <p:cNvPr id="0" name="图片 311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357813" y="4365467"/>
                        <a:ext cx="1158875" cy="50355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4193" name="Object 17"/>
          <p:cNvGraphicFramePr/>
          <p:nvPr/>
        </p:nvGraphicFramePr>
        <p:xfrm>
          <a:off x="5938838" y="3683000"/>
          <a:ext cx="10604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5" name="" r:id="rId11" imgW="469265" imgH="203200" progId="Equation.DSMT4">
                  <p:embed/>
                </p:oleObj>
              </mc:Choice>
              <mc:Fallback>
                <p:oleObj name="" r:id="rId11" imgW="469265" imgH="203200" progId="Equation.DSMT4">
                  <p:embed/>
                  <p:pic>
                    <p:nvPicPr>
                      <p:cNvPr id="0" name="图片 3114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938838" y="3683000"/>
                        <a:ext cx="1060450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4194" name="Text Box 18"/>
          <p:cNvSpPr txBox="1"/>
          <p:nvPr/>
        </p:nvSpPr>
        <p:spPr>
          <a:xfrm>
            <a:off x="1042988" y="3692525"/>
            <a:ext cx="49339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 eaLnBrk="1" hangingPunct="1"/>
            <a:r>
              <a:rPr lang="zh-CN" altLang="en-US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无外电场时</a:t>
            </a:r>
            <a:r>
              <a:rPr lang="en-US" altLang="zh-CN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载流子作无规则热运动</a:t>
            </a:r>
            <a:endParaRPr lang="zh-CN" altLang="en-US" sz="2400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34195" name="Text Box 19"/>
          <p:cNvSpPr txBox="1"/>
          <p:nvPr/>
        </p:nvSpPr>
        <p:spPr>
          <a:xfrm>
            <a:off x="1016000" y="4365625"/>
            <a:ext cx="4321175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 eaLnBrk="1" hangingPunct="1"/>
            <a:r>
              <a:rPr lang="zh-CN" altLang="en-US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有外电场时</a:t>
            </a:r>
            <a:r>
              <a:rPr lang="en-US" altLang="zh-CN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载流子作定向流动</a:t>
            </a:r>
            <a:endParaRPr lang="zh-CN" altLang="en-US" sz="2400" dirty="0">
              <a:latin typeface="楷体_GB2312" pitchFamily="49" charset="-122"/>
              <a:ea typeface="楷体_GB2312" pitchFamily="49" charset="-122"/>
            </a:endParaRPr>
          </a:p>
        </p:txBody>
      </p:sp>
      <p:grpSp>
        <p:nvGrpSpPr>
          <p:cNvPr id="6" name="Group 32"/>
          <p:cNvGrpSpPr/>
          <p:nvPr/>
        </p:nvGrpSpPr>
        <p:grpSpPr>
          <a:xfrm>
            <a:off x="1908175" y="5013325"/>
            <a:ext cx="3867150" cy="560388"/>
            <a:chOff x="1202" y="3158"/>
            <a:chExt cx="2436" cy="353"/>
          </a:xfrm>
        </p:grpSpPr>
        <p:sp>
          <p:nvSpPr>
            <p:cNvPr id="5137" name="Text Box 21"/>
            <p:cNvSpPr txBox="1"/>
            <p:nvPr/>
          </p:nvSpPr>
          <p:spPr>
            <a:xfrm>
              <a:off x="1202" y="3186"/>
              <a:ext cx="108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eaLnBrk="1" hangingPunct="1"/>
              <a:r>
                <a:rPr lang="zh-CN" altLang="en-US" sz="2400" dirty="0">
                  <a:solidFill>
                    <a:srgbClr val="0000FF"/>
                  </a:solidFill>
                  <a:latin typeface="楷体_GB2312" pitchFamily="49" charset="-122"/>
                  <a:ea typeface="楷体_GB2312" pitchFamily="49" charset="-122"/>
                </a:rPr>
                <a:t>一般    ：</a:t>
              </a: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5124" name="Object 23"/>
            <p:cNvGraphicFramePr/>
            <p:nvPr/>
          </p:nvGraphicFramePr>
          <p:xfrm>
            <a:off x="1701" y="3203"/>
            <a:ext cx="364" cy="3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8" name="" r:id="rId13" imgW="241300" imgH="203200" progId="Equation.DSMT4">
                    <p:embed/>
                  </p:oleObj>
                </mc:Choice>
                <mc:Fallback>
                  <p:oleObj name="" r:id="rId13" imgW="241300" imgH="203200" progId="Equation.DSMT4">
                    <p:embed/>
                    <p:pic>
                      <p:nvPicPr>
                        <p:cNvPr id="0" name="图片 3117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1701" y="3203"/>
                          <a:ext cx="364" cy="30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25" name="Object 31"/>
            <p:cNvGraphicFramePr/>
            <p:nvPr/>
          </p:nvGraphicFramePr>
          <p:xfrm>
            <a:off x="2200" y="3158"/>
            <a:ext cx="1438" cy="3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9" name="" r:id="rId15" imgW="1066165" imgH="203200" progId="Equation.DSMT4">
                    <p:embed/>
                  </p:oleObj>
                </mc:Choice>
                <mc:Fallback>
                  <p:oleObj name="" r:id="rId15" imgW="1066165" imgH="203200" progId="Equation.DSMT4">
                    <p:embed/>
                    <p:pic>
                      <p:nvPicPr>
                        <p:cNvPr id="0" name="图片 3118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2200" y="3158"/>
                          <a:ext cx="1438" cy="30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34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34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34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34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4194" grpId="0"/>
      <p:bldP spid="434195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8374" name="Text Box 2"/>
          <p:cNvSpPr txBox="1"/>
          <p:nvPr/>
        </p:nvSpPr>
        <p:spPr>
          <a:xfrm>
            <a:off x="827088" y="658813"/>
            <a:ext cx="4935537" cy="457200"/>
          </a:xfrm>
          <a:prstGeom prst="rect">
            <a:avLst/>
          </a:prstGeom>
          <a:noFill/>
          <a:ln w="28575">
            <a:noFill/>
          </a:ln>
        </p:spPr>
        <p:txBody>
          <a:bodyPr wrap="none" anchor="ctr">
            <a:spAutoFit/>
          </a:bodyPr>
          <a:p>
            <a:pPr lvl="0" eaLnBrk="1" hangingPunct="1"/>
            <a:r>
              <a:rPr lang="en-US" altLang="zh-CN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2) </a:t>
            </a:r>
            <a:r>
              <a:rPr lang="zh-CN" altLang="en-US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求解具有某些对称性的磁场分布</a:t>
            </a:r>
            <a:endParaRPr lang="zh-CN" altLang="en-US" sz="2400" dirty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pSp>
        <p:nvGrpSpPr>
          <p:cNvPr id="58375" name="Group 3"/>
          <p:cNvGrpSpPr/>
          <p:nvPr/>
        </p:nvGrpSpPr>
        <p:grpSpPr>
          <a:xfrm>
            <a:off x="1258888" y="1341438"/>
            <a:ext cx="3960812" cy="1557337"/>
            <a:chOff x="876" y="985"/>
            <a:chExt cx="2495" cy="981"/>
          </a:xfrm>
        </p:grpSpPr>
        <p:graphicFrame>
          <p:nvGraphicFramePr>
            <p:cNvPr id="58373" name="Object 4"/>
            <p:cNvGraphicFramePr/>
            <p:nvPr/>
          </p:nvGraphicFramePr>
          <p:xfrm>
            <a:off x="1664" y="985"/>
            <a:ext cx="1707" cy="5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55" name="" r:id="rId1" imgW="1294765" imgH="381000" progId="Equation.3">
                    <p:embed/>
                  </p:oleObj>
                </mc:Choice>
                <mc:Fallback>
                  <p:oleObj name="" r:id="rId1" imgW="1294765" imgH="381000" progId="Equation.3">
                    <p:embed/>
                    <p:pic>
                      <p:nvPicPr>
                        <p:cNvPr id="0" name="图片 345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1664" y="985"/>
                          <a:ext cx="1707" cy="501"/>
                        </a:xfrm>
                        <a:prstGeom prst="rect">
                          <a:avLst/>
                        </a:prstGeom>
                        <a:noFill/>
                        <a:ln w="19050" cap="flat" cmpd="sng">
                          <a:solidFill>
                            <a:srgbClr val="FF3300"/>
                          </a:solidFill>
                          <a:prstDash val="solid"/>
                          <a:miter/>
                          <a:headEnd type="none" w="med" len="med"/>
                          <a:tailEnd type="none" w="med" len="med"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8379" name="Text Box 5"/>
            <p:cNvSpPr txBox="1"/>
            <p:nvPr/>
          </p:nvSpPr>
          <p:spPr>
            <a:xfrm>
              <a:off x="876" y="1678"/>
              <a:ext cx="2432" cy="288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anchor="ctr">
              <a:spAutoFit/>
            </a:bodyPr>
            <a:p>
              <a:pPr lvl="0" eaLnBrk="1" hangingPunct="1"/>
              <a:r>
                <a:rPr lang="zh-CN" altLang="en-US" sz="2400" dirty="0">
                  <a:solidFill>
                    <a:srgbClr val="FF3300"/>
                  </a:solidFill>
                  <a:latin typeface="楷体_GB2312" pitchFamily="49" charset="-122"/>
                  <a:ea typeface="楷体_GB2312" pitchFamily="49" charset="-122"/>
                </a:rPr>
                <a:t>适用条件：</a:t>
              </a:r>
              <a:r>
                <a:rPr lang="zh-CN" altLang="en-US" sz="2400" dirty="0">
                  <a:latin typeface="楷体_GB2312" pitchFamily="49" charset="-122"/>
                  <a:ea typeface="楷体_GB2312" pitchFamily="49" charset="-122"/>
                </a:rPr>
                <a:t>稳恒电流的磁场</a:t>
              </a:r>
              <a:endParaRPr lang="zh-CN" altLang="en-US" sz="2400" dirty="0">
                <a:latin typeface="楷体_GB2312" pitchFamily="49" charset="-122"/>
                <a:ea typeface="楷体_GB2312" pitchFamily="49" charset="-122"/>
              </a:endParaRPr>
            </a:p>
          </p:txBody>
        </p:sp>
      </p:grpSp>
      <p:grpSp>
        <p:nvGrpSpPr>
          <p:cNvPr id="58376" name="Group 6"/>
          <p:cNvGrpSpPr/>
          <p:nvPr/>
        </p:nvGrpSpPr>
        <p:grpSpPr>
          <a:xfrm>
            <a:off x="1116013" y="2997200"/>
            <a:ext cx="7491412" cy="2647950"/>
            <a:chOff x="734" y="2185"/>
            <a:chExt cx="4719" cy="1668"/>
          </a:xfrm>
        </p:grpSpPr>
        <p:sp>
          <p:nvSpPr>
            <p:cNvPr id="58378" name="Text Box 7"/>
            <p:cNvSpPr txBox="1"/>
            <p:nvPr/>
          </p:nvSpPr>
          <p:spPr>
            <a:xfrm>
              <a:off x="734" y="2185"/>
              <a:ext cx="4719" cy="1668"/>
            </a:xfrm>
            <a:prstGeom prst="rect">
              <a:avLst/>
            </a:prstGeom>
            <a:noFill/>
            <a:ln w="28575">
              <a:noFill/>
            </a:ln>
          </p:spPr>
          <p:txBody>
            <a:bodyPr anchor="ctr">
              <a:spAutoFit/>
            </a:bodyPr>
            <a:p>
              <a:pPr lvl="0" eaLnBrk="1" hangingPunct="1"/>
              <a:r>
                <a:rPr lang="zh-CN" altLang="en-US" sz="2400" dirty="0">
                  <a:solidFill>
                    <a:srgbClr val="FF3300"/>
                  </a:solidFill>
                  <a:latin typeface="楷体_GB2312" pitchFamily="49" charset="-122"/>
                  <a:ea typeface="楷体_GB2312" pitchFamily="49" charset="-122"/>
                </a:rPr>
                <a:t>求解条件：</a:t>
              </a:r>
              <a:r>
                <a:rPr lang="zh-CN" altLang="en-US" sz="2400" dirty="0">
                  <a:latin typeface="楷体_GB2312" pitchFamily="49" charset="-122"/>
                  <a:ea typeface="楷体_GB2312" pitchFamily="49" charset="-122"/>
                </a:rPr>
                <a:t>电流分布（磁场分布）具有某些对称性，</a:t>
              </a:r>
              <a:endParaRPr lang="zh-CN" altLang="en-US" sz="2400" dirty="0">
                <a:latin typeface="楷体_GB2312" pitchFamily="49" charset="-122"/>
                <a:ea typeface="楷体_GB2312" pitchFamily="49" charset="-122"/>
              </a:endParaRPr>
            </a:p>
            <a:p>
              <a:pPr lvl="0" eaLnBrk="1" hangingPunct="1"/>
              <a:endParaRPr lang="zh-CN" altLang="en-US" sz="2400" dirty="0">
                <a:latin typeface="楷体_GB2312" pitchFamily="49" charset="-122"/>
                <a:ea typeface="楷体_GB2312" pitchFamily="49" charset="-122"/>
              </a:endParaRPr>
            </a:p>
            <a:p>
              <a:pPr lvl="0" eaLnBrk="1" hangingPunct="1"/>
              <a:r>
                <a:rPr lang="zh-CN" altLang="en-US" sz="2400" dirty="0">
                  <a:latin typeface="楷体_GB2312" pitchFamily="49" charset="-122"/>
                  <a:ea typeface="楷体_GB2312" pitchFamily="49" charset="-122"/>
                </a:rPr>
                <a:t>以便可以找到恰当的安培环路   ，使积分</a:t>
              </a:r>
              <a:endParaRPr lang="zh-CN" altLang="en-US" sz="2400" dirty="0">
                <a:latin typeface="楷体_GB2312" pitchFamily="49" charset="-122"/>
                <a:ea typeface="楷体_GB2312" pitchFamily="49" charset="-122"/>
              </a:endParaRPr>
            </a:p>
            <a:p>
              <a:pPr lvl="0" eaLnBrk="1" hangingPunct="1"/>
              <a:r>
                <a:rPr lang="zh-CN" altLang="en-US" sz="2400" dirty="0">
                  <a:latin typeface="楷体_GB2312" pitchFamily="49" charset="-122"/>
                  <a:ea typeface="楷体_GB2312" pitchFamily="49" charset="-122"/>
                </a:rPr>
                <a:t>         </a:t>
              </a:r>
              <a:endParaRPr lang="zh-CN" altLang="en-US" sz="2400" dirty="0">
                <a:latin typeface="楷体_GB2312" pitchFamily="49" charset="-122"/>
                <a:ea typeface="楷体_GB2312" pitchFamily="49" charset="-122"/>
              </a:endParaRPr>
            </a:p>
            <a:p>
              <a:pPr lvl="0" eaLnBrk="1" hangingPunct="1"/>
              <a:r>
                <a:rPr lang="zh-CN" altLang="en-US" sz="2400" dirty="0">
                  <a:latin typeface="楷体_GB2312" pitchFamily="49" charset="-122"/>
                  <a:ea typeface="楷体_GB2312" pitchFamily="49" charset="-122"/>
                </a:rPr>
                <a:t>能够计算，成为</a:t>
              </a:r>
              <a:r>
                <a:rPr lang="en-US" altLang="zh-CN" sz="2400" i="1" dirty="0">
                  <a:latin typeface="Times New Roman" panose="02020603050405020304" pitchFamily="18" charset="0"/>
                  <a:ea typeface="楷体_GB2312" pitchFamily="49" charset="-122"/>
                </a:rPr>
                <a:t>B</a:t>
              </a:r>
              <a:r>
                <a:rPr lang="zh-CN" altLang="en-US" sz="2400" dirty="0">
                  <a:latin typeface="楷体_GB2312" pitchFamily="49" charset="-122"/>
                  <a:ea typeface="楷体_GB2312" pitchFamily="49" charset="-122"/>
                </a:rPr>
                <a:t>与路径长度的乘积形式，从而方</a:t>
              </a:r>
              <a:endParaRPr lang="zh-CN" altLang="en-US" sz="2400" dirty="0">
                <a:latin typeface="楷体_GB2312" pitchFamily="49" charset="-122"/>
                <a:ea typeface="楷体_GB2312" pitchFamily="49" charset="-122"/>
              </a:endParaRPr>
            </a:p>
            <a:p>
              <a:pPr lvl="0" eaLnBrk="1" hangingPunct="1"/>
              <a:endParaRPr lang="zh-CN" altLang="en-US" sz="2400" dirty="0">
                <a:latin typeface="楷体_GB2312" pitchFamily="49" charset="-122"/>
                <a:ea typeface="楷体_GB2312" pitchFamily="49" charset="-122"/>
              </a:endParaRPr>
            </a:p>
            <a:p>
              <a:pPr lvl="0" eaLnBrk="1" hangingPunct="1"/>
              <a:r>
                <a:rPr lang="zh-CN" altLang="en-US" sz="2400" dirty="0">
                  <a:latin typeface="楷体_GB2312" pitchFamily="49" charset="-122"/>
                  <a:ea typeface="楷体_GB2312" pitchFamily="49" charset="-122"/>
                </a:rPr>
                <a:t>便地求解</a:t>
              </a:r>
              <a:endParaRPr lang="zh-CN" altLang="en-US" sz="2400" dirty="0">
                <a:latin typeface="楷体_GB2312" pitchFamily="49" charset="-122"/>
                <a:ea typeface="楷体_GB2312" pitchFamily="49" charset="-122"/>
              </a:endParaRPr>
            </a:p>
          </p:txBody>
        </p:sp>
        <p:graphicFrame>
          <p:nvGraphicFramePr>
            <p:cNvPr id="58370" name="Object 8"/>
            <p:cNvGraphicFramePr/>
            <p:nvPr/>
          </p:nvGraphicFramePr>
          <p:xfrm>
            <a:off x="3308" y="2688"/>
            <a:ext cx="204" cy="2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56" name="" r:id="rId3" imgW="152400" imgH="165100" progId="Equation.3">
                    <p:embed/>
                  </p:oleObj>
                </mc:Choice>
                <mc:Fallback>
                  <p:oleObj name="" r:id="rId3" imgW="152400" imgH="165100" progId="Equation.3">
                    <p:embed/>
                    <p:pic>
                      <p:nvPicPr>
                        <p:cNvPr id="0" name="图片 3455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3308" y="2688"/>
                          <a:ext cx="204" cy="22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8371" name="Object 9"/>
            <p:cNvGraphicFramePr/>
            <p:nvPr/>
          </p:nvGraphicFramePr>
          <p:xfrm>
            <a:off x="4441" y="2637"/>
            <a:ext cx="654" cy="3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57" name="" r:id="rId5" imgW="583565" imgH="304800" progId="Equation.3">
                    <p:embed/>
                  </p:oleObj>
                </mc:Choice>
                <mc:Fallback>
                  <p:oleObj name="" r:id="rId5" imgW="583565" imgH="304800" progId="Equation.3">
                    <p:embed/>
                    <p:pic>
                      <p:nvPicPr>
                        <p:cNvPr id="0" name="图片 3456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4441" y="2637"/>
                          <a:ext cx="654" cy="32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8372" name="Object 10"/>
            <p:cNvGraphicFramePr/>
            <p:nvPr/>
          </p:nvGraphicFramePr>
          <p:xfrm>
            <a:off x="1631" y="3567"/>
            <a:ext cx="208" cy="2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58" name="" r:id="rId7" imgW="165100" imgH="203200" progId="Equation.3">
                    <p:embed/>
                  </p:oleObj>
                </mc:Choice>
                <mc:Fallback>
                  <p:oleObj name="" r:id="rId7" imgW="165100" imgH="203200" progId="Equation.3">
                    <p:embed/>
                    <p:pic>
                      <p:nvPicPr>
                        <p:cNvPr id="0" name="图片 3457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1631" y="3567"/>
                          <a:ext cx="208" cy="25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8377" name="Text Box 11"/>
          <p:cNvSpPr txBox="1"/>
          <p:nvPr/>
        </p:nvSpPr>
        <p:spPr>
          <a:xfrm>
            <a:off x="1979613" y="5708650"/>
            <a:ext cx="6697662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</a:pPr>
            <a:r>
              <a:rPr lang="zh-CN" altLang="en-US" sz="2400" dirty="0">
                <a:solidFill>
                  <a:srgbClr val="A50021"/>
                </a:solidFill>
                <a:latin typeface="Times New Roman" panose="02020603050405020304" pitchFamily="18" charset="0"/>
                <a:ea typeface="楷体_GB2312" pitchFamily="49" charset="-122"/>
              </a:rPr>
              <a:t>与用高斯定理计算场强的条件和方法作比较！</a:t>
            </a:r>
            <a:endParaRPr lang="zh-CN" altLang="en-US" sz="2400" dirty="0">
              <a:solidFill>
                <a:srgbClr val="A50021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ransition spd="med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59420" name="Group 2"/>
          <p:cNvGrpSpPr/>
          <p:nvPr/>
        </p:nvGrpSpPr>
        <p:grpSpPr>
          <a:xfrm>
            <a:off x="1330325" y="471488"/>
            <a:ext cx="6737350" cy="1063625"/>
            <a:chOff x="838" y="297"/>
            <a:chExt cx="4244" cy="670"/>
          </a:xfrm>
        </p:grpSpPr>
        <p:grpSp>
          <p:nvGrpSpPr>
            <p:cNvPr id="59459" name="Group 3"/>
            <p:cNvGrpSpPr/>
            <p:nvPr/>
          </p:nvGrpSpPr>
          <p:grpSpPr>
            <a:xfrm>
              <a:off x="838" y="297"/>
              <a:ext cx="4244" cy="290"/>
              <a:chOff x="838" y="297"/>
              <a:chExt cx="4244" cy="290"/>
            </a:xfrm>
          </p:grpSpPr>
          <p:sp>
            <p:nvSpPr>
              <p:cNvPr id="59463" name="Text Box 4"/>
              <p:cNvSpPr txBox="1"/>
              <p:nvPr/>
            </p:nvSpPr>
            <p:spPr>
              <a:xfrm>
                <a:off x="838" y="297"/>
                <a:ext cx="4244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 lvl="0" eaLnBrk="1" hangingPunct="1"/>
                <a:r>
                  <a:rPr lang="zh-CN" altLang="en-US" sz="2400" dirty="0">
                    <a:solidFill>
                      <a:srgbClr val="FF33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例</a:t>
                </a:r>
                <a:r>
                  <a:rPr lang="en-US" altLang="zh-CN" sz="2400" dirty="0">
                    <a:solidFill>
                      <a:schemeClr val="accent2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     </a:t>
                </a:r>
                <a:r>
                  <a:rPr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无限长均匀载流圆柱体       内外磁场</a:t>
                </a:r>
                <a:r>
                  <a:rPr lang="en-US" altLang="zh-CN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.</a:t>
                </a:r>
                <a:endParaRPr lang="en-US" altLang="zh-CN" sz="24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graphicFrame>
            <p:nvGraphicFramePr>
              <p:cNvPr id="59419" name="Object 5"/>
              <p:cNvGraphicFramePr/>
              <p:nvPr/>
            </p:nvGraphicFramePr>
            <p:xfrm>
              <a:off x="3537" y="325"/>
              <a:ext cx="604" cy="26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459" name="" r:id="rId1" imgW="393065" imgH="215900" progId="Equation.3">
                      <p:embed/>
                    </p:oleObj>
                  </mc:Choice>
                  <mc:Fallback>
                    <p:oleObj name="" r:id="rId1" imgW="393065" imgH="215900" progId="Equation.3">
                      <p:embed/>
                      <p:pic>
                        <p:nvPicPr>
                          <p:cNvPr id="0" name="图片 3458"/>
                          <p:cNvPicPr/>
                          <p:nvPr/>
                        </p:nvPicPr>
                        <p:blipFill>
                          <a:blip r:embed="rId2"/>
                          <a:stretch>
                            <a:fillRect/>
                          </a:stretch>
                        </p:blipFill>
                        <p:spPr>
                          <a:xfrm>
                            <a:off x="3537" y="325"/>
                            <a:ext cx="604" cy="262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59460" name="Group 6"/>
            <p:cNvGrpSpPr/>
            <p:nvPr/>
          </p:nvGrpSpPr>
          <p:grpSpPr>
            <a:xfrm>
              <a:off x="1589" y="542"/>
              <a:ext cx="2132" cy="425"/>
              <a:chOff x="1589" y="542"/>
              <a:chExt cx="2132" cy="425"/>
            </a:xfrm>
          </p:grpSpPr>
          <p:sp>
            <p:nvSpPr>
              <p:cNvPr id="59461" name="Text Box 7"/>
              <p:cNvSpPr txBox="1"/>
              <p:nvPr/>
            </p:nvSpPr>
            <p:spPr>
              <a:xfrm>
                <a:off x="1589" y="679"/>
                <a:ext cx="2132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lvl="0" eaLnBrk="1" hangingPunct="1">
                  <a:spcBef>
                    <a:spcPct val="50000"/>
                  </a:spcBef>
                </a:pPr>
                <a:r>
                  <a:rPr lang="zh-CN" altLang="en-US" sz="2400" dirty="0">
                    <a:latin typeface="楷体_GB2312" pitchFamily="49" charset="-122"/>
                    <a:ea typeface="楷体_GB2312" pitchFamily="49" charset="-122"/>
                  </a:rPr>
                  <a:t>（电流分布均匀。）</a:t>
                </a:r>
                <a:endParaRPr lang="zh-CN" altLang="en-US" sz="2400" dirty="0">
                  <a:latin typeface="楷体_GB2312" pitchFamily="49" charset="-122"/>
                  <a:ea typeface="楷体_GB2312" pitchFamily="49" charset="-122"/>
                </a:endParaRPr>
              </a:p>
            </p:txBody>
          </p:sp>
          <p:sp>
            <p:nvSpPr>
              <p:cNvPr id="59462" name="Line 8"/>
              <p:cNvSpPr/>
              <p:nvPr/>
            </p:nvSpPr>
            <p:spPr>
              <a:xfrm>
                <a:off x="2371" y="542"/>
                <a:ext cx="0" cy="156"/>
              </a:xfrm>
              <a:prstGeom prst="line">
                <a:avLst/>
              </a:prstGeom>
              <a:ln w="19050" cap="flat" cmpd="sng">
                <a:solidFill>
                  <a:srgbClr val="FF3300"/>
                </a:solidFill>
                <a:prstDash val="solid"/>
                <a:headEnd type="none" w="med" len="med"/>
                <a:tailEnd type="triangle" w="med" len="med"/>
              </a:ln>
            </p:spPr>
          </p:sp>
        </p:grpSp>
      </p:grpSp>
      <p:grpSp>
        <p:nvGrpSpPr>
          <p:cNvPr id="59421" name="Group 9"/>
          <p:cNvGrpSpPr/>
          <p:nvPr/>
        </p:nvGrpSpPr>
        <p:grpSpPr>
          <a:xfrm>
            <a:off x="1844675" y="1835150"/>
            <a:ext cx="1936750" cy="2168525"/>
            <a:chOff x="1025" y="1056"/>
            <a:chExt cx="1165" cy="1275"/>
          </a:xfrm>
        </p:grpSpPr>
        <p:sp>
          <p:nvSpPr>
            <p:cNvPr id="59447" name="Rectangle 10"/>
            <p:cNvSpPr/>
            <p:nvPr/>
          </p:nvSpPr>
          <p:spPr>
            <a:xfrm>
              <a:off x="1025" y="1056"/>
              <a:ext cx="1165" cy="1275"/>
            </a:xfrm>
            <a:prstGeom prst="rect">
              <a:avLst/>
            </a:prstGeom>
            <a:solidFill>
              <a:srgbClr val="FFFFFF"/>
            </a:solidFill>
            <a:ln w="28575" cap="flat" cmpd="sng">
              <a:solidFill>
                <a:srgbClr val="FF99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59448" name="Group 11"/>
            <p:cNvGrpSpPr/>
            <p:nvPr/>
          </p:nvGrpSpPr>
          <p:grpSpPr>
            <a:xfrm>
              <a:off x="1134" y="1162"/>
              <a:ext cx="739" cy="1102"/>
              <a:chOff x="861" y="794"/>
              <a:chExt cx="1035" cy="1649"/>
            </a:xfrm>
          </p:grpSpPr>
          <p:sp>
            <p:nvSpPr>
              <p:cNvPr id="59452" name="Freeform 12"/>
              <p:cNvSpPr/>
              <p:nvPr/>
            </p:nvSpPr>
            <p:spPr>
              <a:xfrm rot="325524">
                <a:off x="878" y="1055"/>
                <a:ext cx="1018" cy="198"/>
              </a:xfrm>
              <a:custGeom>
                <a:avLst/>
                <a:gdLst>
                  <a:gd name="txL" fmla="*/ 0 w 1184"/>
                  <a:gd name="txT" fmla="*/ 0 h 221"/>
                  <a:gd name="txR" fmla="*/ 1184 w 1184"/>
                  <a:gd name="txB" fmla="*/ 221 h 221"/>
                </a:gdLst>
                <a:ahLst/>
                <a:cxnLst>
                  <a:cxn ang="0">
                    <a:pos x="0" y="133"/>
                  </a:cxn>
                  <a:cxn ang="0">
                    <a:pos x="34" y="100"/>
                  </a:cxn>
                  <a:cxn ang="0">
                    <a:pos x="102" y="58"/>
                  </a:cxn>
                  <a:cxn ang="0">
                    <a:pos x="187" y="58"/>
                  </a:cxn>
                  <a:cxn ang="0">
                    <a:pos x="441" y="140"/>
                  </a:cxn>
                  <a:cxn ang="0">
                    <a:pos x="639" y="73"/>
                  </a:cxn>
                  <a:cxn ang="0">
                    <a:pos x="492" y="6"/>
                  </a:cxn>
                  <a:cxn ang="0">
                    <a:pos x="328" y="113"/>
                  </a:cxn>
                </a:cxnLst>
                <a:rect l="txL" t="txT" r="txR" b="txB"/>
                <a:pathLst>
                  <a:path w="1184" h="221">
                    <a:moveTo>
                      <a:pt x="0" y="206"/>
                    </a:moveTo>
                    <a:cubicBezTo>
                      <a:pt x="15" y="190"/>
                      <a:pt x="31" y="174"/>
                      <a:pt x="62" y="155"/>
                    </a:cubicBezTo>
                    <a:cubicBezTo>
                      <a:pt x="93" y="136"/>
                      <a:pt x="140" y="102"/>
                      <a:pt x="186" y="92"/>
                    </a:cubicBezTo>
                    <a:cubicBezTo>
                      <a:pt x="232" y="82"/>
                      <a:pt x="238" y="71"/>
                      <a:pt x="341" y="92"/>
                    </a:cubicBezTo>
                    <a:cubicBezTo>
                      <a:pt x="444" y="113"/>
                      <a:pt x="669" y="213"/>
                      <a:pt x="807" y="217"/>
                    </a:cubicBezTo>
                    <a:cubicBezTo>
                      <a:pt x="945" y="221"/>
                      <a:pt x="1154" y="147"/>
                      <a:pt x="1169" y="113"/>
                    </a:cubicBezTo>
                    <a:cubicBezTo>
                      <a:pt x="1184" y="79"/>
                      <a:pt x="995" y="0"/>
                      <a:pt x="900" y="10"/>
                    </a:cubicBezTo>
                    <a:cubicBezTo>
                      <a:pt x="805" y="20"/>
                      <a:pt x="650" y="146"/>
                      <a:pt x="600" y="175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lvl="0" eaLnBrk="1" hangingPunct="1"/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9453" name="Freeform 13"/>
              <p:cNvSpPr/>
              <p:nvPr/>
            </p:nvSpPr>
            <p:spPr>
              <a:xfrm rot="-10417170">
                <a:off x="861" y="2086"/>
                <a:ext cx="1018" cy="198"/>
              </a:xfrm>
              <a:custGeom>
                <a:avLst/>
                <a:gdLst>
                  <a:gd name="txL" fmla="*/ 0 w 1184"/>
                  <a:gd name="txT" fmla="*/ 0 h 221"/>
                  <a:gd name="txR" fmla="*/ 1184 w 1184"/>
                  <a:gd name="txB" fmla="*/ 221 h 221"/>
                </a:gdLst>
                <a:ahLst/>
                <a:cxnLst>
                  <a:cxn ang="0">
                    <a:pos x="0" y="133"/>
                  </a:cxn>
                  <a:cxn ang="0">
                    <a:pos x="34" y="100"/>
                  </a:cxn>
                  <a:cxn ang="0">
                    <a:pos x="102" y="58"/>
                  </a:cxn>
                  <a:cxn ang="0">
                    <a:pos x="187" y="58"/>
                  </a:cxn>
                  <a:cxn ang="0">
                    <a:pos x="441" y="140"/>
                  </a:cxn>
                  <a:cxn ang="0">
                    <a:pos x="639" y="73"/>
                  </a:cxn>
                  <a:cxn ang="0">
                    <a:pos x="492" y="6"/>
                  </a:cxn>
                  <a:cxn ang="0">
                    <a:pos x="328" y="113"/>
                  </a:cxn>
                </a:cxnLst>
                <a:rect l="txL" t="txT" r="txR" b="txB"/>
                <a:pathLst>
                  <a:path w="1184" h="221">
                    <a:moveTo>
                      <a:pt x="0" y="206"/>
                    </a:moveTo>
                    <a:cubicBezTo>
                      <a:pt x="15" y="190"/>
                      <a:pt x="31" y="174"/>
                      <a:pt x="62" y="155"/>
                    </a:cubicBezTo>
                    <a:cubicBezTo>
                      <a:pt x="93" y="136"/>
                      <a:pt x="140" y="102"/>
                      <a:pt x="186" y="92"/>
                    </a:cubicBezTo>
                    <a:cubicBezTo>
                      <a:pt x="232" y="82"/>
                      <a:pt x="238" y="71"/>
                      <a:pt x="341" y="92"/>
                    </a:cubicBezTo>
                    <a:cubicBezTo>
                      <a:pt x="444" y="113"/>
                      <a:pt x="669" y="213"/>
                      <a:pt x="807" y="217"/>
                    </a:cubicBezTo>
                    <a:cubicBezTo>
                      <a:pt x="945" y="221"/>
                      <a:pt x="1154" y="147"/>
                      <a:pt x="1169" y="113"/>
                    </a:cubicBezTo>
                    <a:cubicBezTo>
                      <a:pt x="1184" y="79"/>
                      <a:pt x="995" y="0"/>
                      <a:pt x="900" y="10"/>
                    </a:cubicBezTo>
                    <a:cubicBezTo>
                      <a:pt x="805" y="20"/>
                      <a:pt x="650" y="146"/>
                      <a:pt x="600" y="175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lvl="0" eaLnBrk="1" hangingPunct="1"/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9454" name="Line 14"/>
              <p:cNvSpPr/>
              <p:nvPr/>
            </p:nvSpPr>
            <p:spPr>
              <a:xfrm>
                <a:off x="876" y="1194"/>
                <a:ext cx="0" cy="944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9455" name="Line 15"/>
              <p:cNvSpPr/>
              <p:nvPr/>
            </p:nvSpPr>
            <p:spPr>
              <a:xfrm>
                <a:off x="1883" y="1214"/>
                <a:ext cx="0" cy="945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9456" name="Line 16"/>
              <p:cNvSpPr/>
              <p:nvPr/>
            </p:nvSpPr>
            <p:spPr>
              <a:xfrm flipV="1">
                <a:off x="1386" y="796"/>
                <a:ext cx="0" cy="1631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ysDot"/>
                <a:headEnd type="none" w="med" len="med"/>
                <a:tailEnd type="triangle" w="med" len="med"/>
              </a:ln>
            </p:spPr>
          </p:sp>
          <p:sp>
            <p:nvSpPr>
              <p:cNvPr id="59457" name="Line 17"/>
              <p:cNvSpPr/>
              <p:nvPr/>
            </p:nvSpPr>
            <p:spPr>
              <a:xfrm flipV="1">
                <a:off x="1395" y="794"/>
                <a:ext cx="0" cy="343"/>
              </a:xfrm>
              <a:prstGeom prst="line">
                <a:avLst/>
              </a:prstGeom>
              <a:ln w="28575" cap="flat" cmpd="sng">
                <a:solidFill>
                  <a:srgbClr val="FF3300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59458" name="Line 18"/>
              <p:cNvSpPr/>
              <p:nvPr/>
            </p:nvSpPr>
            <p:spPr>
              <a:xfrm flipH="1" flipV="1">
                <a:off x="1382" y="2147"/>
                <a:ext cx="1" cy="296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59449" name="Line 19"/>
            <p:cNvSpPr/>
            <p:nvPr/>
          </p:nvSpPr>
          <p:spPr>
            <a:xfrm>
              <a:off x="1507" y="1745"/>
              <a:ext cx="520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</p:sp>
        <p:graphicFrame>
          <p:nvGraphicFramePr>
            <p:cNvPr id="59413" name="Object 20"/>
            <p:cNvGraphicFramePr/>
            <p:nvPr/>
          </p:nvGraphicFramePr>
          <p:xfrm>
            <a:off x="1334" y="1692"/>
            <a:ext cx="132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60" name="" r:id="rId3" imgW="127000" imgH="139700" progId="Equation.3">
                    <p:embed/>
                  </p:oleObj>
                </mc:Choice>
                <mc:Fallback>
                  <p:oleObj name="" r:id="rId3" imgW="127000" imgH="139700" progId="Equation.3">
                    <p:embed/>
                    <p:pic>
                      <p:nvPicPr>
                        <p:cNvPr id="0" name="图片 3459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334" y="1692"/>
                          <a:ext cx="132" cy="15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9414" name="Object 21"/>
            <p:cNvGraphicFramePr/>
            <p:nvPr/>
          </p:nvGraphicFramePr>
          <p:xfrm>
            <a:off x="1625" y="1561"/>
            <a:ext cx="157" cy="1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61" name="" r:id="rId5" imgW="114300" imgH="127000" progId="Equation.3">
                    <p:embed/>
                  </p:oleObj>
                </mc:Choice>
                <mc:Fallback>
                  <p:oleObj name="" r:id="rId5" imgW="114300" imgH="127000" progId="Equation.3">
                    <p:embed/>
                    <p:pic>
                      <p:nvPicPr>
                        <p:cNvPr id="0" name="图片 3460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625" y="1561"/>
                          <a:ext cx="157" cy="18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9415" name="Object 22"/>
            <p:cNvGraphicFramePr/>
            <p:nvPr/>
          </p:nvGraphicFramePr>
          <p:xfrm>
            <a:off x="1978" y="1790"/>
            <a:ext cx="172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62" name="" r:id="rId7" imgW="165100" imgH="165100" progId="Equation.3">
                    <p:embed/>
                  </p:oleObj>
                </mc:Choice>
                <mc:Fallback>
                  <p:oleObj name="" r:id="rId7" imgW="165100" imgH="165100" progId="Equation.3">
                    <p:embed/>
                    <p:pic>
                      <p:nvPicPr>
                        <p:cNvPr id="0" name="图片 3461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1978" y="1790"/>
                          <a:ext cx="172" cy="17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9416" name="Object 23"/>
            <p:cNvGraphicFramePr/>
            <p:nvPr/>
          </p:nvGraphicFramePr>
          <p:xfrm>
            <a:off x="2017" y="1726"/>
            <a:ext cx="39" cy="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63" name="" r:id="rId9" imgW="101600" imgH="114300" progId="Equation.3">
                    <p:embed/>
                  </p:oleObj>
                </mc:Choice>
                <mc:Fallback>
                  <p:oleObj name="" r:id="rId9" imgW="101600" imgH="114300" progId="Equation.3">
                    <p:embed/>
                    <p:pic>
                      <p:nvPicPr>
                        <p:cNvPr id="0" name="图片 3462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2017" y="1726"/>
                          <a:ext cx="39" cy="4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9417" name="Object 24"/>
            <p:cNvGraphicFramePr/>
            <p:nvPr/>
          </p:nvGraphicFramePr>
          <p:xfrm>
            <a:off x="1345" y="1121"/>
            <a:ext cx="120" cy="1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64" name="" r:id="rId11" imgW="127000" imgH="164465" progId="Equation.3">
                    <p:embed/>
                  </p:oleObj>
                </mc:Choice>
                <mc:Fallback>
                  <p:oleObj name="" r:id="rId11" imgW="127000" imgH="164465" progId="Equation.3">
                    <p:embed/>
                    <p:pic>
                      <p:nvPicPr>
                        <p:cNvPr id="0" name="图片 3463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1345" y="1121"/>
                          <a:ext cx="120" cy="16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9418" name="Object 25"/>
            <p:cNvGraphicFramePr/>
            <p:nvPr/>
          </p:nvGraphicFramePr>
          <p:xfrm>
            <a:off x="1626" y="1182"/>
            <a:ext cx="183" cy="1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65" name="" r:id="rId13" imgW="165100" imgH="165100" progId="Equation.3">
                    <p:embed/>
                  </p:oleObj>
                </mc:Choice>
                <mc:Fallback>
                  <p:oleObj name="" r:id="rId13" imgW="165100" imgH="165100" progId="Equation.3">
                    <p:embed/>
                    <p:pic>
                      <p:nvPicPr>
                        <p:cNvPr id="0" name="图片 3464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1626" y="1182"/>
                          <a:ext cx="183" cy="18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9450" name="Line 26"/>
            <p:cNvSpPr/>
            <p:nvPr/>
          </p:nvSpPr>
          <p:spPr>
            <a:xfrm>
              <a:off x="1513" y="1435"/>
              <a:ext cx="349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</p:sp>
        <p:sp>
          <p:nvSpPr>
            <p:cNvPr id="59451" name="Oval 27"/>
            <p:cNvSpPr/>
            <p:nvPr/>
          </p:nvSpPr>
          <p:spPr>
            <a:xfrm>
              <a:off x="2021" y="1727"/>
              <a:ext cx="38" cy="38"/>
            </a:xfrm>
            <a:prstGeom prst="ellipse">
              <a:avLst/>
            </a:prstGeom>
            <a:solidFill>
              <a:srgbClr val="0000FF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7" name="Group 28"/>
          <p:cNvGrpSpPr/>
          <p:nvPr/>
        </p:nvGrpSpPr>
        <p:grpSpPr>
          <a:xfrm>
            <a:off x="1455738" y="1779588"/>
            <a:ext cx="6778625" cy="4217987"/>
            <a:chOff x="917" y="1121"/>
            <a:chExt cx="4270" cy="2657"/>
          </a:xfrm>
        </p:grpSpPr>
        <p:grpSp>
          <p:nvGrpSpPr>
            <p:cNvPr id="59423" name="Group 29"/>
            <p:cNvGrpSpPr/>
            <p:nvPr/>
          </p:nvGrpSpPr>
          <p:grpSpPr>
            <a:xfrm>
              <a:off x="2927" y="1121"/>
              <a:ext cx="1918" cy="1432"/>
              <a:chOff x="2808" y="1020"/>
              <a:chExt cx="1918" cy="1432"/>
            </a:xfrm>
          </p:grpSpPr>
          <p:sp>
            <p:nvSpPr>
              <p:cNvPr id="59429" name="Rectangle 30"/>
              <p:cNvSpPr/>
              <p:nvPr/>
            </p:nvSpPr>
            <p:spPr>
              <a:xfrm>
                <a:off x="2808" y="1020"/>
                <a:ext cx="1918" cy="1432"/>
              </a:xfrm>
              <a:prstGeom prst="rect">
                <a:avLst/>
              </a:prstGeom>
              <a:solidFill>
                <a:srgbClr val="FFFFFF"/>
              </a:solidFill>
              <a:ln w="28575" cap="flat" cmpd="sng">
                <a:solidFill>
                  <a:srgbClr val="FF99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lvl="0" eaLnBrk="1" hangingPunct="1"/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9430" name="Oval 31"/>
              <p:cNvSpPr/>
              <p:nvPr/>
            </p:nvSpPr>
            <p:spPr>
              <a:xfrm>
                <a:off x="2977" y="1110"/>
                <a:ext cx="1258" cy="1232"/>
              </a:xfrm>
              <a:prstGeom prst="ellipse">
                <a:avLst/>
              </a:prstGeom>
              <a:noFill/>
              <a:ln w="28575" cap="flat" cmpd="sng">
                <a:solidFill>
                  <a:srgbClr val="FF0000"/>
                </a:solidFill>
                <a:prstDash val="dash"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lvl="0" eaLnBrk="1" hangingPunct="1"/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9431" name="Oval 32"/>
              <p:cNvSpPr/>
              <p:nvPr/>
            </p:nvSpPr>
            <p:spPr>
              <a:xfrm>
                <a:off x="3224" y="1318"/>
                <a:ext cx="794" cy="787"/>
              </a:xfrm>
              <a:prstGeom prst="ellipse">
                <a:avLst/>
              </a:prstGeom>
              <a:solidFill>
                <a:srgbClr val="CCFFFF"/>
              </a:solidFill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lvl="0" eaLnBrk="1" hangingPunct="1"/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9432" name="Oval 33"/>
              <p:cNvSpPr/>
              <p:nvPr/>
            </p:nvSpPr>
            <p:spPr>
              <a:xfrm>
                <a:off x="3459" y="1519"/>
                <a:ext cx="352" cy="378"/>
              </a:xfrm>
              <a:prstGeom prst="ellipse">
                <a:avLst/>
              </a:prstGeom>
              <a:noFill/>
              <a:ln w="28575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lvl="0" eaLnBrk="1" hangingPunct="1"/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9433" name="Line 34"/>
              <p:cNvSpPr/>
              <p:nvPr/>
            </p:nvSpPr>
            <p:spPr>
              <a:xfrm>
                <a:off x="3638" y="1712"/>
                <a:ext cx="594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graphicFrame>
            <p:nvGraphicFramePr>
              <p:cNvPr id="59401" name="Object 35"/>
              <p:cNvGraphicFramePr/>
              <p:nvPr/>
            </p:nvGraphicFramePr>
            <p:xfrm>
              <a:off x="3504" y="1609"/>
              <a:ext cx="138" cy="18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466" name="" r:id="rId15" imgW="127000" imgH="139700" progId="Equation.3">
                      <p:embed/>
                    </p:oleObj>
                  </mc:Choice>
                  <mc:Fallback>
                    <p:oleObj name="" r:id="rId15" imgW="127000" imgH="139700" progId="Equation.3">
                      <p:embed/>
                      <p:pic>
                        <p:nvPicPr>
                          <p:cNvPr id="0" name="图片 3465"/>
                          <p:cNvPicPr/>
                          <p:nvPr/>
                        </p:nvPicPr>
                        <p:blipFill>
                          <a:blip r:embed="rId4"/>
                          <a:stretch>
                            <a:fillRect/>
                          </a:stretch>
                        </p:blipFill>
                        <p:spPr>
                          <a:xfrm>
                            <a:off x="3504" y="1609"/>
                            <a:ext cx="138" cy="183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9402" name="Object 36"/>
              <p:cNvGraphicFramePr/>
              <p:nvPr/>
            </p:nvGraphicFramePr>
            <p:xfrm>
              <a:off x="4269" y="1710"/>
              <a:ext cx="129" cy="15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467" name="" r:id="rId16" imgW="139700" imgH="139700" progId="Equation.3">
                      <p:embed/>
                    </p:oleObj>
                  </mc:Choice>
                  <mc:Fallback>
                    <p:oleObj name="" r:id="rId16" imgW="139700" imgH="139700" progId="Equation.3">
                      <p:embed/>
                      <p:pic>
                        <p:nvPicPr>
                          <p:cNvPr id="0" name="图片 3466"/>
                          <p:cNvPicPr/>
                          <p:nvPr/>
                        </p:nvPicPr>
                        <p:blipFill>
                          <a:blip r:embed="rId17"/>
                          <a:stretch>
                            <a:fillRect/>
                          </a:stretch>
                        </p:blipFill>
                        <p:spPr>
                          <a:xfrm>
                            <a:off x="4269" y="1710"/>
                            <a:ext cx="129" cy="156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9403" name="Object 37"/>
              <p:cNvGraphicFramePr/>
              <p:nvPr/>
            </p:nvGraphicFramePr>
            <p:xfrm>
              <a:off x="2998" y="1674"/>
              <a:ext cx="160" cy="20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468" name="" r:id="rId18" imgW="152400" imgH="165100" progId="Equation.3">
                      <p:embed/>
                    </p:oleObj>
                  </mc:Choice>
                  <mc:Fallback>
                    <p:oleObj name="" r:id="rId18" imgW="152400" imgH="165100" progId="Equation.3">
                      <p:embed/>
                      <p:pic>
                        <p:nvPicPr>
                          <p:cNvPr id="0" name="图片 3467"/>
                          <p:cNvPicPr/>
                          <p:nvPr/>
                        </p:nvPicPr>
                        <p:blipFill>
                          <a:blip r:embed="rId19">
                            <a:clrChange>
                              <a:clrFrom>
                                <a:srgbClr val="000000"/>
                              </a:clrFrom>
                              <a:clrTo>
                                <a:srgbClr val="FF6600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2998" y="1674"/>
                            <a:ext cx="160" cy="205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9404" name="Object 38"/>
              <p:cNvGraphicFramePr/>
              <p:nvPr/>
            </p:nvGraphicFramePr>
            <p:xfrm>
              <a:off x="3306" y="1625"/>
              <a:ext cx="155" cy="19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469" name="" r:id="rId20" imgW="152400" imgH="165100" progId="Equation.3">
                      <p:embed/>
                    </p:oleObj>
                  </mc:Choice>
                  <mc:Fallback>
                    <p:oleObj name="" r:id="rId20" imgW="152400" imgH="165100" progId="Equation.3">
                      <p:embed/>
                      <p:pic>
                        <p:nvPicPr>
                          <p:cNvPr id="0" name="图片 3468"/>
                          <p:cNvPicPr/>
                          <p:nvPr/>
                        </p:nvPicPr>
                        <p:blipFill>
                          <a:blip r:embed="rId19">
                            <a:clrChange>
                              <a:clrFrom>
                                <a:srgbClr val="000000"/>
                              </a:clrFrom>
                              <a:clrTo>
                                <a:srgbClr val="FF6600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3306" y="1625"/>
                            <a:ext cx="155" cy="197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9434" name="Oval 39"/>
              <p:cNvSpPr/>
              <p:nvPr/>
            </p:nvSpPr>
            <p:spPr>
              <a:xfrm>
                <a:off x="3628" y="1696"/>
                <a:ext cx="42" cy="42"/>
              </a:xfrm>
              <a:prstGeom prst="ellipse">
                <a:avLst/>
              </a:prstGeom>
              <a:solidFill>
                <a:schemeClr val="accent2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lvl="0" eaLnBrk="1" hangingPunct="1"/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graphicFrame>
            <p:nvGraphicFramePr>
              <p:cNvPr id="59405" name="Object 40"/>
              <p:cNvGraphicFramePr/>
              <p:nvPr/>
            </p:nvGraphicFramePr>
            <p:xfrm>
              <a:off x="3589" y="1739"/>
              <a:ext cx="115" cy="13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470" name="" r:id="rId21" imgW="127000" imgH="151765" progId="Equation.3">
                      <p:embed/>
                    </p:oleObj>
                  </mc:Choice>
                  <mc:Fallback>
                    <p:oleObj name="" r:id="rId21" imgW="127000" imgH="151765" progId="Equation.3">
                      <p:embed/>
                      <p:pic>
                        <p:nvPicPr>
                          <p:cNvPr id="0" name="图片 3469"/>
                          <p:cNvPicPr/>
                          <p:nvPr/>
                        </p:nvPicPr>
                        <p:blipFill>
                          <a:blip r:embed="rId22"/>
                          <a:stretch>
                            <a:fillRect/>
                          </a:stretch>
                        </p:blipFill>
                        <p:spPr>
                          <a:xfrm>
                            <a:off x="3589" y="1739"/>
                            <a:ext cx="115" cy="137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9435" name="Line 41"/>
              <p:cNvSpPr/>
              <p:nvPr/>
            </p:nvSpPr>
            <p:spPr>
              <a:xfrm>
                <a:off x="2978" y="1751"/>
                <a:ext cx="0" cy="62"/>
              </a:xfrm>
              <a:prstGeom prst="line">
                <a:avLst/>
              </a:prstGeom>
              <a:ln w="19050" cap="flat" cmpd="sng">
                <a:solidFill>
                  <a:srgbClr val="FF0000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59436" name="Line 42"/>
              <p:cNvSpPr/>
              <p:nvPr/>
            </p:nvSpPr>
            <p:spPr>
              <a:xfrm>
                <a:off x="3470" y="1762"/>
                <a:ext cx="0" cy="62"/>
              </a:xfrm>
              <a:prstGeom prst="line">
                <a:avLst/>
              </a:prstGeom>
              <a:ln w="19050" cap="flat" cmpd="sng">
                <a:solidFill>
                  <a:srgbClr val="FF0000"/>
                </a:solidFill>
                <a:prstDash val="solid"/>
                <a:headEnd type="none" w="med" len="med"/>
                <a:tailEnd type="triangle" w="med" len="med"/>
              </a:ln>
            </p:spPr>
          </p:sp>
          <p:graphicFrame>
            <p:nvGraphicFramePr>
              <p:cNvPr id="59406" name="Object 43"/>
              <p:cNvGraphicFramePr/>
              <p:nvPr/>
            </p:nvGraphicFramePr>
            <p:xfrm>
              <a:off x="3848" y="1159"/>
              <a:ext cx="269" cy="2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471" name="" r:id="rId23" imgW="266065" imgH="215900" progId="Equation.3">
                      <p:embed/>
                    </p:oleObj>
                  </mc:Choice>
                  <mc:Fallback>
                    <p:oleObj name="" r:id="rId23" imgW="266065" imgH="215900" progId="Equation.3">
                      <p:embed/>
                      <p:pic>
                        <p:nvPicPr>
                          <p:cNvPr id="0" name="图片 3470"/>
                          <p:cNvPicPr/>
                          <p:nvPr/>
                        </p:nvPicPr>
                        <p:blipFill>
                          <a:blip r:embed="rId24"/>
                          <a:stretch>
                            <a:fillRect/>
                          </a:stretch>
                        </p:blipFill>
                        <p:spPr>
                          <a:xfrm>
                            <a:off x="3848" y="1159"/>
                            <a:ext cx="269" cy="252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9407" name="Object 44"/>
              <p:cNvGraphicFramePr/>
              <p:nvPr/>
            </p:nvGraphicFramePr>
            <p:xfrm>
              <a:off x="3827" y="1779"/>
              <a:ext cx="91" cy="10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472" name="" r:id="rId25" imgW="215900" imgH="215900" progId="Equation.3">
                      <p:embed/>
                    </p:oleObj>
                  </mc:Choice>
                  <mc:Fallback>
                    <p:oleObj name="" r:id="rId25" imgW="215900" imgH="215900" progId="Equation.3">
                      <p:embed/>
                      <p:pic>
                        <p:nvPicPr>
                          <p:cNvPr id="0" name="图片 3471"/>
                          <p:cNvPicPr/>
                          <p:nvPr/>
                        </p:nvPicPr>
                        <p:blipFill>
                          <a:blip r:embed="rId26">
                            <a:clrChange>
                              <a:clrFrom>
                                <a:srgbClr val="000000"/>
                              </a:clrFrom>
                              <a:clrTo>
                                <a:srgbClr val="FFCC00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3827" y="1779"/>
                            <a:ext cx="91" cy="106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9408" name="Object 45"/>
              <p:cNvGraphicFramePr/>
              <p:nvPr/>
            </p:nvGraphicFramePr>
            <p:xfrm>
              <a:off x="3827" y="1488"/>
              <a:ext cx="91" cy="10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473" name="" r:id="rId27" imgW="215900" imgH="215900" progId="Equation.3">
                      <p:embed/>
                    </p:oleObj>
                  </mc:Choice>
                  <mc:Fallback>
                    <p:oleObj name="" r:id="rId27" imgW="215900" imgH="215900" progId="Equation.3">
                      <p:embed/>
                      <p:pic>
                        <p:nvPicPr>
                          <p:cNvPr id="0" name="图片 3472"/>
                          <p:cNvPicPr/>
                          <p:nvPr/>
                        </p:nvPicPr>
                        <p:blipFill>
                          <a:blip r:embed="rId26">
                            <a:clrChange>
                              <a:clrFrom>
                                <a:srgbClr val="000000"/>
                              </a:clrFrom>
                              <a:clrTo>
                                <a:srgbClr val="FFCC00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3827" y="1488"/>
                            <a:ext cx="91" cy="107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9437" name="Line 46"/>
              <p:cNvSpPr/>
              <p:nvPr/>
            </p:nvSpPr>
            <p:spPr>
              <a:xfrm>
                <a:off x="3872" y="1540"/>
                <a:ext cx="351" cy="17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stealth" w="sm" len="med"/>
              </a:ln>
            </p:spPr>
          </p:sp>
          <p:sp>
            <p:nvSpPr>
              <p:cNvPr id="59438" name="Line 47"/>
              <p:cNvSpPr/>
              <p:nvPr/>
            </p:nvSpPr>
            <p:spPr>
              <a:xfrm rot="-2470963">
                <a:off x="3883" y="1699"/>
                <a:ext cx="368" cy="139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stealth" w="sm" len="med"/>
              </a:ln>
            </p:spPr>
          </p:sp>
          <p:sp>
            <p:nvSpPr>
              <p:cNvPr id="59439" name="Line 48"/>
              <p:cNvSpPr/>
              <p:nvPr/>
            </p:nvSpPr>
            <p:spPr>
              <a:xfrm flipV="1">
                <a:off x="4223" y="1401"/>
                <a:ext cx="153" cy="309"/>
              </a:xfrm>
              <a:prstGeom prst="line">
                <a:avLst/>
              </a:prstGeom>
              <a:ln w="28575" cap="flat" cmpd="sng">
                <a:solidFill>
                  <a:srgbClr val="0000FF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59440" name="Line 49"/>
              <p:cNvSpPr/>
              <p:nvPr/>
            </p:nvSpPr>
            <p:spPr>
              <a:xfrm rot="-3575244" flipV="1">
                <a:off x="4057" y="1403"/>
                <a:ext cx="169" cy="281"/>
              </a:xfrm>
              <a:prstGeom prst="line">
                <a:avLst/>
              </a:prstGeom>
              <a:ln w="28575" cap="flat" cmpd="sng">
                <a:solidFill>
                  <a:srgbClr val="0000FF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59441" name="Line 50"/>
              <p:cNvSpPr/>
              <p:nvPr/>
            </p:nvSpPr>
            <p:spPr>
              <a:xfrm rot="289706" flipV="1">
                <a:off x="4079" y="1099"/>
                <a:ext cx="141" cy="309"/>
              </a:xfrm>
              <a:prstGeom prst="line">
                <a:avLst/>
              </a:prstGeom>
              <a:ln w="19050" cap="flat" cmpd="sng">
                <a:solidFill>
                  <a:srgbClr val="0000FF"/>
                </a:solidFill>
                <a:prstDash val="dash"/>
                <a:headEnd type="none" w="med" len="med"/>
                <a:tailEnd type="none" w="med" len="med"/>
              </a:ln>
            </p:spPr>
          </p:sp>
          <p:sp>
            <p:nvSpPr>
              <p:cNvPr id="59442" name="Line 51"/>
              <p:cNvSpPr/>
              <p:nvPr/>
            </p:nvSpPr>
            <p:spPr>
              <a:xfrm rot="-3288274" flipV="1">
                <a:off x="4208" y="1108"/>
                <a:ext cx="163" cy="280"/>
              </a:xfrm>
              <a:prstGeom prst="line">
                <a:avLst/>
              </a:prstGeom>
              <a:ln w="19050" cap="flat" cmpd="sng">
                <a:solidFill>
                  <a:srgbClr val="0000FF"/>
                </a:solidFill>
                <a:prstDash val="dash"/>
                <a:headEnd type="none" w="med" len="med"/>
                <a:tailEnd type="none" w="med" len="med"/>
              </a:ln>
            </p:spPr>
          </p:sp>
          <p:sp>
            <p:nvSpPr>
              <p:cNvPr id="59443" name="Line 52"/>
              <p:cNvSpPr/>
              <p:nvPr/>
            </p:nvSpPr>
            <p:spPr>
              <a:xfrm flipV="1">
                <a:off x="4229" y="1124"/>
                <a:ext cx="0" cy="586"/>
              </a:xfrm>
              <a:prstGeom prst="line">
                <a:avLst/>
              </a:prstGeom>
              <a:ln w="28575" cap="flat" cmpd="sng">
                <a:solidFill>
                  <a:srgbClr val="0000FF"/>
                </a:solidFill>
                <a:prstDash val="solid"/>
                <a:headEnd type="none" w="med" len="med"/>
                <a:tailEnd type="triangle" w="med" len="med"/>
              </a:ln>
            </p:spPr>
          </p:sp>
          <p:grpSp>
            <p:nvGrpSpPr>
              <p:cNvPr id="59444" name="Group 53"/>
              <p:cNvGrpSpPr/>
              <p:nvPr/>
            </p:nvGrpSpPr>
            <p:grpSpPr>
              <a:xfrm>
                <a:off x="4153" y="1593"/>
                <a:ext cx="96" cy="78"/>
                <a:chOff x="2141" y="3682"/>
                <a:chExt cx="143" cy="104"/>
              </a:xfrm>
            </p:grpSpPr>
            <p:sp>
              <p:nvSpPr>
                <p:cNvPr id="59445" name="Line 54"/>
                <p:cNvSpPr/>
                <p:nvPr/>
              </p:nvSpPr>
              <p:spPr>
                <a:xfrm flipV="1">
                  <a:off x="2141" y="3682"/>
                  <a:ext cx="52" cy="104"/>
                </a:xfrm>
                <a:prstGeom prst="line">
                  <a:avLst/>
                </a:prstGeom>
                <a:ln w="19050" cap="flat" cmpd="sng">
                  <a:solidFill>
                    <a:schemeClr val="accent2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59446" name="Line 55"/>
                <p:cNvSpPr/>
                <p:nvPr/>
              </p:nvSpPr>
              <p:spPr>
                <a:xfrm rot="-5774515" flipV="1">
                  <a:off x="2206" y="3664"/>
                  <a:ext cx="52" cy="104"/>
                </a:xfrm>
                <a:prstGeom prst="line">
                  <a:avLst/>
                </a:prstGeom>
                <a:ln w="19050" cap="flat" cmpd="sng">
                  <a:solidFill>
                    <a:schemeClr val="accent2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  <p:graphicFrame>
            <p:nvGraphicFramePr>
              <p:cNvPr id="59409" name="Object 56"/>
              <p:cNvGraphicFramePr/>
              <p:nvPr/>
            </p:nvGraphicFramePr>
            <p:xfrm>
              <a:off x="4411" y="1229"/>
              <a:ext cx="224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474" name="" r:id="rId28" imgW="241300" imgH="215900" progId="Equation.3">
                      <p:embed/>
                    </p:oleObj>
                  </mc:Choice>
                  <mc:Fallback>
                    <p:oleObj name="" r:id="rId28" imgW="241300" imgH="215900" progId="Equation.3">
                      <p:embed/>
                      <p:pic>
                        <p:nvPicPr>
                          <p:cNvPr id="0" name="图片 3473"/>
                          <p:cNvPicPr/>
                          <p:nvPr/>
                        </p:nvPicPr>
                        <p:blipFill>
                          <a:blip r:embed="rId29"/>
                          <a:stretch>
                            <a:fillRect/>
                          </a:stretch>
                        </p:blipFill>
                        <p:spPr>
                          <a:xfrm>
                            <a:off x="4411" y="1229"/>
                            <a:ext cx="224" cy="236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9410" name="Object 57"/>
              <p:cNvGraphicFramePr/>
              <p:nvPr/>
            </p:nvGraphicFramePr>
            <p:xfrm>
              <a:off x="3692" y="1866"/>
              <a:ext cx="177" cy="1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475" name="" r:id="rId30" imgW="228600" imgH="203200" progId="Equation.3">
                      <p:embed/>
                    </p:oleObj>
                  </mc:Choice>
                  <mc:Fallback>
                    <p:oleObj name="" r:id="rId30" imgW="228600" imgH="203200" progId="Equation.3">
                      <p:embed/>
                      <p:pic>
                        <p:nvPicPr>
                          <p:cNvPr id="0" name="图片 3474"/>
                          <p:cNvPicPr/>
                          <p:nvPr/>
                        </p:nvPicPr>
                        <p:blipFill>
                          <a:blip r:embed="rId31"/>
                          <a:stretch>
                            <a:fillRect/>
                          </a:stretch>
                        </p:blipFill>
                        <p:spPr>
                          <a:xfrm>
                            <a:off x="3692" y="1866"/>
                            <a:ext cx="177" cy="182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9411" name="Object 58"/>
              <p:cNvGraphicFramePr/>
              <p:nvPr/>
            </p:nvGraphicFramePr>
            <p:xfrm>
              <a:off x="3676" y="1394"/>
              <a:ext cx="165" cy="17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476" name="" r:id="rId32" imgW="202565" imgH="177800" progId="Equation.3">
                      <p:embed/>
                    </p:oleObj>
                  </mc:Choice>
                  <mc:Fallback>
                    <p:oleObj name="" r:id="rId32" imgW="202565" imgH="177800" progId="Equation.3">
                      <p:embed/>
                      <p:pic>
                        <p:nvPicPr>
                          <p:cNvPr id="0" name="图片 3475"/>
                          <p:cNvPicPr/>
                          <p:nvPr/>
                        </p:nvPicPr>
                        <p:blipFill>
                          <a:blip r:embed="rId33"/>
                          <a:stretch>
                            <a:fillRect/>
                          </a:stretch>
                        </p:blipFill>
                        <p:spPr>
                          <a:xfrm>
                            <a:off x="3676" y="1394"/>
                            <a:ext cx="165" cy="172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9412" name="Object 59"/>
              <p:cNvGraphicFramePr/>
              <p:nvPr/>
            </p:nvGraphicFramePr>
            <p:xfrm>
              <a:off x="3865" y="1596"/>
              <a:ext cx="107" cy="12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477" name="" r:id="rId34" imgW="114300" imgH="114300" progId="Equation.3">
                      <p:embed/>
                    </p:oleObj>
                  </mc:Choice>
                  <mc:Fallback>
                    <p:oleObj name="" r:id="rId34" imgW="114300" imgH="114300" progId="Equation.3">
                      <p:embed/>
                      <p:pic>
                        <p:nvPicPr>
                          <p:cNvPr id="0" name="图片 3476"/>
                          <p:cNvPicPr/>
                          <p:nvPr/>
                        </p:nvPicPr>
                        <p:blipFill>
                          <a:blip r:embed="rId35"/>
                          <a:stretch>
                            <a:fillRect/>
                          </a:stretch>
                        </p:blipFill>
                        <p:spPr>
                          <a:xfrm>
                            <a:off x="3865" y="1596"/>
                            <a:ext cx="107" cy="127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59424" name="Group 60"/>
            <p:cNvGrpSpPr/>
            <p:nvPr/>
          </p:nvGrpSpPr>
          <p:grpSpPr>
            <a:xfrm>
              <a:off x="917" y="2684"/>
              <a:ext cx="4270" cy="1094"/>
              <a:chOff x="853" y="2876"/>
              <a:chExt cx="4270" cy="1094"/>
            </a:xfrm>
          </p:grpSpPr>
          <p:sp>
            <p:nvSpPr>
              <p:cNvPr id="59425" name="Text Box 61"/>
              <p:cNvSpPr txBox="1"/>
              <p:nvPr/>
            </p:nvSpPr>
            <p:spPr>
              <a:xfrm>
                <a:off x="853" y="3176"/>
                <a:ext cx="4270" cy="74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 lvl="0" eaLnBrk="1" hangingPunct="1"/>
                <a:r>
                  <a:rPr lang="zh-CN" altLang="en-US" sz="2400" dirty="0">
                    <a:latin typeface="楷体_GB2312" pitchFamily="49" charset="-122"/>
                    <a:ea typeface="楷体_GB2312" pitchFamily="49" charset="-122"/>
                  </a:rPr>
                  <a:t>在   平面内，作以  为中心、半径  的圆环  ，</a:t>
                </a:r>
                <a:endParaRPr lang="zh-CN" altLang="en-US" sz="2400" dirty="0">
                  <a:latin typeface="楷体_GB2312" pitchFamily="49" charset="-122"/>
                  <a:ea typeface="楷体_GB2312" pitchFamily="49" charset="-122"/>
                </a:endParaRPr>
              </a:p>
              <a:p>
                <a:pPr lvl="0" eaLnBrk="1" hangingPunct="1"/>
                <a:r>
                  <a:rPr lang="zh-CN" altLang="en-US" sz="2400" dirty="0">
                    <a:latin typeface="楷体_GB2312" pitchFamily="49" charset="-122"/>
                    <a:ea typeface="楷体_GB2312" pitchFamily="49" charset="-122"/>
                  </a:rPr>
                  <a:t>  上各点等价：  大小相等，方向沿切向 。  </a:t>
                </a:r>
                <a:endParaRPr lang="zh-CN" altLang="en-US" sz="2400" dirty="0">
                  <a:latin typeface="楷体_GB2312" pitchFamily="49" charset="-122"/>
                  <a:ea typeface="楷体_GB2312" pitchFamily="49" charset="-122"/>
                </a:endParaRPr>
              </a:p>
              <a:p>
                <a:pPr lvl="0" eaLnBrk="1" hangingPunct="1"/>
                <a:r>
                  <a:rPr lang="zh-CN" altLang="en-US" sz="2400" dirty="0">
                    <a:latin typeface="楷体_GB2312" pitchFamily="49" charset="-122"/>
                    <a:ea typeface="楷体_GB2312" pitchFamily="49" charset="-122"/>
                  </a:rPr>
                  <a:t>以  为安培环路 ，逆时针绕向为正</a:t>
                </a:r>
                <a:r>
                  <a:rPr lang="en-US" altLang="zh-CN" sz="2400" dirty="0">
                    <a:latin typeface="楷体_GB2312" pitchFamily="49" charset="-122"/>
                    <a:ea typeface="楷体_GB2312" pitchFamily="49" charset="-122"/>
                  </a:rPr>
                  <a:t>:      </a:t>
                </a:r>
                <a:endParaRPr lang="en-US" altLang="zh-CN" sz="2400" dirty="0">
                  <a:latin typeface="楷体_GB2312" pitchFamily="49" charset="-122"/>
                  <a:ea typeface="楷体_GB2312" pitchFamily="49" charset="-122"/>
                </a:endParaRPr>
              </a:p>
            </p:txBody>
          </p:sp>
          <p:sp>
            <p:nvSpPr>
              <p:cNvPr id="59426" name="Text Box 62"/>
              <p:cNvSpPr txBox="1"/>
              <p:nvPr/>
            </p:nvSpPr>
            <p:spPr>
              <a:xfrm>
                <a:off x="994" y="2876"/>
                <a:ext cx="1268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 lvl="0" eaLnBrk="1" hangingPunct="1"/>
                <a:r>
                  <a:rPr lang="zh-CN" altLang="en-US" sz="2400" dirty="0">
                    <a:latin typeface="楷体_GB2312" pitchFamily="49" charset="-122"/>
                    <a:ea typeface="楷体_GB2312" pitchFamily="49" charset="-122"/>
                  </a:rPr>
                  <a:t>对称性分析：</a:t>
                </a:r>
                <a:endParaRPr lang="zh-CN" altLang="en-US" sz="2400" dirty="0">
                  <a:latin typeface="楷体_GB2312" pitchFamily="49" charset="-122"/>
                  <a:ea typeface="楷体_GB2312" pitchFamily="49" charset="-122"/>
                </a:endParaRPr>
              </a:p>
            </p:txBody>
          </p:sp>
          <p:graphicFrame>
            <p:nvGraphicFramePr>
              <p:cNvPr id="59394" name="Object 63"/>
              <p:cNvGraphicFramePr/>
              <p:nvPr/>
            </p:nvGraphicFramePr>
            <p:xfrm>
              <a:off x="4679" y="3205"/>
              <a:ext cx="181" cy="20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478" name="" r:id="rId36" imgW="152400" imgH="165100" progId="Equation.3">
                      <p:embed/>
                    </p:oleObj>
                  </mc:Choice>
                  <mc:Fallback>
                    <p:oleObj name="" r:id="rId36" imgW="152400" imgH="165100" progId="Equation.3">
                      <p:embed/>
                      <p:pic>
                        <p:nvPicPr>
                          <p:cNvPr id="0" name="图片 3477"/>
                          <p:cNvPicPr/>
                          <p:nvPr/>
                        </p:nvPicPr>
                        <p:blipFill>
                          <a:blip r:embed="rId19"/>
                          <a:stretch>
                            <a:fillRect/>
                          </a:stretch>
                        </p:blipFill>
                        <p:spPr>
                          <a:xfrm>
                            <a:off x="4679" y="3205"/>
                            <a:ext cx="181" cy="208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9395" name="Object 64"/>
              <p:cNvGraphicFramePr/>
              <p:nvPr/>
            </p:nvGraphicFramePr>
            <p:xfrm>
              <a:off x="1132" y="3242"/>
              <a:ext cx="236" cy="21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479" name="" r:id="rId37" imgW="266065" imgH="177800" progId="Equation.3">
                      <p:embed/>
                    </p:oleObj>
                  </mc:Choice>
                  <mc:Fallback>
                    <p:oleObj name="" r:id="rId37" imgW="266065" imgH="177800" progId="Equation.3">
                      <p:embed/>
                      <p:pic>
                        <p:nvPicPr>
                          <p:cNvPr id="0" name="图片 3478"/>
                          <p:cNvPicPr/>
                          <p:nvPr/>
                        </p:nvPicPr>
                        <p:blipFill>
                          <a:blip r:embed="rId38"/>
                          <a:stretch>
                            <a:fillRect/>
                          </a:stretch>
                        </p:blipFill>
                        <p:spPr>
                          <a:xfrm>
                            <a:off x="1132" y="3242"/>
                            <a:ext cx="236" cy="211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9396" name="Object 65"/>
              <p:cNvGraphicFramePr/>
              <p:nvPr/>
            </p:nvGraphicFramePr>
            <p:xfrm>
              <a:off x="2265" y="3396"/>
              <a:ext cx="187" cy="24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480" name="" r:id="rId39" imgW="165100" imgH="203200" progId="Equation.3">
                      <p:embed/>
                    </p:oleObj>
                  </mc:Choice>
                  <mc:Fallback>
                    <p:oleObj name="" r:id="rId39" imgW="165100" imgH="203200" progId="Equation.3">
                      <p:embed/>
                      <p:pic>
                        <p:nvPicPr>
                          <p:cNvPr id="0" name="图片 3479"/>
                          <p:cNvPicPr/>
                          <p:nvPr/>
                        </p:nvPicPr>
                        <p:blipFill>
                          <a:blip r:embed="rId40"/>
                          <a:stretch>
                            <a:fillRect/>
                          </a:stretch>
                        </p:blipFill>
                        <p:spPr>
                          <a:xfrm>
                            <a:off x="2265" y="3396"/>
                            <a:ext cx="187" cy="241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9397" name="Object 66"/>
              <p:cNvGraphicFramePr/>
              <p:nvPr/>
            </p:nvGraphicFramePr>
            <p:xfrm>
              <a:off x="3941" y="3227"/>
              <a:ext cx="165" cy="19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481" name="" r:id="rId41" imgW="114300" imgH="127000" progId="Equation.3">
                      <p:embed/>
                    </p:oleObj>
                  </mc:Choice>
                  <mc:Fallback>
                    <p:oleObj name="" r:id="rId41" imgW="114300" imgH="127000" progId="Equation.3">
                      <p:embed/>
                      <p:pic>
                        <p:nvPicPr>
                          <p:cNvPr id="0" name="图片 3480"/>
                          <p:cNvPicPr/>
                          <p:nvPr/>
                        </p:nvPicPr>
                        <p:blipFill>
                          <a:blip r:embed="rId6"/>
                          <a:stretch>
                            <a:fillRect/>
                          </a:stretch>
                        </p:blipFill>
                        <p:spPr>
                          <a:xfrm>
                            <a:off x="3941" y="3227"/>
                            <a:ext cx="165" cy="195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9398" name="Object 67"/>
              <p:cNvGraphicFramePr/>
              <p:nvPr/>
            </p:nvGraphicFramePr>
            <p:xfrm>
              <a:off x="2576" y="3224"/>
              <a:ext cx="181" cy="21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482" name="" r:id="rId42" imgW="127000" imgH="139700" progId="Equation.3">
                      <p:embed/>
                    </p:oleObj>
                  </mc:Choice>
                  <mc:Fallback>
                    <p:oleObj name="" r:id="rId42" imgW="127000" imgH="139700" progId="Equation.3">
                      <p:embed/>
                      <p:pic>
                        <p:nvPicPr>
                          <p:cNvPr id="0" name="图片 3481"/>
                          <p:cNvPicPr/>
                          <p:nvPr/>
                        </p:nvPicPr>
                        <p:blipFill>
                          <a:blip r:embed="rId4"/>
                          <a:stretch>
                            <a:fillRect/>
                          </a:stretch>
                        </p:blipFill>
                        <p:spPr>
                          <a:xfrm>
                            <a:off x="2576" y="3224"/>
                            <a:ext cx="181" cy="213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9427" name="Arc 68"/>
              <p:cNvSpPr/>
              <p:nvPr/>
            </p:nvSpPr>
            <p:spPr>
              <a:xfrm flipH="1">
                <a:off x="4149" y="3708"/>
                <a:ext cx="184" cy="176"/>
              </a:xfrm>
              <a:custGeom>
                <a:avLst/>
                <a:gdLst>
                  <a:gd name="txL" fmla="*/ 0 w 42802"/>
                  <a:gd name="txT" fmla="*/ 0 h 21600"/>
                  <a:gd name="txR" fmla="*/ 42802 w 42802"/>
                  <a:gd name="txB" fmla="*/ 21600 h 21600"/>
                </a:gdLst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txL" t="txT" r="txR" b="txB"/>
                <a:pathLst>
                  <a:path w="42802" h="21600" fill="none">
                    <a:moveTo>
                      <a:pt x="0" y="17472"/>
                    </a:moveTo>
                    <a:cubicBezTo>
                      <a:pt x="1975" y="7324"/>
                      <a:pt x="10864" y="-1"/>
                      <a:pt x="21202" y="0"/>
                    </a:cubicBezTo>
                    <a:cubicBezTo>
                      <a:pt x="33131" y="0"/>
                      <a:pt x="42802" y="9670"/>
                      <a:pt x="42802" y="21600"/>
                    </a:cubicBezTo>
                  </a:path>
                  <a:path w="42802" h="21600" stroke="0">
                    <a:moveTo>
                      <a:pt x="0" y="17472"/>
                    </a:moveTo>
                    <a:cubicBezTo>
                      <a:pt x="1975" y="7324"/>
                      <a:pt x="10864" y="-1"/>
                      <a:pt x="21202" y="0"/>
                    </a:cubicBezTo>
                    <a:cubicBezTo>
                      <a:pt x="33131" y="0"/>
                      <a:pt x="42802" y="9670"/>
                      <a:pt x="42802" y="21600"/>
                    </a:cubicBezTo>
                    <a:lnTo>
                      <a:pt x="21202" y="21600"/>
                    </a:lnTo>
                    <a:close/>
                  </a:path>
                </a:pathLst>
              </a:custGeom>
              <a:noFill/>
              <a:ln w="28575" cap="flat" cmpd="sng">
                <a:solidFill>
                  <a:srgbClr val="FF33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txBody>
              <a:bodyPr wrap="none" anchor="ctr"/>
              <a:p>
                <a:pPr lvl="0" eaLnBrk="1" hangingPunct="1"/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9428" name="Text Box 69"/>
              <p:cNvSpPr txBox="1"/>
              <p:nvPr/>
            </p:nvSpPr>
            <p:spPr>
              <a:xfrm>
                <a:off x="4124" y="3682"/>
                <a:ext cx="276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lvl="0" algn="ctr" eaLnBrk="1" hangingPunct="1">
                  <a:spcBef>
                    <a:spcPct val="50000"/>
                  </a:spcBef>
                </a:pPr>
                <a:r>
                  <a:rPr lang="en-US" altLang="zh-CN" sz="2400" dirty="0">
                    <a:solidFill>
                      <a:srgbClr val="FF3300"/>
                    </a:solidFill>
                    <a:latin typeface="楷体_GB2312" pitchFamily="49" charset="-122"/>
                    <a:ea typeface="楷体_GB2312" pitchFamily="49" charset="-122"/>
                  </a:rPr>
                  <a:t>+</a:t>
                </a:r>
                <a:endParaRPr lang="en-US" altLang="zh-CN" sz="2400" dirty="0">
                  <a:solidFill>
                    <a:srgbClr val="FF3300"/>
                  </a:solidFill>
                  <a:latin typeface="楷体_GB2312" pitchFamily="49" charset="-122"/>
                  <a:ea typeface="楷体_GB2312" pitchFamily="49" charset="-122"/>
                </a:endParaRPr>
              </a:p>
            </p:txBody>
          </p:sp>
          <p:graphicFrame>
            <p:nvGraphicFramePr>
              <p:cNvPr id="59399" name="Object 70"/>
              <p:cNvGraphicFramePr/>
              <p:nvPr/>
            </p:nvGraphicFramePr>
            <p:xfrm>
              <a:off x="1127" y="3667"/>
              <a:ext cx="181" cy="20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483" name="" r:id="rId43" imgW="152400" imgH="165100" progId="Equation.3">
                      <p:embed/>
                    </p:oleObj>
                  </mc:Choice>
                  <mc:Fallback>
                    <p:oleObj name="" r:id="rId43" imgW="152400" imgH="165100" progId="Equation.3">
                      <p:embed/>
                      <p:pic>
                        <p:nvPicPr>
                          <p:cNvPr id="0" name="图片 3482"/>
                          <p:cNvPicPr/>
                          <p:nvPr/>
                        </p:nvPicPr>
                        <p:blipFill>
                          <a:blip r:embed="rId19"/>
                          <a:stretch>
                            <a:fillRect/>
                          </a:stretch>
                        </p:blipFill>
                        <p:spPr>
                          <a:xfrm>
                            <a:off x="1127" y="3667"/>
                            <a:ext cx="181" cy="208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9400" name="Object 71"/>
              <p:cNvGraphicFramePr/>
              <p:nvPr/>
            </p:nvGraphicFramePr>
            <p:xfrm>
              <a:off x="958" y="3451"/>
              <a:ext cx="181" cy="20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484" name="" r:id="rId44" imgW="152400" imgH="165100" progId="Equation.3">
                      <p:embed/>
                    </p:oleObj>
                  </mc:Choice>
                  <mc:Fallback>
                    <p:oleObj name="" r:id="rId44" imgW="152400" imgH="165100" progId="Equation.3">
                      <p:embed/>
                      <p:pic>
                        <p:nvPicPr>
                          <p:cNvPr id="0" name="图片 3483"/>
                          <p:cNvPicPr/>
                          <p:nvPr/>
                        </p:nvPicPr>
                        <p:blipFill>
                          <a:blip r:embed="rId19"/>
                          <a:stretch>
                            <a:fillRect/>
                          </a:stretch>
                        </p:blipFill>
                        <p:spPr>
                          <a:xfrm>
                            <a:off x="958" y="3451"/>
                            <a:ext cx="181" cy="208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60418" name="Object 2"/>
          <p:cNvGraphicFramePr/>
          <p:nvPr/>
        </p:nvGraphicFramePr>
        <p:xfrm>
          <a:off x="1439863" y="438150"/>
          <a:ext cx="3805237" cy="750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5" name="" r:id="rId1" imgW="1866265" imgH="381000" progId="Equation.3">
                  <p:embed/>
                </p:oleObj>
              </mc:Choice>
              <mc:Fallback>
                <p:oleObj name="" r:id="rId1" imgW="1866265" imgH="381000" progId="Equation.3">
                  <p:embed/>
                  <p:pic>
                    <p:nvPicPr>
                      <p:cNvPr id="0" name="图片 348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439863" y="438150"/>
                        <a:ext cx="3805237" cy="7508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3"/>
          <p:cNvGrpSpPr/>
          <p:nvPr/>
        </p:nvGrpSpPr>
        <p:grpSpPr>
          <a:xfrm>
            <a:off x="1520825" y="558800"/>
            <a:ext cx="6867525" cy="2273300"/>
            <a:chOff x="958" y="352"/>
            <a:chExt cx="4326" cy="1432"/>
          </a:xfrm>
        </p:grpSpPr>
        <p:grpSp>
          <p:nvGrpSpPr>
            <p:cNvPr id="60456" name="Group 4"/>
            <p:cNvGrpSpPr/>
            <p:nvPr/>
          </p:nvGrpSpPr>
          <p:grpSpPr>
            <a:xfrm>
              <a:off x="958" y="352"/>
              <a:ext cx="4326" cy="1432"/>
              <a:chOff x="958" y="352"/>
              <a:chExt cx="4326" cy="1432"/>
            </a:xfrm>
          </p:grpSpPr>
          <p:graphicFrame>
            <p:nvGraphicFramePr>
              <p:cNvPr id="60430" name="Object 5"/>
              <p:cNvGraphicFramePr/>
              <p:nvPr/>
            </p:nvGraphicFramePr>
            <p:xfrm>
              <a:off x="1212" y="1211"/>
              <a:ext cx="1344" cy="50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486" name="" r:id="rId3" imgW="939165" imgH="405765" progId="Equation.3">
                      <p:embed/>
                    </p:oleObj>
                  </mc:Choice>
                  <mc:Fallback>
                    <p:oleObj name="" r:id="rId3" imgW="939165" imgH="405765" progId="Equation.3">
                      <p:embed/>
                      <p:pic>
                        <p:nvPicPr>
                          <p:cNvPr id="0" name="图片 3485"/>
                          <p:cNvPicPr/>
                          <p:nvPr/>
                        </p:nvPicPr>
                        <p:blipFill>
                          <a:blip r:embed="rId4"/>
                          <a:stretch>
                            <a:fillRect/>
                          </a:stretch>
                        </p:blipFill>
                        <p:spPr>
                          <a:xfrm>
                            <a:off x="1212" y="1211"/>
                            <a:ext cx="1344" cy="505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0431" name="Object 6"/>
              <p:cNvGraphicFramePr/>
              <p:nvPr/>
            </p:nvGraphicFramePr>
            <p:xfrm>
              <a:off x="958" y="809"/>
              <a:ext cx="613" cy="24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487" name="" r:id="rId5" imgW="456565" imgH="177800" progId="Equation.3">
                      <p:embed/>
                    </p:oleObj>
                  </mc:Choice>
                  <mc:Fallback>
                    <p:oleObj name="" r:id="rId5" imgW="456565" imgH="177800" progId="Equation.3">
                      <p:embed/>
                      <p:pic>
                        <p:nvPicPr>
                          <p:cNvPr id="0" name="图片 3486"/>
                          <p:cNvPicPr/>
                          <p:nvPr/>
                        </p:nvPicPr>
                        <p:blipFill>
                          <a:blip r:embed="rId6"/>
                          <a:stretch>
                            <a:fillRect/>
                          </a:stretch>
                        </p:blipFill>
                        <p:spPr>
                          <a:xfrm>
                            <a:off x="958" y="809"/>
                            <a:ext cx="613" cy="249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0432" name="Object 7"/>
              <p:cNvGraphicFramePr/>
              <p:nvPr/>
            </p:nvGraphicFramePr>
            <p:xfrm>
              <a:off x="1855" y="778"/>
              <a:ext cx="897" cy="44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488" name="" r:id="rId7" imgW="634365" imgH="355600" progId="Equation.3">
                      <p:embed/>
                    </p:oleObj>
                  </mc:Choice>
                  <mc:Fallback>
                    <p:oleObj name="" r:id="rId7" imgW="634365" imgH="355600" progId="Equation.3">
                      <p:embed/>
                      <p:pic>
                        <p:nvPicPr>
                          <p:cNvPr id="0" name="图片 3487"/>
                          <p:cNvPicPr/>
                          <p:nvPr/>
                        </p:nvPicPr>
                        <p:blipFill>
                          <a:blip r:embed="rId8"/>
                          <a:stretch>
                            <a:fillRect/>
                          </a:stretch>
                        </p:blipFill>
                        <p:spPr>
                          <a:xfrm>
                            <a:off x="1855" y="778"/>
                            <a:ext cx="897" cy="449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60459" name="Group 8"/>
              <p:cNvGrpSpPr/>
              <p:nvPr/>
            </p:nvGrpSpPr>
            <p:grpSpPr>
              <a:xfrm>
                <a:off x="3504" y="352"/>
                <a:ext cx="1780" cy="1432"/>
                <a:chOff x="2808" y="1020"/>
                <a:chExt cx="1780" cy="1432"/>
              </a:xfrm>
            </p:grpSpPr>
            <p:sp>
              <p:nvSpPr>
                <p:cNvPr id="60460" name="Rectangle 9"/>
                <p:cNvSpPr/>
                <p:nvPr/>
              </p:nvSpPr>
              <p:spPr>
                <a:xfrm>
                  <a:off x="2808" y="1020"/>
                  <a:ext cx="1780" cy="1432"/>
                </a:xfrm>
                <a:prstGeom prst="rect">
                  <a:avLst/>
                </a:prstGeom>
                <a:solidFill>
                  <a:srgbClr val="FFFFFF"/>
                </a:solidFill>
                <a:ln w="28575" cap="flat" cmpd="sng">
                  <a:solidFill>
                    <a:srgbClr val="FF99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p>
                  <a:pPr lvl="0" eaLnBrk="1" hangingPunct="1"/>
                  <a:endPara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0461" name="Oval 10"/>
                <p:cNvSpPr/>
                <p:nvPr/>
              </p:nvSpPr>
              <p:spPr>
                <a:xfrm>
                  <a:off x="2977" y="1110"/>
                  <a:ext cx="1258" cy="1232"/>
                </a:xfrm>
                <a:prstGeom prst="ellipse">
                  <a:avLst/>
                </a:prstGeom>
                <a:noFill/>
                <a:ln w="28575" cap="flat" cmpd="sng">
                  <a:solidFill>
                    <a:srgbClr val="FF0000"/>
                  </a:solidFill>
                  <a:prstDash val="dash"/>
                  <a:headEnd type="none" w="med" len="med"/>
                  <a:tailEnd type="none" w="med" len="med"/>
                </a:ln>
              </p:spPr>
              <p:txBody>
                <a:bodyPr wrap="none" anchor="ctr"/>
                <a:p>
                  <a:pPr lvl="0" eaLnBrk="1" hangingPunct="1"/>
                  <a:endPara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0462" name="Oval 11"/>
                <p:cNvSpPr/>
                <p:nvPr/>
              </p:nvSpPr>
              <p:spPr>
                <a:xfrm>
                  <a:off x="3224" y="1318"/>
                  <a:ext cx="794" cy="787"/>
                </a:xfrm>
                <a:prstGeom prst="ellipse">
                  <a:avLst/>
                </a:prstGeom>
                <a:solidFill>
                  <a:srgbClr val="CCFFFF"/>
                </a:solidFill>
                <a:ln w="2857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/>
                <a:p>
                  <a:pPr lvl="0" eaLnBrk="1" hangingPunct="1"/>
                  <a:endPara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0463" name="Oval 12"/>
                <p:cNvSpPr/>
                <p:nvPr/>
              </p:nvSpPr>
              <p:spPr>
                <a:xfrm>
                  <a:off x="3459" y="1519"/>
                  <a:ext cx="352" cy="378"/>
                </a:xfrm>
                <a:prstGeom prst="ellipse">
                  <a:avLst/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/>
                <a:p>
                  <a:pPr lvl="0" eaLnBrk="1" hangingPunct="1"/>
                  <a:endPara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0464" name="Line 13"/>
                <p:cNvSpPr/>
                <p:nvPr/>
              </p:nvSpPr>
              <p:spPr>
                <a:xfrm>
                  <a:off x="3638" y="1712"/>
                  <a:ext cx="594" cy="0"/>
                </a:xfrm>
                <a:prstGeom prst="line">
                  <a:avLst/>
                </a:prstGeom>
                <a:ln w="1905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graphicFrame>
              <p:nvGraphicFramePr>
                <p:cNvPr id="60433" name="Object 14"/>
                <p:cNvGraphicFramePr/>
                <p:nvPr/>
              </p:nvGraphicFramePr>
              <p:xfrm>
                <a:off x="3504" y="1609"/>
                <a:ext cx="138" cy="183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489" name="" r:id="rId9" imgW="127000" imgH="139700" progId="Equation.3">
                        <p:embed/>
                      </p:oleObj>
                    </mc:Choice>
                    <mc:Fallback>
                      <p:oleObj name="" r:id="rId9" imgW="127000" imgH="139700" progId="Equation.3">
                        <p:embed/>
                        <p:pic>
                          <p:nvPicPr>
                            <p:cNvPr id="0" name="图片 3488"/>
                            <p:cNvPicPr/>
                            <p:nvPr/>
                          </p:nvPicPr>
                          <p:blipFill>
                            <a:blip r:embed="rId10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3504" y="1609"/>
                              <a:ext cx="138" cy="183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60434" name="Object 15"/>
                <p:cNvGraphicFramePr/>
                <p:nvPr/>
              </p:nvGraphicFramePr>
              <p:xfrm>
                <a:off x="4251" y="1683"/>
                <a:ext cx="129" cy="15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490" name="" r:id="rId11" imgW="139700" imgH="139700" progId="Equation.3">
                        <p:embed/>
                      </p:oleObj>
                    </mc:Choice>
                    <mc:Fallback>
                      <p:oleObj name="" r:id="rId11" imgW="139700" imgH="139700" progId="Equation.3">
                        <p:embed/>
                        <p:pic>
                          <p:nvPicPr>
                            <p:cNvPr id="0" name="图片 3489"/>
                            <p:cNvPicPr/>
                            <p:nvPr/>
                          </p:nvPicPr>
                          <p:blipFill>
                            <a:blip r:embed="rId12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251" y="1683"/>
                              <a:ext cx="129" cy="156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60435" name="Object 16"/>
                <p:cNvGraphicFramePr/>
                <p:nvPr/>
              </p:nvGraphicFramePr>
              <p:xfrm>
                <a:off x="2998" y="1674"/>
                <a:ext cx="160" cy="20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491" name="" r:id="rId13" imgW="152400" imgH="165100" progId="Equation.3">
                        <p:embed/>
                      </p:oleObj>
                    </mc:Choice>
                    <mc:Fallback>
                      <p:oleObj name="" r:id="rId13" imgW="152400" imgH="165100" progId="Equation.3">
                        <p:embed/>
                        <p:pic>
                          <p:nvPicPr>
                            <p:cNvPr id="0" name="图片 3490"/>
                            <p:cNvPicPr/>
                            <p:nvPr/>
                          </p:nvPicPr>
                          <p:blipFill>
                            <a:blip r:embed="rId14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2998" y="1674"/>
                              <a:ext cx="160" cy="205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60436" name="Object 17"/>
                <p:cNvGraphicFramePr/>
                <p:nvPr/>
              </p:nvGraphicFramePr>
              <p:xfrm>
                <a:off x="3300" y="1632"/>
                <a:ext cx="167" cy="18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492" name="" r:id="rId15" imgW="165100" imgH="152400" progId="Equation.3">
                        <p:embed/>
                      </p:oleObj>
                    </mc:Choice>
                    <mc:Fallback>
                      <p:oleObj name="" r:id="rId15" imgW="165100" imgH="152400" progId="Equation.3">
                        <p:embed/>
                        <p:pic>
                          <p:nvPicPr>
                            <p:cNvPr id="0" name="图片 3491"/>
                            <p:cNvPicPr/>
                            <p:nvPr/>
                          </p:nvPicPr>
                          <p:blipFill>
                            <a:blip r:embed="rId16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3300" y="1632"/>
                              <a:ext cx="167" cy="182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60465" name="Oval 18"/>
                <p:cNvSpPr/>
                <p:nvPr/>
              </p:nvSpPr>
              <p:spPr>
                <a:xfrm>
                  <a:off x="3628" y="1696"/>
                  <a:ext cx="42" cy="42"/>
                </a:xfrm>
                <a:prstGeom prst="ellipse">
                  <a:avLst/>
                </a:prstGeom>
                <a:solidFill>
                  <a:schemeClr val="accent2"/>
                </a:solidFill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/>
                <a:p>
                  <a:pPr lvl="0" eaLnBrk="1" hangingPunct="1"/>
                  <a:endPara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graphicFrame>
              <p:nvGraphicFramePr>
                <p:cNvPr id="60437" name="Object 19"/>
                <p:cNvGraphicFramePr/>
                <p:nvPr/>
              </p:nvGraphicFramePr>
              <p:xfrm>
                <a:off x="3589" y="1739"/>
                <a:ext cx="115" cy="137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493" name="" r:id="rId17" imgW="127000" imgH="151765" progId="Equation.3">
                        <p:embed/>
                      </p:oleObj>
                    </mc:Choice>
                    <mc:Fallback>
                      <p:oleObj name="" r:id="rId17" imgW="127000" imgH="151765" progId="Equation.3">
                        <p:embed/>
                        <p:pic>
                          <p:nvPicPr>
                            <p:cNvPr id="0" name="图片 3492"/>
                            <p:cNvPicPr/>
                            <p:nvPr/>
                          </p:nvPicPr>
                          <p:blipFill>
                            <a:blip r:embed="rId18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3589" y="1739"/>
                              <a:ext cx="115" cy="137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60466" name="Line 20"/>
                <p:cNvSpPr/>
                <p:nvPr/>
              </p:nvSpPr>
              <p:spPr>
                <a:xfrm>
                  <a:off x="2978" y="1751"/>
                  <a:ext cx="0" cy="62"/>
                </a:xfrm>
                <a:prstGeom prst="line">
                  <a:avLst/>
                </a:prstGeom>
                <a:ln w="19050" cap="flat" cmpd="sng">
                  <a:solidFill>
                    <a:srgbClr val="FF0000"/>
                  </a:solidFill>
                  <a:prstDash val="solid"/>
                  <a:headEnd type="none" w="med" len="med"/>
                  <a:tailEnd type="triangle" w="med" len="med"/>
                </a:ln>
              </p:spPr>
            </p:sp>
            <p:sp>
              <p:nvSpPr>
                <p:cNvPr id="60467" name="Line 21"/>
                <p:cNvSpPr/>
                <p:nvPr/>
              </p:nvSpPr>
              <p:spPr>
                <a:xfrm>
                  <a:off x="3470" y="1762"/>
                  <a:ext cx="0" cy="62"/>
                </a:xfrm>
                <a:prstGeom prst="line">
                  <a:avLst/>
                </a:prstGeom>
                <a:ln w="19050" cap="flat" cmpd="sng">
                  <a:solidFill>
                    <a:srgbClr val="FF0000"/>
                  </a:solidFill>
                  <a:prstDash val="solid"/>
                  <a:headEnd type="none" w="med" len="med"/>
                  <a:tailEnd type="triangle" w="med" len="med"/>
                </a:ln>
              </p:spPr>
            </p:sp>
            <p:sp>
              <p:nvSpPr>
                <p:cNvPr id="60468" name="Line 22"/>
                <p:cNvSpPr/>
                <p:nvPr/>
              </p:nvSpPr>
              <p:spPr>
                <a:xfrm rot="-3575244">
                  <a:off x="3452" y="1377"/>
                  <a:ext cx="114" cy="243"/>
                </a:xfrm>
                <a:prstGeom prst="line">
                  <a:avLst/>
                </a:prstGeom>
                <a:ln w="28575" cap="flat" cmpd="sng">
                  <a:solidFill>
                    <a:srgbClr val="0000FF"/>
                  </a:solidFill>
                  <a:prstDash val="solid"/>
                  <a:headEnd type="triangle" w="sm" len="med"/>
                  <a:tailEnd type="none" w="med" len="med"/>
                </a:ln>
              </p:spPr>
            </p:sp>
            <p:sp>
              <p:nvSpPr>
                <p:cNvPr id="60469" name="Line 23"/>
                <p:cNvSpPr/>
                <p:nvPr/>
              </p:nvSpPr>
              <p:spPr>
                <a:xfrm flipV="1">
                  <a:off x="4229" y="1124"/>
                  <a:ext cx="0" cy="586"/>
                </a:xfrm>
                <a:prstGeom prst="line">
                  <a:avLst/>
                </a:prstGeom>
                <a:ln w="28575" cap="flat" cmpd="sng">
                  <a:solidFill>
                    <a:srgbClr val="0000FF"/>
                  </a:solidFill>
                  <a:prstDash val="solid"/>
                  <a:headEnd type="none" w="med" len="med"/>
                  <a:tailEnd type="triangle" w="sm" len="med"/>
                </a:ln>
              </p:spPr>
            </p:sp>
            <p:graphicFrame>
              <p:nvGraphicFramePr>
                <p:cNvPr id="60438" name="Object 24"/>
                <p:cNvGraphicFramePr/>
                <p:nvPr/>
              </p:nvGraphicFramePr>
              <p:xfrm>
                <a:off x="4270" y="1140"/>
                <a:ext cx="212" cy="25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494" name="" r:id="rId19" imgW="228600" imgH="228600" progId="Equation.3">
                        <p:embed/>
                      </p:oleObj>
                    </mc:Choice>
                    <mc:Fallback>
                      <p:oleObj name="" r:id="rId19" imgW="228600" imgH="228600" progId="Equation.3">
                        <p:embed/>
                        <p:pic>
                          <p:nvPicPr>
                            <p:cNvPr id="0" name="图片 3493"/>
                            <p:cNvPicPr/>
                            <p:nvPr/>
                          </p:nvPicPr>
                          <p:blipFill>
                            <a:blip r:embed="rId20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270" y="1140"/>
                              <a:ext cx="212" cy="250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60439" name="Object 25"/>
                <p:cNvGraphicFramePr/>
                <p:nvPr/>
              </p:nvGraphicFramePr>
              <p:xfrm>
                <a:off x="3865" y="1596"/>
                <a:ext cx="107" cy="127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495" name="" r:id="rId21" imgW="114300" imgH="114300" progId="Equation.3">
                        <p:embed/>
                      </p:oleObj>
                    </mc:Choice>
                    <mc:Fallback>
                      <p:oleObj name="" r:id="rId21" imgW="114300" imgH="114300" progId="Equation.3">
                        <p:embed/>
                        <p:pic>
                          <p:nvPicPr>
                            <p:cNvPr id="0" name="图片 3494"/>
                            <p:cNvPicPr/>
                            <p:nvPr/>
                          </p:nvPicPr>
                          <p:blipFill>
                            <a:blip r:embed="rId22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3865" y="1596"/>
                              <a:ext cx="107" cy="127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60440" name="Object 26"/>
                <p:cNvGraphicFramePr/>
                <p:nvPr/>
              </p:nvGraphicFramePr>
              <p:xfrm>
                <a:off x="3339" y="1254"/>
                <a:ext cx="201" cy="25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496" name="" r:id="rId23" imgW="215900" imgH="228600" progId="Equation.3">
                        <p:embed/>
                      </p:oleObj>
                    </mc:Choice>
                    <mc:Fallback>
                      <p:oleObj name="" r:id="rId23" imgW="215900" imgH="228600" progId="Equation.3">
                        <p:embed/>
                        <p:pic>
                          <p:nvPicPr>
                            <p:cNvPr id="0" name="图片 3495"/>
                            <p:cNvPicPr/>
                            <p:nvPr/>
                          </p:nvPicPr>
                          <p:blipFill>
                            <a:blip r:embed="rId24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3339" y="1254"/>
                              <a:ext cx="201" cy="250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60441" name="Object 27"/>
                <p:cNvGraphicFramePr/>
                <p:nvPr/>
              </p:nvGraphicFramePr>
              <p:xfrm>
                <a:off x="3626" y="1324"/>
                <a:ext cx="164" cy="17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497" name="" r:id="rId25" imgW="177800" imgH="152400" progId="Equation.3">
                        <p:embed/>
                      </p:oleObj>
                    </mc:Choice>
                    <mc:Fallback>
                      <p:oleObj name="" r:id="rId25" imgW="177800" imgH="152400" progId="Equation.3">
                        <p:embed/>
                        <p:pic>
                          <p:nvPicPr>
                            <p:cNvPr id="0" name="图片 3496"/>
                            <p:cNvPicPr/>
                            <p:nvPr/>
                          </p:nvPicPr>
                          <p:blipFill>
                            <a:blip r:embed="rId26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3626" y="1324"/>
                              <a:ext cx="164" cy="170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  <p:sp>
          <p:nvSpPr>
            <p:cNvPr id="60457" name="Line 28"/>
            <p:cNvSpPr/>
            <p:nvPr/>
          </p:nvSpPr>
          <p:spPr>
            <a:xfrm>
              <a:off x="4370" y="1061"/>
              <a:ext cx="293" cy="20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0458" name="Text Box 29"/>
            <p:cNvSpPr txBox="1"/>
            <p:nvPr/>
          </p:nvSpPr>
          <p:spPr>
            <a:xfrm>
              <a:off x="4398" y="1124"/>
              <a:ext cx="275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eaLnBrk="1" hangingPunct="1">
                <a:spcBef>
                  <a:spcPct val="50000"/>
                </a:spcBef>
              </a:pPr>
              <a:r>
                <a:rPr lang="en-US" altLang="zh-CN" sz="16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endParaRPr lang="en-US" altLang="zh-CN" sz="1600" i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5" name="Group 30"/>
          <p:cNvGrpSpPr/>
          <p:nvPr/>
        </p:nvGrpSpPr>
        <p:grpSpPr>
          <a:xfrm>
            <a:off x="1349375" y="2925763"/>
            <a:ext cx="7177088" cy="3157537"/>
            <a:chOff x="850" y="1843"/>
            <a:chExt cx="4521" cy="1989"/>
          </a:xfrm>
        </p:grpSpPr>
        <p:grpSp>
          <p:nvGrpSpPr>
            <p:cNvPr id="60444" name="Group 31"/>
            <p:cNvGrpSpPr/>
            <p:nvPr/>
          </p:nvGrpSpPr>
          <p:grpSpPr>
            <a:xfrm>
              <a:off x="1007" y="1843"/>
              <a:ext cx="1928" cy="1502"/>
              <a:chOff x="1007" y="1843"/>
              <a:chExt cx="1928" cy="1502"/>
            </a:xfrm>
          </p:grpSpPr>
          <p:graphicFrame>
            <p:nvGraphicFramePr>
              <p:cNvPr id="60427" name="Object 32"/>
              <p:cNvGraphicFramePr/>
              <p:nvPr/>
            </p:nvGraphicFramePr>
            <p:xfrm>
              <a:off x="1007" y="1843"/>
              <a:ext cx="592" cy="24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498" name="" r:id="rId27" imgW="456565" imgH="177800" progId="Equation.3">
                      <p:embed/>
                    </p:oleObj>
                  </mc:Choice>
                  <mc:Fallback>
                    <p:oleObj name="" r:id="rId27" imgW="456565" imgH="177800" progId="Equation.3">
                      <p:embed/>
                      <p:pic>
                        <p:nvPicPr>
                          <p:cNvPr id="0" name="图片 3497"/>
                          <p:cNvPicPr/>
                          <p:nvPr/>
                        </p:nvPicPr>
                        <p:blipFill>
                          <a:blip r:embed="rId28"/>
                          <a:stretch>
                            <a:fillRect/>
                          </a:stretch>
                        </p:blipFill>
                        <p:spPr>
                          <a:xfrm>
                            <a:off x="1007" y="1843"/>
                            <a:ext cx="592" cy="242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0428" name="Object 33"/>
              <p:cNvGraphicFramePr/>
              <p:nvPr/>
            </p:nvGraphicFramePr>
            <p:xfrm>
              <a:off x="1010" y="2189"/>
              <a:ext cx="1925" cy="56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499" name="" r:id="rId29" imgW="1536700" imgH="457200" progId="Equation.3">
                      <p:embed/>
                    </p:oleObj>
                  </mc:Choice>
                  <mc:Fallback>
                    <p:oleObj name="" r:id="rId29" imgW="1536700" imgH="457200" progId="Equation.3">
                      <p:embed/>
                      <p:pic>
                        <p:nvPicPr>
                          <p:cNvPr id="0" name="图片 3498"/>
                          <p:cNvPicPr/>
                          <p:nvPr/>
                        </p:nvPicPr>
                        <p:blipFill>
                          <a:blip r:embed="rId30"/>
                          <a:stretch>
                            <a:fillRect/>
                          </a:stretch>
                        </p:blipFill>
                        <p:spPr>
                          <a:xfrm>
                            <a:off x="1010" y="2189"/>
                            <a:ext cx="1925" cy="562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0429" name="Object 34"/>
              <p:cNvGraphicFramePr/>
              <p:nvPr/>
            </p:nvGraphicFramePr>
            <p:xfrm>
              <a:off x="1238" y="2855"/>
              <a:ext cx="1418" cy="49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502" name="" r:id="rId31" imgW="989965" imgH="405765" progId="Equation.3">
                      <p:embed/>
                    </p:oleObj>
                  </mc:Choice>
                  <mc:Fallback>
                    <p:oleObj name="" r:id="rId31" imgW="989965" imgH="405765" progId="Equation.3">
                      <p:embed/>
                      <p:pic>
                        <p:nvPicPr>
                          <p:cNvPr id="0" name="图片 3501"/>
                          <p:cNvPicPr/>
                          <p:nvPr/>
                        </p:nvPicPr>
                        <p:blipFill>
                          <a:blip r:embed="rId32"/>
                          <a:stretch>
                            <a:fillRect/>
                          </a:stretch>
                        </p:blipFill>
                        <p:spPr>
                          <a:xfrm>
                            <a:off x="1238" y="2855"/>
                            <a:ext cx="1418" cy="490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60445" name="Group 35"/>
            <p:cNvGrpSpPr/>
            <p:nvPr/>
          </p:nvGrpSpPr>
          <p:grpSpPr>
            <a:xfrm>
              <a:off x="850" y="2201"/>
              <a:ext cx="4521" cy="1631"/>
              <a:chOff x="850" y="2201"/>
              <a:chExt cx="4521" cy="1631"/>
            </a:xfrm>
          </p:grpSpPr>
          <p:grpSp>
            <p:nvGrpSpPr>
              <p:cNvPr id="60446" name="Group 36"/>
              <p:cNvGrpSpPr/>
              <p:nvPr/>
            </p:nvGrpSpPr>
            <p:grpSpPr>
              <a:xfrm>
                <a:off x="850" y="2201"/>
                <a:ext cx="4521" cy="1631"/>
                <a:chOff x="850" y="2201"/>
                <a:chExt cx="4521" cy="1631"/>
              </a:xfrm>
            </p:grpSpPr>
            <p:grpSp>
              <p:nvGrpSpPr>
                <p:cNvPr id="60453" name="Group 37"/>
                <p:cNvGrpSpPr/>
                <p:nvPr/>
              </p:nvGrpSpPr>
              <p:grpSpPr>
                <a:xfrm>
                  <a:off x="850" y="3530"/>
                  <a:ext cx="2591" cy="302"/>
                  <a:chOff x="823" y="3693"/>
                  <a:chExt cx="2591" cy="302"/>
                </a:xfrm>
              </p:grpSpPr>
              <p:sp>
                <p:nvSpPr>
                  <p:cNvPr id="60455" name="Text Box 38"/>
                  <p:cNvSpPr txBox="1"/>
                  <p:nvPr/>
                </p:nvSpPr>
                <p:spPr>
                  <a:xfrm>
                    <a:off x="981" y="3707"/>
                    <a:ext cx="2433" cy="288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none">
                    <a:spAutoFit/>
                  </a:bodyPr>
                  <a:p>
                    <a:pPr lvl="0" eaLnBrk="1" hangingPunct="1"/>
                    <a:r>
                      <a:rPr lang="zh-CN" altLang="en-US" sz="2400" dirty="0">
                        <a:latin typeface="楷体_GB2312" pitchFamily="49" charset="-122"/>
                        <a:ea typeface="楷体_GB2312" pitchFamily="49" charset="-122"/>
                      </a:rPr>
                      <a:t>方向与  指向满足右旋关系</a:t>
                    </a:r>
                    <a:endParaRPr lang="zh-CN" altLang="en-US" sz="2400" dirty="0">
                      <a:latin typeface="楷体_GB2312" pitchFamily="49" charset="-122"/>
                      <a:ea typeface="楷体_GB2312" pitchFamily="49" charset="-122"/>
                    </a:endParaRPr>
                  </a:p>
                </p:txBody>
              </p:sp>
              <p:graphicFrame>
                <p:nvGraphicFramePr>
                  <p:cNvPr id="60425" name="Object 39"/>
                  <p:cNvGraphicFramePr/>
                  <p:nvPr/>
                </p:nvGraphicFramePr>
                <p:xfrm>
                  <a:off x="1630" y="3745"/>
                  <a:ext cx="143" cy="209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3500" name="" r:id="rId33" imgW="127000" imgH="164465" progId="Equation.3">
                          <p:embed/>
                        </p:oleObj>
                      </mc:Choice>
                      <mc:Fallback>
                        <p:oleObj name="" r:id="rId33" imgW="127000" imgH="164465" progId="Equation.3">
                          <p:embed/>
                          <p:pic>
                            <p:nvPicPr>
                              <p:cNvPr id="0" name="图片 3499"/>
                              <p:cNvPicPr/>
                              <p:nvPr/>
                            </p:nvPicPr>
                            <p:blipFill>
                              <a:blip r:embed="rId34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1630" y="3745"/>
                                <a:ext cx="143" cy="209"/>
                              </a:xfrm>
                              <a:prstGeom prst="rect">
                                <a:avLst/>
                              </a:prstGeom>
                              <a:noFill/>
                              <a:ln w="38100">
                                <a:noFill/>
                                <a:miter/>
                              </a:ln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60426" name="Object 40"/>
                  <p:cNvGraphicFramePr/>
                  <p:nvPr/>
                </p:nvGraphicFramePr>
                <p:xfrm>
                  <a:off x="823" y="3693"/>
                  <a:ext cx="206" cy="286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3501" name="" r:id="rId35" imgW="165100" imgH="203200" progId="Equation.3">
                          <p:embed/>
                        </p:oleObj>
                      </mc:Choice>
                      <mc:Fallback>
                        <p:oleObj name="" r:id="rId35" imgW="165100" imgH="203200" progId="Equation.3">
                          <p:embed/>
                          <p:pic>
                            <p:nvPicPr>
                              <p:cNvPr id="0" name="图片 3500"/>
                              <p:cNvPicPr/>
                              <p:nvPr/>
                            </p:nvPicPr>
                            <p:blipFill>
                              <a:blip r:embed="rId36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823" y="3693"/>
                                <a:ext cx="206" cy="286"/>
                              </a:xfrm>
                              <a:prstGeom prst="rect">
                                <a:avLst/>
                              </a:prstGeom>
                              <a:noFill/>
                              <a:ln w="38100">
                                <a:noFill/>
                                <a:miter/>
                              </a:ln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p:grpSp>
            <p:sp>
              <p:nvSpPr>
                <p:cNvPr id="60454" name="Rectangle 41"/>
                <p:cNvSpPr/>
                <p:nvPr/>
              </p:nvSpPr>
              <p:spPr>
                <a:xfrm>
                  <a:off x="3544" y="2201"/>
                  <a:ext cx="1827" cy="1394"/>
                </a:xfrm>
                <a:prstGeom prst="rect">
                  <a:avLst/>
                </a:prstGeom>
                <a:solidFill>
                  <a:srgbClr val="FFFFFF"/>
                </a:solidFill>
                <a:ln w="28575" cap="flat" cmpd="sng">
                  <a:solidFill>
                    <a:srgbClr val="FF99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p>
                  <a:pPr lvl="0" eaLnBrk="1" hangingPunct="1"/>
                  <a:endPara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60447" name="Group 42"/>
              <p:cNvGrpSpPr/>
              <p:nvPr/>
            </p:nvGrpSpPr>
            <p:grpSpPr>
              <a:xfrm>
                <a:off x="3694" y="2311"/>
                <a:ext cx="1531" cy="1152"/>
                <a:chOff x="3694" y="2311"/>
                <a:chExt cx="1531" cy="1152"/>
              </a:xfrm>
            </p:grpSpPr>
            <p:sp>
              <p:nvSpPr>
                <p:cNvPr id="60448" name="Line 43"/>
                <p:cNvSpPr/>
                <p:nvPr/>
              </p:nvSpPr>
              <p:spPr>
                <a:xfrm flipH="1" flipV="1">
                  <a:off x="3966" y="2457"/>
                  <a:ext cx="0" cy="808"/>
                </a:xfrm>
                <a:prstGeom prst="line">
                  <a:avLst/>
                </a:prstGeom>
                <a:ln w="19050" cap="flat" cmpd="sng">
                  <a:solidFill>
                    <a:schemeClr val="tx1"/>
                  </a:solidFill>
                  <a:prstDash val="solid"/>
                  <a:headEnd type="none" w="med" len="med"/>
                  <a:tailEnd type="triangle" w="med" len="med"/>
                </a:ln>
              </p:spPr>
            </p:sp>
            <p:sp>
              <p:nvSpPr>
                <p:cNvPr id="60449" name="Line 44"/>
                <p:cNvSpPr/>
                <p:nvPr/>
              </p:nvSpPr>
              <p:spPr>
                <a:xfrm flipV="1">
                  <a:off x="3694" y="3263"/>
                  <a:ext cx="1343" cy="5"/>
                </a:xfrm>
                <a:prstGeom prst="line">
                  <a:avLst/>
                </a:prstGeom>
                <a:ln w="19050" cap="flat" cmpd="sng">
                  <a:solidFill>
                    <a:schemeClr val="tx1"/>
                  </a:solidFill>
                  <a:prstDash val="solid"/>
                  <a:headEnd type="none" w="med" len="med"/>
                  <a:tailEnd type="triangle" w="med" len="med"/>
                </a:ln>
              </p:spPr>
            </p:sp>
            <p:sp>
              <p:nvSpPr>
                <p:cNvPr id="60450" name="Line 45"/>
                <p:cNvSpPr/>
                <p:nvPr/>
              </p:nvSpPr>
              <p:spPr>
                <a:xfrm flipV="1">
                  <a:off x="4482" y="2369"/>
                  <a:ext cx="0" cy="899"/>
                </a:xfrm>
                <a:prstGeom prst="line">
                  <a:avLst/>
                </a:prstGeom>
                <a:ln w="19050" cap="flat" cmpd="sng">
                  <a:solidFill>
                    <a:schemeClr val="tx1"/>
                  </a:solidFill>
                  <a:prstDash val="dash"/>
                  <a:headEnd type="none" w="med" len="med"/>
                  <a:tailEnd type="none" w="med" len="med"/>
                </a:ln>
              </p:spPr>
            </p:sp>
            <p:sp>
              <p:nvSpPr>
                <p:cNvPr id="60451" name="Line 46"/>
                <p:cNvSpPr/>
                <p:nvPr/>
              </p:nvSpPr>
              <p:spPr>
                <a:xfrm flipV="1">
                  <a:off x="3967" y="2551"/>
                  <a:ext cx="525" cy="717"/>
                </a:xfrm>
                <a:prstGeom prst="line">
                  <a:avLst/>
                </a:prstGeom>
                <a:ln w="28575" cap="flat" cmpd="sng">
                  <a:solidFill>
                    <a:srgbClr val="FF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60452" name="Freeform 47"/>
                <p:cNvSpPr/>
                <p:nvPr/>
              </p:nvSpPr>
              <p:spPr>
                <a:xfrm>
                  <a:off x="4492" y="2562"/>
                  <a:ext cx="403" cy="642"/>
                </a:xfrm>
                <a:custGeom>
                  <a:avLst/>
                  <a:gdLst>
                    <a:gd name="txL" fmla="*/ 0 w 413"/>
                    <a:gd name="txT" fmla="*/ 0 h 621"/>
                    <a:gd name="txR" fmla="*/ 413 w 413"/>
                    <a:gd name="txB" fmla="*/ 621 h 621"/>
                  </a:gdLst>
                  <a:ahLst/>
                  <a:cxnLst>
                    <a:cxn ang="0">
                      <a:pos x="0" y="0"/>
                    </a:cxn>
                    <a:cxn ang="0">
                      <a:pos x="47" y="272"/>
                    </a:cxn>
                    <a:cxn ang="0">
                      <a:pos x="95" y="437"/>
                    </a:cxn>
                    <a:cxn ang="0">
                      <a:pos x="207" y="590"/>
                    </a:cxn>
                    <a:cxn ang="0">
                      <a:pos x="374" y="709"/>
                    </a:cxn>
                  </a:cxnLst>
                  <a:rect l="txL" t="txT" r="txR" b="txB"/>
                  <a:pathLst>
                    <a:path w="413" h="621">
                      <a:moveTo>
                        <a:pt x="0" y="0"/>
                      </a:moveTo>
                      <a:cubicBezTo>
                        <a:pt x="17" y="87"/>
                        <a:pt x="34" y="174"/>
                        <a:pt x="51" y="238"/>
                      </a:cubicBezTo>
                      <a:cubicBezTo>
                        <a:pt x="68" y="302"/>
                        <a:pt x="74" y="336"/>
                        <a:pt x="103" y="383"/>
                      </a:cubicBezTo>
                      <a:cubicBezTo>
                        <a:pt x="132" y="430"/>
                        <a:pt x="175" y="477"/>
                        <a:pt x="227" y="517"/>
                      </a:cubicBezTo>
                      <a:cubicBezTo>
                        <a:pt x="279" y="557"/>
                        <a:pt x="382" y="604"/>
                        <a:pt x="413" y="621"/>
                      </a:cubicBezTo>
                    </a:path>
                  </a:pathLst>
                </a:custGeom>
                <a:noFill/>
                <a:ln w="28575" cap="flat" cmpd="sng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/>
                <a:p>
                  <a:pPr lvl="0" eaLnBrk="1" hangingPunct="1"/>
                  <a:endPara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graphicFrame>
              <p:nvGraphicFramePr>
                <p:cNvPr id="60419" name="Object 48"/>
                <p:cNvGraphicFramePr/>
                <p:nvPr/>
              </p:nvGraphicFramePr>
              <p:xfrm>
                <a:off x="3766" y="2311"/>
                <a:ext cx="163" cy="18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503" name="" r:id="rId37" imgW="139700" imgH="139700" progId="Equation.3">
                        <p:embed/>
                      </p:oleObj>
                    </mc:Choice>
                    <mc:Fallback>
                      <p:oleObj name="" r:id="rId37" imgW="139700" imgH="139700" progId="Equation.3">
                        <p:embed/>
                        <p:pic>
                          <p:nvPicPr>
                            <p:cNvPr id="0" name="图片 3502"/>
                            <p:cNvPicPr/>
                            <p:nvPr/>
                          </p:nvPicPr>
                          <p:blipFill>
                            <a:blip r:embed="rId38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3766" y="2311"/>
                              <a:ext cx="163" cy="185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60420" name="Object 49"/>
                <p:cNvGraphicFramePr/>
                <p:nvPr/>
              </p:nvGraphicFramePr>
              <p:xfrm>
                <a:off x="3891" y="3291"/>
                <a:ext cx="140" cy="17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504" name="" r:id="rId39" imgW="114300" imgH="127000" progId="Equation.3">
                        <p:embed/>
                      </p:oleObj>
                    </mc:Choice>
                    <mc:Fallback>
                      <p:oleObj name="" r:id="rId39" imgW="114300" imgH="127000" progId="Equation.3">
                        <p:embed/>
                        <p:pic>
                          <p:nvPicPr>
                            <p:cNvPr id="0" name="图片 3503"/>
                            <p:cNvPicPr/>
                            <p:nvPr/>
                          </p:nvPicPr>
                          <p:blipFill>
                            <a:blip r:embed="rId40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3891" y="3291"/>
                              <a:ext cx="140" cy="172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60421" name="Object 50"/>
                <p:cNvGraphicFramePr/>
                <p:nvPr/>
              </p:nvGraphicFramePr>
              <p:xfrm>
                <a:off x="4429" y="3291"/>
                <a:ext cx="151" cy="17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505" name="" r:id="rId41" imgW="139700" imgH="139700" progId="Equation.3">
                        <p:embed/>
                      </p:oleObj>
                    </mc:Choice>
                    <mc:Fallback>
                      <p:oleObj name="" r:id="rId41" imgW="139700" imgH="139700" progId="Equation.3">
                        <p:embed/>
                        <p:pic>
                          <p:nvPicPr>
                            <p:cNvPr id="0" name="图片 3504"/>
                            <p:cNvPicPr/>
                            <p:nvPr/>
                          </p:nvPicPr>
                          <p:blipFill>
                            <a:blip r:embed="rId42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429" y="3291"/>
                              <a:ext cx="151" cy="170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60422" name="Object 51"/>
                <p:cNvGraphicFramePr/>
                <p:nvPr/>
              </p:nvGraphicFramePr>
              <p:xfrm>
                <a:off x="5074" y="3208"/>
                <a:ext cx="151" cy="17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506" name="" r:id="rId43" imgW="114300" imgH="114300" progId="Equation.3">
                        <p:embed/>
                      </p:oleObj>
                    </mc:Choice>
                    <mc:Fallback>
                      <p:oleObj name="" r:id="rId43" imgW="114300" imgH="114300" progId="Equation.3">
                        <p:embed/>
                        <p:pic>
                          <p:nvPicPr>
                            <p:cNvPr id="0" name="图片 3505"/>
                            <p:cNvPicPr/>
                            <p:nvPr/>
                          </p:nvPicPr>
                          <p:blipFill>
                            <a:blip r:embed="rId44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074" y="3208"/>
                              <a:ext cx="151" cy="170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60423" name="Object 52"/>
                <p:cNvGraphicFramePr/>
                <p:nvPr/>
              </p:nvGraphicFramePr>
              <p:xfrm>
                <a:off x="4641" y="2648"/>
                <a:ext cx="396" cy="417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507" name="" r:id="rId45" imgW="279400" imgH="405765" progId="Equation.3">
                        <p:embed/>
                      </p:oleObj>
                    </mc:Choice>
                    <mc:Fallback>
                      <p:oleObj name="" r:id="rId45" imgW="279400" imgH="405765" progId="Equation.3">
                        <p:embed/>
                        <p:pic>
                          <p:nvPicPr>
                            <p:cNvPr id="0" name="图片 3506"/>
                            <p:cNvPicPr/>
                            <p:nvPr/>
                          </p:nvPicPr>
                          <p:blipFill>
                            <a:blip r:embed="rId46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641" y="2648"/>
                              <a:ext cx="396" cy="417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60424" name="Object 53"/>
                <p:cNvGraphicFramePr/>
                <p:nvPr/>
              </p:nvGraphicFramePr>
              <p:xfrm>
                <a:off x="3978" y="2679"/>
                <a:ext cx="332" cy="16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508" name="" r:id="rId47" imgW="253365" imgH="127000" progId="Equation.3">
                        <p:embed/>
                      </p:oleObj>
                    </mc:Choice>
                    <mc:Fallback>
                      <p:oleObj name="" r:id="rId47" imgW="253365" imgH="127000" progId="Equation.3">
                        <p:embed/>
                        <p:pic>
                          <p:nvPicPr>
                            <p:cNvPr id="0" name="图片 3507"/>
                            <p:cNvPicPr/>
                            <p:nvPr/>
                          </p:nvPicPr>
                          <p:blipFill>
                            <a:blip r:embed="rId48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3978" y="2679"/>
                              <a:ext cx="332" cy="166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61452" name="Group 2"/>
          <p:cNvGrpSpPr/>
          <p:nvPr/>
        </p:nvGrpSpPr>
        <p:grpSpPr>
          <a:xfrm>
            <a:off x="971550" y="685800"/>
            <a:ext cx="6127750" cy="457200"/>
            <a:chOff x="815" y="268"/>
            <a:chExt cx="3860" cy="288"/>
          </a:xfrm>
        </p:grpSpPr>
        <p:sp>
          <p:nvSpPr>
            <p:cNvPr id="61464" name="Text Box 3"/>
            <p:cNvSpPr txBox="1"/>
            <p:nvPr/>
          </p:nvSpPr>
          <p:spPr>
            <a:xfrm>
              <a:off x="815" y="268"/>
              <a:ext cx="386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lvl="0" eaLnBrk="1" hangingPunct="1"/>
              <a:r>
                <a:rPr lang="zh-CN" altLang="en-US" sz="2400" dirty="0">
                  <a:solidFill>
                    <a:srgbClr val="FF3300"/>
                  </a:solidFill>
                  <a:latin typeface="楷体_GB2312" pitchFamily="49" charset="-122"/>
                  <a:ea typeface="楷体_GB2312" pitchFamily="49" charset="-122"/>
                </a:rPr>
                <a:t>思考：</a:t>
              </a:r>
              <a:r>
                <a:rPr lang="zh-CN" altLang="en-US" sz="2400" dirty="0">
                  <a:latin typeface="楷体_GB2312" pitchFamily="49" charset="-122"/>
                  <a:ea typeface="楷体_GB2312" pitchFamily="49" charset="-122"/>
                </a:rPr>
                <a:t>无限长均匀载流直圆筒       曲线？</a:t>
              </a:r>
              <a:endParaRPr lang="zh-CN" altLang="en-US" sz="2400" dirty="0">
                <a:latin typeface="楷体_GB2312" pitchFamily="49" charset="-122"/>
                <a:ea typeface="楷体_GB2312" pitchFamily="49" charset="-122"/>
              </a:endParaRPr>
            </a:p>
          </p:txBody>
        </p:sp>
        <p:graphicFrame>
          <p:nvGraphicFramePr>
            <p:cNvPr id="61451" name="Object 4"/>
            <p:cNvGraphicFramePr/>
            <p:nvPr/>
          </p:nvGraphicFramePr>
          <p:xfrm>
            <a:off x="3499" y="302"/>
            <a:ext cx="499" cy="2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09" name="" r:id="rId1" imgW="393065" imgH="165100" progId="Equation.3">
                    <p:embed/>
                  </p:oleObj>
                </mc:Choice>
                <mc:Fallback>
                  <p:oleObj name="" r:id="rId1" imgW="393065" imgH="165100" progId="Equation.3">
                    <p:embed/>
                    <p:pic>
                      <p:nvPicPr>
                        <p:cNvPr id="0" name="图片 3508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3499" y="302"/>
                          <a:ext cx="499" cy="22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5"/>
          <p:cNvGrpSpPr/>
          <p:nvPr/>
        </p:nvGrpSpPr>
        <p:grpSpPr>
          <a:xfrm>
            <a:off x="1716088" y="1622425"/>
            <a:ext cx="6521450" cy="3894138"/>
            <a:chOff x="1284" y="812"/>
            <a:chExt cx="4108" cy="2453"/>
          </a:xfrm>
        </p:grpSpPr>
        <p:graphicFrame>
          <p:nvGraphicFramePr>
            <p:cNvPr id="61442" name="Object 6"/>
            <p:cNvGraphicFramePr/>
            <p:nvPr/>
          </p:nvGraphicFramePr>
          <p:xfrm>
            <a:off x="3561" y="935"/>
            <a:ext cx="762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10" name="" r:id="rId3" imgW="469900" imgH="228600" progId="Equation.3">
                    <p:embed/>
                  </p:oleObj>
                </mc:Choice>
                <mc:Fallback>
                  <p:oleObj name="" r:id="rId3" imgW="469900" imgH="228600" progId="Equation.3">
                    <p:embed/>
                    <p:pic>
                      <p:nvPicPr>
                        <p:cNvPr id="0" name="图片 3509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3561" y="935"/>
                          <a:ext cx="762" cy="28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443" name="Object 7"/>
            <p:cNvGraphicFramePr/>
            <p:nvPr/>
          </p:nvGraphicFramePr>
          <p:xfrm>
            <a:off x="3599" y="1413"/>
            <a:ext cx="1003" cy="4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11" name="" r:id="rId5" imgW="672465" imgH="405765" progId="Equation.3">
                    <p:embed/>
                  </p:oleObj>
                </mc:Choice>
                <mc:Fallback>
                  <p:oleObj name="" r:id="rId5" imgW="672465" imgH="405765" progId="Equation.3">
                    <p:embed/>
                    <p:pic>
                      <p:nvPicPr>
                        <p:cNvPr id="0" name="图片 3510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3599" y="1413"/>
                          <a:ext cx="1003" cy="48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61454" name="Group 8"/>
            <p:cNvGrpSpPr/>
            <p:nvPr/>
          </p:nvGrpSpPr>
          <p:grpSpPr>
            <a:xfrm>
              <a:off x="1284" y="2561"/>
              <a:ext cx="4108" cy="704"/>
              <a:chOff x="1376" y="2635"/>
              <a:chExt cx="4108" cy="704"/>
            </a:xfrm>
          </p:grpSpPr>
          <p:sp>
            <p:nvSpPr>
              <p:cNvPr id="61462" name="Text Box 9"/>
              <p:cNvSpPr txBox="1"/>
              <p:nvPr/>
            </p:nvSpPr>
            <p:spPr>
              <a:xfrm>
                <a:off x="1658" y="2635"/>
                <a:ext cx="2516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 lvl="0" eaLnBrk="1" hangingPunct="1"/>
                <a:r>
                  <a:rPr lang="zh-CN" altLang="en-US" sz="2400" dirty="0">
                    <a:latin typeface="楷体_GB2312" pitchFamily="49" charset="-122"/>
                    <a:ea typeface="楷体_GB2312" pitchFamily="49" charset="-122"/>
                  </a:rPr>
                  <a:t>方向与   指向满足右旋关系</a:t>
                </a:r>
                <a:endParaRPr lang="zh-CN" altLang="en-US" sz="2400" dirty="0">
                  <a:latin typeface="楷体_GB2312" pitchFamily="49" charset="-122"/>
                  <a:ea typeface="楷体_GB2312" pitchFamily="49" charset="-122"/>
                </a:endParaRPr>
              </a:p>
            </p:txBody>
          </p:sp>
          <p:graphicFrame>
            <p:nvGraphicFramePr>
              <p:cNvPr id="61449" name="Object 10"/>
              <p:cNvGraphicFramePr/>
              <p:nvPr/>
            </p:nvGraphicFramePr>
            <p:xfrm>
              <a:off x="1401" y="2644"/>
              <a:ext cx="324" cy="3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513" name="" r:id="rId7" imgW="241300" imgH="254000" progId="Equation.3">
                      <p:embed/>
                    </p:oleObj>
                  </mc:Choice>
                  <mc:Fallback>
                    <p:oleObj name="" r:id="rId7" imgW="241300" imgH="254000" progId="Equation.3">
                      <p:embed/>
                      <p:pic>
                        <p:nvPicPr>
                          <p:cNvPr id="0" name="图片 3512"/>
                          <p:cNvPicPr/>
                          <p:nvPr/>
                        </p:nvPicPr>
                        <p:blipFill>
                          <a:blip r:embed="rId8"/>
                          <a:stretch>
                            <a:fillRect/>
                          </a:stretch>
                        </p:blipFill>
                        <p:spPr>
                          <a:xfrm>
                            <a:off x="1401" y="2644"/>
                            <a:ext cx="324" cy="300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1450" name="Object 11"/>
              <p:cNvGraphicFramePr/>
              <p:nvPr/>
            </p:nvGraphicFramePr>
            <p:xfrm>
              <a:off x="2398" y="2692"/>
              <a:ext cx="145" cy="20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512" name="" r:id="rId9" imgW="127000" imgH="164465" progId="Equation.3">
                      <p:embed/>
                    </p:oleObj>
                  </mc:Choice>
                  <mc:Fallback>
                    <p:oleObj name="" r:id="rId9" imgW="127000" imgH="164465" progId="Equation.3">
                      <p:embed/>
                      <p:pic>
                        <p:nvPicPr>
                          <p:cNvPr id="0" name="图片 3511"/>
                          <p:cNvPicPr/>
                          <p:nvPr/>
                        </p:nvPicPr>
                        <p:blipFill>
                          <a:blip r:embed="rId10"/>
                          <a:stretch>
                            <a:fillRect/>
                          </a:stretch>
                        </p:blipFill>
                        <p:spPr>
                          <a:xfrm>
                            <a:off x="2398" y="2692"/>
                            <a:ext cx="145" cy="202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61463" name="Text Box 12"/>
              <p:cNvSpPr txBox="1"/>
              <p:nvPr/>
            </p:nvSpPr>
            <p:spPr>
              <a:xfrm>
                <a:off x="1376" y="3051"/>
                <a:ext cx="4108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lvl="0" eaLnBrk="1" hangingPunct="1">
                  <a:spcBef>
                    <a:spcPct val="50000"/>
                  </a:spcBef>
                </a:pPr>
                <a:r>
                  <a:rPr lang="zh-CN" altLang="en-US" sz="2400" dirty="0">
                    <a:latin typeface="楷体_GB2312" pitchFamily="49" charset="-122"/>
                    <a:ea typeface="楷体_GB2312" pitchFamily="49" charset="-122"/>
                  </a:rPr>
                  <a:t>等价于全部电流集中于轴线的无限长直电流</a:t>
                </a:r>
                <a:endParaRPr lang="zh-CN" altLang="en-US" sz="2400" dirty="0">
                  <a:latin typeface="楷体_GB2312" pitchFamily="49" charset="-122"/>
                  <a:ea typeface="楷体_GB2312" pitchFamily="49" charset="-122"/>
                </a:endParaRPr>
              </a:p>
            </p:txBody>
          </p:sp>
        </p:grpSp>
        <p:grpSp>
          <p:nvGrpSpPr>
            <p:cNvPr id="61455" name="Group 13"/>
            <p:cNvGrpSpPr/>
            <p:nvPr/>
          </p:nvGrpSpPr>
          <p:grpSpPr>
            <a:xfrm>
              <a:off x="1394" y="812"/>
              <a:ext cx="1827" cy="1394"/>
              <a:chOff x="1422" y="821"/>
              <a:chExt cx="1827" cy="1394"/>
            </a:xfrm>
          </p:grpSpPr>
          <p:sp>
            <p:nvSpPr>
              <p:cNvPr id="61456" name="Rectangle 14"/>
              <p:cNvSpPr/>
              <p:nvPr/>
            </p:nvSpPr>
            <p:spPr>
              <a:xfrm>
                <a:off x="1422" y="821"/>
                <a:ext cx="1827" cy="1394"/>
              </a:xfrm>
              <a:prstGeom prst="rect">
                <a:avLst/>
              </a:prstGeom>
              <a:solidFill>
                <a:srgbClr val="FFFFFF"/>
              </a:solidFill>
              <a:ln w="28575" cap="flat" cmpd="sng">
                <a:solidFill>
                  <a:srgbClr val="FF99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lvl="0" eaLnBrk="1" hangingPunct="1"/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1457" name="Line 15"/>
              <p:cNvSpPr/>
              <p:nvPr/>
            </p:nvSpPr>
            <p:spPr>
              <a:xfrm flipH="1" flipV="1">
                <a:off x="1844" y="1077"/>
                <a:ext cx="0" cy="8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61458" name="Line 16"/>
              <p:cNvSpPr/>
              <p:nvPr/>
            </p:nvSpPr>
            <p:spPr>
              <a:xfrm flipV="1">
                <a:off x="1572" y="1883"/>
                <a:ext cx="1343" cy="5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61459" name="Line 17"/>
              <p:cNvSpPr/>
              <p:nvPr/>
            </p:nvSpPr>
            <p:spPr>
              <a:xfrm flipV="1">
                <a:off x="2360" y="989"/>
                <a:ext cx="0" cy="899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dash"/>
                <a:headEnd type="none" w="med" len="med"/>
                <a:tailEnd type="none" w="med" len="med"/>
              </a:ln>
            </p:spPr>
          </p:sp>
          <p:sp>
            <p:nvSpPr>
              <p:cNvPr id="61460" name="Line 18"/>
              <p:cNvSpPr/>
              <p:nvPr/>
            </p:nvSpPr>
            <p:spPr>
              <a:xfrm flipV="1">
                <a:off x="1845" y="1884"/>
                <a:ext cx="507" cy="4"/>
              </a:xfrm>
              <a:prstGeom prst="line">
                <a:avLst/>
              </a:prstGeom>
              <a:ln w="28575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61461" name="Freeform 19"/>
              <p:cNvSpPr/>
              <p:nvPr/>
            </p:nvSpPr>
            <p:spPr>
              <a:xfrm>
                <a:off x="2370" y="1182"/>
                <a:ext cx="403" cy="642"/>
              </a:xfrm>
              <a:custGeom>
                <a:avLst/>
                <a:gdLst>
                  <a:gd name="txL" fmla="*/ 0 w 413"/>
                  <a:gd name="txT" fmla="*/ 0 h 621"/>
                  <a:gd name="txR" fmla="*/ 413 w 413"/>
                  <a:gd name="txB" fmla="*/ 621 h 621"/>
                </a:gdLst>
                <a:ahLst/>
                <a:cxnLst>
                  <a:cxn ang="0">
                    <a:pos x="0" y="0"/>
                  </a:cxn>
                  <a:cxn ang="0">
                    <a:pos x="47" y="272"/>
                  </a:cxn>
                  <a:cxn ang="0">
                    <a:pos x="95" y="437"/>
                  </a:cxn>
                  <a:cxn ang="0">
                    <a:pos x="207" y="590"/>
                  </a:cxn>
                  <a:cxn ang="0">
                    <a:pos x="374" y="709"/>
                  </a:cxn>
                </a:cxnLst>
                <a:rect l="txL" t="txT" r="txR" b="txB"/>
                <a:pathLst>
                  <a:path w="413" h="621">
                    <a:moveTo>
                      <a:pt x="0" y="0"/>
                    </a:moveTo>
                    <a:cubicBezTo>
                      <a:pt x="17" y="87"/>
                      <a:pt x="34" y="174"/>
                      <a:pt x="51" y="238"/>
                    </a:cubicBezTo>
                    <a:cubicBezTo>
                      <a:pt x="68" y="302"/>
                      <a:pt x="74" y="336"/>
                      <a:pt x="103" y="383"/>
                    </a:cubicBezTo>
                    <a:cubicBezTo>
                      <a:pt x="132" y="430"/>
                      <a:pt x="175" y="477"/>
                      <a:pt x="227" y="517"/>
                    </a:cubicBezTo>
                    <a:cubicBezTo>
                      <a:pt x="279" y="557"/>
                      <a:pt x="382" y="604"/>
                      <a:pt x="413" y="621"/>
                    </a:cubicBezTo>
                  </a:path>
                </a:pathLst>
              </a:custGeom>
              <a:noFill/>
              <a:ln w="2857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lvl="0" eaLnBrk="1" hangingPunct="1"/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graphicFrame>
            <p:nvGraphicFramePr>
              <p:cNvPr id="61444" name="Object 20"/>
              <p:cNvGraphicFramePr/>
              <p:nvPr/>
            </p:nvGraphicFramePr>
            <p:xfrm>
              <a:off x="1644" y="931"/>
              <a:ext cx="163" cy="18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514" name="" r:id="rId11" imgW="139700" imgH="139700" progId="Equation.3">
                      <p:embed/>
                    </p:oleObj>
                  </mc:Choice>
                  <mc:Fallback>
                    <p:oleObj name="" r:id="rId11" imgW="139700" imgH="139700" progId="Equation.3">
                      <p:embed/>
                      <p:pic>
                        <p:nvPicPr>
                          <p:cNvPr id="0" name="图片 3513"/>
                          <p:cNvPicPr/>
                          <p:nvPr/>
                        </p:nvPicPr>
                        <p:blipFill>
                          <a:blip r:embed="rId12"/>
                          <a:stretch>
                            <a:fillRect/>
                          </a:stretch>
                        </p:blipFill>
                        <p:spPr>
                          <a:xfrm>
                            <a:off x="1644" y="931"/>
                            <a:ext cx="163" cy="185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1445" name="Object 21"/>
              <p:cNvGraphicFramePr/>
              <p:nvPr/>
            </p:nvGraphicFramePr>
            <p:xfrm>
              <a:off x="1769" y="1911"/>
              <a:ext cx="140" cy="17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515" name="" r:id="rId13" imgW="114300" imgH="127000" progId="Equation.3">
                      <p:embed/>
                    </p:oleObj>
                  </mc:Choice>
                  <mc:Fallback>
                    <p:oleObj name="" r:id="rId13" imgW="114300" imgH="127000" progId="Equation.3">
                      <p:embed/>
                      <p:pic>
                        <p:nvPicPr>
                          <p:cNvPr id="0" name="图片 3514"/>
                          <p:cNvPicPr/>
                          <p:nvPr/>
                        </p:nvPicPr>
                        <p:blipFill>
                          <a:blip r:embed="rId14"/>
                          <a:stretch>
                            <a:fillRect/>
                          </a:stretch>
                        </p:blipFill>
                        <p:spPr>
                          <a:xfrm>
                            <a:off x="1769" y="1911"/>
                            <a:ext cx="140" cy="172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1446" name="Object 22"/>
              <p:cNvGraphicFramePr/>
              <p:nvPr/>
            </p:nvGraphicFramePr>
            <p:xfrm>
              <a:off x="2307" y="1911"/>
              <a:ext cx="151" cy="17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516" name="" r:id="rId15" imgW="139700" imgH="139700" progId="Equation.3">
                      <p:embed/>
                    </p:oleObj>
                  </mc:Choice>
                  <mc:Fallback>
                    <p:oleObj name="" r:id="rId15" imgW="139700" imgH="139700" progId="Equation.3">
                      <p:embed/>
                      <p:pic>
                        <p:nvPicPr>
                          <p:cNvPr id="0" name="图片 3515"/>
                          <p:cNvPicPr/>
                          <p:nvPr/>
                        </p:nvPicPr>
                        <p:blipFill>
                          <a:blip r:embed="rId16"/>
                          <a:stretch>
                            <a:fillRect/>
                          </a:stretch>
                        </p:blipFill>
                        <p:spPr>
                          <a:xfrm>
                            <a:off x="2307" y="1911"/>
                            <a:ext cx="151" cy="170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1447" name="Object 23"/>
              <p:cNvGraphicFramePr/>
              <p:nvPr/>
            </p:nvGraphicFramePr>
            <p:xfrm>
              <a:off x="2952" y="1828"/>
              <a:ext cx="151" cy="17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517" name="" r:id="rId17" imgW="114300" imgH="114300" progId="Equation.3">
                      <p:embed/>
                    </p:oleObj>
                  </mc:Choice>
                  <mc:Fallback>
                    <p:oleObj name="" r:id="rId17" imgW="114300" imgH="114300" progId="Equation.3">
                      <p:embed/>
                      <p:pic>
                        <p:nvPicPr>
                          <p:cNvPr id="0" name="图片 3516"/>
                          <p:cNvPicPr/>
                          <p:nvPr/>
                        </p:nvPicPr>
                        <p:blipFill>
                          <a:blip r:embed="rId18"/>
                          <a:stretch>
                            <a:fillRect/>
                          </a:stretch>
                        </p:blipFill>
                        <p:spPr>
                          <a:xfrm>
                            <a:off x="2952" y="1828"/>
                            <a:ext cx="151" cy="170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1448" name="Object 24"/>
              <p:cNvGraphicFramePr/>
              <p:nvPr/>
            </p:nvGraphicFramePr>
            <p:xfrm>
              <a:off x="2519" y="1268"/>
              <a:ext cx="396" cy="41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518" name="" r:id="rId19" imgW="279400" imgH="405765" progId="Equation.3">
                      <p:embed/>
                    </p:oleObj>
                  </mc:Choice>
                  <mc:Fallback>
                    <p:oleObj name="" r:id="rId19" imgW="279400" imgH="405765" progId="Equation.3">
                      <p:embed/>
                      <p:pic>
                        <p:nvPicPr>
                          <p:cNvPr id="0" name="图片 3517"/>
                          <p:cNvPicPr/>
                          <p:nvPr/>
                        </p:nvPicPr>
                        <p:blipFill>
                          <a:blip r:embed="rId20"/>
                          <a:stretch>
                            <a:fillRect/>
                          </a:stretch>
                        </p:blipFill>
                        <p:spPr>
                          <a:xfrm>
                            <a:off x="2519" y="1268"/>
                            <a:ext cx="396" cy="417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62485" name="Group 2"/>
          <p:cNvGrpSpPr/>
          <p:nvPr/>
        </p:nvGrpSpPr>
        <p:grpSpPr>
          <a:xfrm>
            <a:off x="900113" y="450850"/>
            <a:ext cx="7194550" cy="925513"/>
            <a:chOff x="731" y="366"/>
            <a:chExt cx="4532" cy="583"/>
          </a:xfrm>
        </p:grpSpPr>
        <p:sp>
          <p:nvSpPr>
            <p:cNvPr id="62510" name="Rectangle 3"/>
            <p:cNvSpPr/>
            <p:nvPr/>
          </p:nvSpPr>
          <p:spPr>
            <a:xfrm>
              <a:off x="731" y="366"/>
              <a:ext cx="453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lvl="0" eaLnBrk="1" hangingPunct="1"/>
              <a:r>
                <a:rPr lang="zh-CN" altLang="en-US" sz="2400" dirty="0">
                  <a:solidFill>
                    <a:srgbClr val="FF3300"/>
                  </a:solidFill>
                  <a:latin typeface="楷体_GB2312" pitchFamily="49" charset="-122"/>
                  <a:ea typeface="楷体_GB2312" pitchFamily="49" charset="-122"/>
                </a:rPr>
                <a:t>练习：</a:t>
              </a:r>
              <a:r>
                <a:rPr lang="zh-CN" altLang="en-US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无限长均匀载流圆柱体（    ）如图，求通过</a:t>
              </a:r>
              <a:endPara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2511" name="Text Box 4"/>
            <p:cNvSpPr txBox="1"/>
            <p:nvPr/>
          </p:nvSpPr>
          <p:spPr>
            <a:xfrm>
              <a:off x="1323" y="661"/>
              <a:ext cx="242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lvl="0" eaLnBrk="1" hangingPunct="1"/>
              <a:r>
                <a:rPr lang="zh-CN" altLang="en-US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截面  （     ）的磁通量</a:t>
              </a:r>
              <a:r>
                <a:rPr lang="en-US" altLang="zh-CN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.</a:t>
              </a:r>
              <a:endPara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graphicFrame>
          <p:nvGraphicFramePr>
            <p:cNvPr id="62482" name="Object 5"/>
            <p:cNvGraphicFramePr/>
            <p:nvPr/>
          </p:nvGraphicFramePr>
          <p:xfrm>
            <a:off x="2165" y="700"/>
            <a:ext cx="459" cy="2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19" name="" r:id="rId1" imgW="418465" imgH="203200" progId="Equation.3">
                    <p:embed/>
                  </p:oleObj>
                </mc:Choice>
                <mc:Fallback>
                  <p:oleObj name="" r:id="rId1" imgW="418465" imgH="203200" progId="Equation.3">
                    <p:embed/>
                    <p:pic>
                      <p:nvPicPr>
                        <p:cNvPr id="0" name="图片 3518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2165" y="700"/>
                          <a:ext cx="459" cy="22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2483" name="Object 6"/>
            <p:cNvGraphicFramePr/>
            <p:nvPr/>
          </p:nvGraphicFramePr>
          <p:xfrm>
            <a:off x="1802" y="698"/>
            <a:ext cx="246" cy="2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20" name="" r:id="rId3" imgW="139700" imgH="152400" progId="Equation.3">
                    <p:embed/>
                  </p:oleObj>
                </mc:Choice>
                <mc:Fallback>
                  <p:oleObj name="" r:id="rId3" imgW="139700" imgH="152400" progId="Equation.3">
                    <p:embed/>
                    <p:pic>
                      <p:nvPicPr>
                        <p:cNvPr id="0" name="图片 3519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802" y="698"/>
                          <a:ext cx="246" cy="22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2484" name="Object 7"/>
            <p:cNvGraphicFramePr/>
            <p:nvPr/>
          </p:nvGraphicFramePr>
          <p:xfrm>
            <a:off x="3428" y="404"/>
            <a:ext cx="494" cy="2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21" name="" r:id="rId5" imgW="367665" imgH="203200" progId="Equation.3">
                    <p:embed/>
                  </p:oleObj>
                </mc:Choice>
                <mc:Fallback>
                  <p:oleObj name="" r:id="rId5" imgW="367665" imgH="203200" progId="Equation.3">
                    <p:embed/>
                    <p:pic>
                      <p:nvPicPr>
                        <p:cNvPr id="0" name="图片 3520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3428" y="404"/>
                          <a:ext cx="494" cy="22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2486" name="Group 8"/>
          <p:cNvGrpSpPr/>
          <p:nvPr/>
        </p:nvGrpSpPr>
        <p:grpSpPr>
          <a:xfrm>
            <a:off x="1227138" y="1517650"/>
            <a:ext cx="2408237" cy="2195513"/>
            <a:chOff x="937" y="956"/>
            <a:chExt cx="1517" cy="1383"/>
          </a:xfrm>
        </p:grpSpPr>
        <p:grpSp>
          <p:nvGrpSpPr>
            <p:cNvPr id="62498" name="Group 9"/>
            <p:cNvGrpSpPr/>
            <p:nvPr/>
          </p:nvGrpSpPr>
          <p:grpSpPr>
            <a:xfrm>
              <a:off x="937" y="1048"/>
              <a:ext cx="1517" cy="1291"/>
              <a:chOff x="909" y="1102"/>
              <a:chExt cx="1517" cy="1291"/>
            </a:xfrm>
          </p:grpSpPr>
          <p:sp>
            <p:nvSpPr>
              <p:cNvPr id="62500" name="Rectangle 10"/>
              <p:cNvSpPr/>
              <p:nvPr/>
            </p:nvSpPr>
            <p:spPr>
              <a:xfrm>
                <a:off x="909" y="1102"/>
                <a:ext cx="1517" cy="1291"/>
              </a:xfrm>
              <a:prstGeom prst="rect">
                <a:avLst/>
              </a:prstGeom>
              <a:solidFill>
                <a:srgbClr val="FFFFFF"/>
              </a:solidFill>
              <a:ln w="28575" cap="flat" cmpd="sng">
                <a:solidFill>
                  <a:srgbClr val="FF99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lvl="0" eaLnBrk="1" hangingPunct="1"/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2501" name="Rectangle 11"/>
              <p:cNvSpPr/>
              <p:nvPr/>
            </p:nvSpPr>
            <p:spPr>
              <a:xfrm>
                <a:off x="1426" y="1624"/>
                <a:ext cx="785" cy="347"/>
              </a:xfrm>
              <a:prstGeom prst="rect">
                <a:avLst/>
              </a:prstGeom>
              <a:solidFill>
                <a:srgbClr val="66CCFF"/>
              </a:solidFill>
              <a:ln w="28575" cap="flat" cmpd="sng">
                <a:solidFill>
                  <a:srgbClr val="FF33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lvl="0" eaLnBrk="1" hangingPunct="1"/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graphicFrame>
            <p:nvGraphicFramePr>
              <p:cNvPr id="62476" name="Object 12"/>
              <p:cNvGraphicFramePr/>
              <p:nvPr/>
            </p:nvGraphicFramePr>
            <p:xfrm>
              <a:off x="1243" y="1154"/>
              <a:ext cx="119" cy="16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522" name="" r:id="rId7" imgW="241300" imgH="342900" progId="Equation.3">
                      <p:embed/>
                    </p:oleObj>
                  </mc:Choice>
                  <mc:Fallback>
                    <p:oleObj name="" r:id="rId7" imgW="241300" imgH="342900" progId="Equation.3">
                      <p:embed/>
                      <p:pic>
                        <p:nvPicPr>
                          <p:cNvPr id="0" name="图片 3521"/>
                          <p:cNvPicPr/>
                          <p:nvPr/>
                        </p:nvPicPr>
                        <p:blipFill>
                          <a:blip r:embed="rId8"/>
                          <a:stretch>
                            <a:fillRect/>
                          </a:stretch>
                        </p:blipFill>
                        <p:spPr>
                          <a:xfrm>
                            <a:off x="1243" y="1154"/>
                            <a:ext cx="119" cy="165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62502" name="Freeform 13"/>
              <p:cNvSpPr/>
              <p:nvPr/>
            </p:nvSpPr>
            <p:spPr>
              <a:xfrm rot="325524">
                <a:off x="1019" y="1340"/>
                <a:ext cx="822" cy="142"/>
              </a:xfrm>
              <a:custGeom>
                <a:avLst/>
                <a:gdLst>
                  <a:gd name="txL" fmla="*/ 0 w 1184"/>
                  <a:gd name="txT" fmla="*/ 0 h 221"/>
                  <a:gd name="txR" fmla="*/ 1184 w 1184"/>
                  <a:gd name="txB" fmla="*/ 221 h 221"/>
                </a:gdLst>
                <a:ahLst/>
                <a:cxnLst>
                  <a:cxn ang="0">
                    <a:pos x="0" y="35"/>
                  </a:cxn>
                  <a:cxn ang="0">
                    <a:pos x="15" y="26"/>
                  </a:cxn>
                  <a:cxn ang="0">
                    <a:pos x="43" y="15"/>
                  </a:cxn>
                  <a:cxn ang="0">
                    <a:pos x="80" y="15"/>
                  </a:cxn>
                  <a:cxn ang="0">
                    <a:pos x="187" y="37"/>
                  </a:cxn>
                  <a:cxn ang="0">
                    <a:pos x="272" y="19"/>
                  </a:cxn>
                  <a:cxn ang="0">
                    <a:pos x="209" y="2"/>
                  </a:cxn>
                  <a:cxn ang="0">
                    <a:pos x="140" y="30"/>
                  </a:cxn>
                </a:cxnLst>
                <a:rect l="txL" t="txT" r="txR" b="txB"/>
                <a:pathLst>
                  <a:path w="1184" h="221">
                    <a:moveTo>
                      <a:pt x="0" y="206"/>
                    </a:moveTo>
                    <a:cubicBezTo>
                      <a:pt x="15" y="190"/>
                      <a:pt x="31" y="174"/>
                      <a:pt x="62" y="155"/>
                    </a:cubicBezTo>
                    <a:cubicBezTo>
                      <a:pt x="93" y="136"/>
                      <a:pt x="140" y="102"/>
                      <a:pt x="186" y="92"/>
                    </a:cubicBezTo>
                    <a:cubicBezTo>
                      <a:pt x="232" y="82"/>
                      <a:pt x="238" y="71"/>
                      <a:pt x="341" y="92"/>
                    </a:cubicBezTo>
                    <a:cubicBezTo>
                      <a:pt x="444" y="113"/>
                      <a:pt x="669" y="213"/>
                      <a:pt x="807" y="217"/>
                    </a:cubicBezTo>
                    <a:cubicBezTo>
                      <a:pt x="945" y="221"/>
                      <a:pt x="1154" y="147"/>
                      <a:pt x="1169" y="113"/>
                    </a:cubicBezTo>
                    <a:cubicBezTo>
                      <a:pt x="1184" y="79"/>
                      <a:pt x="995" y="0"/>
                      <a:pt x="900" y="10"/>
                    </a:cubicBezTo>
                    <a:cubicBezTo>
                      <a:pt x="805" y="20"/>
                      <a:pt x="650" y="146"/>
                      <a:pt x="600" y="175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lvl="0" eaLnBrk="1" hangingPunct="1"/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2503" name="Freeform 14"/>
              <p:cNvSpPr/>
              <p:nvPr/>
            </p:nvSpPr>
            <p:spPr>
              <a:xfrm rot="-10417170">
                <a:off x="1005" y="2078"/>
                <a:ext cx="822" cy="143"/>
              </a:xfrm>
              <a:custGeom>
                <a:avLst/>
                <a:gdLst>
                  <a:gd name="txL" fmla="*/ 0 w 1184"/>
                  <a:gd name="txT" fmla="*/ 0 h 221"/>
                  <a:gd name="txR" fmla="*/ 1184 w 1184"/>
                  <a:gd name="txB" fmla="*/ 221 h 221"/>
                </a:gdLst>
                <a:ahLst/>
                <a:cxnLst>
                  <a:cxn ang="0">
                    <a:pos x="0" y="36"/>
                  </a:cxn>
                  <a:cxn ang="0">
                    <a:pos x="15" y="27"/>
                  </a:cxn>
                  <a:cxn ang="0">
                    <a:pos x="43" y="16"/>
                  </a:cxn>
                  <a:cxn ang="0">
                    <a:pos x="80" y="16"/>
                  </a:cxn>
                  <a:cxn ang="0">
                    <a:pos x="187" y="38"/>
                  </a:cxn>
                  <a:cxn ang="0">
                    <a:pos x="272" y="19"/>
                  </a:cxn>
                  <a:cxn ang="0">
                    <a:pos x="209" y="2"/>
                  </a:cxn>
                  <a:cxn ang="0">
                    <a:pos x="140" y="30"/>
                  </a:cxn>
                </a:cxnLst>
                <a:rect l="txL" t="txT" r="txR" b="txB"/>
                <a:pathLst>
                  <a:path w="1184" h="221">
                    <a:moveTo>
                      <a:pt x="0" y="206"/>
                    </a:moveTo>
                    <a:cubicBezTo>
                      <a:pt x="15" y="190"/>
                      <a:pt x="31" y="174"/>
                      <a:pt x="62" y="155"/>
                    </a:cubicBezTo>
                    <a:cubicBezTo>
                      <a:pt x="93" y="136"/>
                      <a:pt x="140" y="102"/>
                      <a:pt x="186" y="92"/>
                    </a:cubicBezTo>
                    <a:cubicBezTo>
                      <a:pt x="232" y="82"/>
                      <a:pt x="238" y="71"/>
                      <a:pt x="341" y="92"/>
                    </a:cubicBezTo>
                    <a:cubicBezTo>
                      <a:pt x="444" y="113"/>
                      <a:pt x="669" y="213"/>
                      <a:pt x="807" y="217"/>
                    </a:cubicBezTo>
                    <a:cubicBezTo>
                      <a:pt x="945" y="221"/>
                      <a:pt x="1154" y="147"/>
                      <a:pt x="1169" y="113"/>
                    </a:cubicBezTo>
                    <a:cubicBezTo>
                      <a:pt x="1184" y="79"/>
                      <a:pt x="995" y="0"/>
                      <a:pt x="900" y="10"/>
                    </a:cubicBezTo>
                    <a:cubicBezTo>
                      <a:pt x="805" y="20"/>
                      <a:pt x="650" y="146"/>
                      <a:pt x="600" y="175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lvl="0" eaLnBrk="1" hangingPunct="1"/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2504" name="Line 15"/>
              <p:cNvSpPr/>
              <p:nvPr/>
            </p:nvSpPr>
            <p:spPr>
              <a:xfrm>
                <a:off x="1017" y="1439"/>
                <a:ext cx="0" cy="678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62505" name="Line 16"/>
              <p:cNvSpPr/>
              <p:nvPr/>
            </p:nvSpPr>
            <p:spPr>
              <a:xfrm>
                <a:off x="1831" y="1454"/>
                <a:ext cx="0" cy="678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62506" name="Line 17"/>
              <p:cNvSpPr/>
              <p:nvPr/>
            </p:nvSpPr>
            <p:spPr>
              <a:xfrm flipV="1">
                <a:off x="1429" y="1154"/>
                <a:ext cx="0" cy="1169"/>
              </a:xfrm>
              <a:prstGeom prst="line">
                <a:avLst/>
              </a:prstGeom>
              <a:ln w="28575" cap="flat" cmpd="sng">
                <a:solidFill>
                  <a:srgbClr val="0000FF"/>
                </a:solidFill>
                <a:prstDash val="dash"/>
                <a:headEnd type="none" w="med" len="med"/>
                <a:tailEnd type="triangle" w="med" len="med"/>
              </a:ln>
            </p:spPr>
          </p:sp>
          <p:sp>
            <p:nvSpPr>
              <p:cNvPr id="62507" name="Line 18"/>
              <p:cNvSpPr/>
              <p:nvPr/>
            </p:nvSpPr>
            <p:spPr>
              <a:xfrm flipV="1">
                <a:off x="1426" y="1187"/>
                <a:ext cx="0" cy="246"/>
              </a:xfrm>
              <a:prstGeom prst="line">
                <a:avLst/>
              </a:prstGeom>
              <a:ln w="28575" cap="flat" cmpd="sng">
                <a:solidFill>
                  <a:srgbClr val="0000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62508" name="Line 19"/>
              <p:cNvSpPr/>
              <p:nvPr/>
            </p:nvSpPr>
            <p:spPr>
              <a:xfrm flipH="1" flipV="1">
                <a:off x="1426" y="2122"/>
                <a:ext cx="0" cy="213"/>
              </a:xfrm>
              <a:prstGeom prst="line">
                <a:avLst/>
              </a:prstGeom>
              <a:ln w="28575" cap="flat" cmpd="sng">
                <a:solidFill>
                  <a:srgbClr val="0000FF"/>
                </a:solidFill>
                <a:prstDash val="solid"/>
                <a:headEnd type="none" w="med" len="med"/>
                <a:tailEnd type="none" w="med" len="med"/>
              </a:ln>
            </p:spPr>
          </p:sp>
          <p:graphicFrame>
            <p:nvGraphicFramePr>
              <p:cNvPr id="62477" name="Object 20"/>
              <p:cNvGraphicFramePr/>
              <p:nvPr/>
            </p:nvGraphicFramePr>
            <p:xfrm flipH="1">
              <a:off x="2246" y="1702"/>
              <a:ext cx="133" cy="15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523" name="" r:id="rId9" imgW="114300" imgH="152400" progId="Equation.3">
                      <p:embed/>
                    </p:oleObj>
                  </mc:Choice>
                  <mc:Fallback>
                    <p:oleObj name="" r:id="rId9" imgW="114300" imgH="152400" progId="Equation.3">
                      <p:embed/>
                      <p:pic>
                        <p:nvPicPr>
                          <p:cNvPr id="0" name="图片 3522"/>
                          <p:cNvPicPr/>
                          <p:nvPr/>
                        </p:nvPicPr>
                        <p:blipFill>
                          <a:blip r:embed="rId10"/>
                          <a:stretch>
                            <a:fillRect/>
                          </a:stretch>
                        </p:blipFill>
                        <p:spPr>
                          <a:xfrm flipH="1">
                            <a:off x="2246" y="1702"/>
                            <a:ext cx="133" cy="154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2478" name="Object 21"/>
              <p:cNvGraphicFramePr/>
              <p:nvPr/>
            </p:nvGraphicFramePr>
            <p:xfrm flipH="1">
              <a:off x="1983" y="1491"/>
              <a:ext cx="159" cy="13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524" name="" r:id="rId11" imgW="165100" imgH="165100" progId="Equation.3">
                      <p:embed/>
                    </p:oleObj>
                  </mc:Choice>
                  <mc:Fallback>
                    <p:oleObj name="" r:id="rId11" imgW="165100" imgH="165100" progId="Equation.3">
                      <p:embed/>
                      <p:pic>
                        <p:nvPicPr>
                          <p:cNvPr id="0" name="图片 3523"/>
                          <p:cNvPicPr/>
                          <p:nvPr/>
                        </p:nvPicPr>
                        <p:blipFill>
                          <a:blip r:embed="rId12"/>
                          <a:stretch>
                            <a:fillRect/>
                          </a:stretch>
                        </p:blipFill>
                        <p:spPr>
                          <a:xfrm flipH="1">
                            <a:off x="1983" y="1491"/>
                            <a:ext cx="159" cy="138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2479" name="Object 22"/>
              <p:cNvGraphicFramePr/>
              <p:nvPr/>
            </p:nvGraphicFramePr>
            <p:xfrm flipH="1">
              <a:off x="1634" y="1498"/>
              <a:ext cx="153" cy="13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525" name="" r:id="rId13" imgW="165100" imgH="165100" progId="Equation.3">
                      <p:embed/>
                    </p:oleObj>
                  </mc:Choice>
                  <mc:Fallback>
                    <p:oleObj name="" r:id="rId13" imgW="165100" imgH="165100" progId="Equation.3">
                      <p:embed/>
                      <p:pic>
                        <p:nvPicPr>
                          <p:cNvPr id="0" name="图片 3524"/>
                          <p:cNvPicPr/>
                          <p:nvPr/>
                        </p:nvPicPr>
                        <p:blipFill>
                          <a:blip r:embed="rId12"/>
                          <a:stretch>
                            <a:fillRect/>
                          </a:stretch>
                        </p:blipFill>
                        <p:spPr>
                          <a:xfrm flipH="1">
                            <a:off x="1634" y="1498"/>
                            <a:ext cx="153" cy="130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2480" name="Object 23"/>
              <p:cNvGraphicFramePr/>
              <p:nvPr/>
            </p:nvGraphicFramePr>
            <p:xfrm>
              <a:off x="1881" y="1732"/>
              <a:ext cx="179" cy="19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526" name="" r:id="rId14" imgW="139700" imgH="152400" progId="Equation.3">
                      <p:embed/>
                    </p:oleObj>
                  </mc:Choice>
                  <mc:Fallback>
                    <p:oleObj name="" r:id="rId14" imgW="139700" imgH="152400" progId="Equation.3">
                      <p:embed/>
                      <p:pic>
                        <p:nvPicPr>
                          <p:cNvPr id="0" name="图片 3525"/>
                          <p:cNvPicPr/>
                          <p:nvPr/>
                        </p:nvPicPr>
                        <p:blipFill>
                          <a:blip r:embed="rId15"/>
                          <a:stretch>
                            <a:fillRect/>
                          </a:stretch>
                        </p:blipFill>
                        <p:spPr>
                          <a:xfrm>
                            <a:off x="1881" y="1732"/>
                            <a:ext cx="179" cy="195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2481" name="Object 24"/>
              <p:cNvGraphicFramePr/>
              <p:nvPr/>
            </p:nvGraphicFramePr>
            <p:xfrm>
              <a:off x="1819" y="1153"/>
              <a:ext cx="299" cy="21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527" name="" r:id="rId16" imgW="304165" imgH="215900" progId="Equation.3">
                      <p:embed/>
                    </p:oleObj>
                  </mc:Choice>
                  <mc:Fallback>
                    <p:oleObj name="" r:id="rId16" imgW="304165" imgH="215900" progId="Equation.3">
                      <p:embed/>
                      <p:pic>
                        <p:nvPicPr>
                          <p:cNvPr id="0" name="图片 3526"/>
                          <p:cNvPicPr/>
                          <p:nvPr/>
                        </p:nvPicPr>
                        <p:blipFill>
                          <a:blip r:embed="rId17"/>
                          <a:stretch>
                            <a:fillRect/>
                          </a:stretch>
                        </p:blipFill>
                        <p:spPr>
                          <a:xfrm>
                            <a:off x="1819" y="1153"/>
                            <a:ext cx="299" cy="213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62509" name="Oval 25"/>
              <p:cNvSpPr/>
              <p:nvPr/>
            </p:nvSpPr>
            <p:spPr>
              <a:xfrm>
                <a:off x="992" y="1200"/>
                <a:ext cx="109" cy="104"/>
              </a:xfrm>
              <a:prstGeom prst="ellipse">
                <a:avLst/>
              </a:prstGeom>
              <a:noFill/>
              <a:ln w="19050" cap="flat" cmpd="sng">
                <a:solidFill>
                  <a:schemeClr val="tx2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lvl="0" eaLnBrk="1" hangingPunct="1"/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62499" name="Text Box 26"/>
            <p:cNvSpPr txBox="1"/>
            <p:nvPr/>
          </p:nvSpPr>
          <p:spPr>
            <a:xfrm>
              <a:off x="946" y="956"/>
              <a:ext cx="316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algn="ctr" eaLnBrk="1" hangingPunct="1">
                <a:spcBef>
                  <a:spcPct val="50000"/>
                </a:spcBef>
              </a:pPr>
              <a:r>
                <a:rPr lang="en-US" altLang="zh-CN" dirty="0">
                  <a:latin typeface="宋体" panose="02010600030101010101" pitchFamily="2" charset="-122"/>
                  <a:ea typeface="宋体" panose="02010600030101010101" pitchFamily="2" charset="-122"/>
                </a:rPr>
                <a:t>.</a:t>
              </a:r>
              <a:endParaRPr lang="en-US" altLang="zh-CN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5" name="Group 27"/>
          <p:cNvGrpSpPr/>
          <p:nvPr/>
        </p:nvGrpSpPr>
        <p:grpSpPr>
          <a:xfrm>
            <a:off x="1239838" y="2481263"/>
            <a:ext cx="6261100" cy="1863725"/>
            <a:chOff x="945" y="1563"/>
            <a:chExt cx="3944" cy="1174"/>
          </a:xfrm>
        </p:grpSpPr>
        <p:sp>
          <p:nvSpPr>
            <p:cNvPr id="62494" name="Rectangle 28"/>
            <p:cNvSpPr/>
            <p:nvPr/>
          </p:nvSpPr>
          <p:spPr>
            <a:xfrm>
              <a:off x="2078" y="1577"/>
              <a:ext cx="27" cy="354"/>
            </a:xfrm>
            <a:prstGeom prst="rect">
              <a:avLst/>
            </a:prstGeom>
            <a:solidFill>
              <a:srgbClr val="FF9900"/>
            </a:solidFill>
            <a:ln w="9525" cap="flat" cmpd="sng">
              <a:solidFill>
                <a:srgbClr val="FF99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62472" name="Object 29"/>
            <p:cNvGraphicFramePr/>
            <p:nvPr/>
          </p:nvGraphicFramePr>
          <p:xfrm>
            <a:off x="1516" y="1947"/>
            <a:ext cx="289" cy="1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28" name="" r:id="rId18" imgW="227965" imgH="177800" progId="Equation.3">
                    <p:embed/>
                  </p:oleObj>
                </mc:Choice>
                <mc:Fallback>
                  <p:oleObj name="" r:id="rId18" imgW="227965" imgH="177800" progId="Equation.3">
                    <p:embed/>
                    <p:pic>
                      <p:nvPicPr>
                        <p:cNvPr id="0" name="图片 3527"/>
                        <p:cNvPicPr/>
                        <p:nvPr/>
                      </p:nvPicPr>
                      <p:blipFill>
                        <a:blip r:embed="rId19"/>
                        <a:stretch>
                          <a:fillRect/>
                        </a:stretch>
                      </p:blipFill>
                      <p:spPr>
                        <a:xfrm>
                          <a:off x="1516" y="1947"/>
                          <a:ext cx="289" cy="15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2473" name="Object 30"/>
            <p:cNvGraphicFramePr/>
            <p:nvPr/>
          </p:nvGraphicFramePr>
          <p:xfrm>
            <a:off x="1988" y="1970"/>
            <a:ext cx="264" cy="1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32" name="" r:id="rId20" imgW="227965" imgH="177800" progId="Equation.3">
                    <p:embed/>
                  </p:oleObj>
                </mc:Choice>
                <mc:Fallback>
                  <p:oleObj name="" r:id="rId20" imgW="227965" imgH="177800" progId="Equation.3">
                    <p:embed/>
                    <p:pic>
                      <p:nvPicPr>
                        <p:cNvPr id="0" name="图片 3531"/>
                        <p:cNvPicPr/>
                        <p:nvPr/>
                      </p:nvPicPr>
                      <p:blipFill>
                        <a:blip r:embed="rId19"/>
                        <a:stretch>
                          <a:fillRect/>
                        </a:stretch>
                      </p:blipFill>
                      <p:spPr>
                        <a:xfrm>
                          <a:off x="1988" y="1970"/>
                          <a:ext cx="264" cy="14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62495" name="Group 31"/>
            <p:cNvGrpSpPr/>
            <p:nvPr/>
          </p:nvGrpSpPr>
          <p:grpSpPr>
            <a:xfrm>
              <a:off x="945" y="2392"/>
              <a:ext cx="3944" cy="345"/>
              <a:chOff x="945" y="2392"/>
              <a:chExt cx="3944" cy="345"/>
            </a:xfrm>
          </p:grpSpPr>
          <p:sp>
            <p:nvSpPr>
              <p:cNvPr id="62497" name="Text Box 32"/>
              <p:cNvSpPr txBox="1"/>
              <p:nvPr/>
            </p:nvSpPr>
            <p:spPr>
              <a:xfrm>
                <a:off x="945" y="2449"/>
                <a:ext cx="1460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 lvl="0" eaLnBrk="1" hangingPunct="1"/>
                <a:r>
                  <a:rPr lang="zh-CN" altLang="en-US" sz="2400" dirty="0">
                    <a:latin typeface="楷体_GB2312" pitchFamily="49" charset="-122"/>
                    <a:ea typeface="楷体_GB2312" pitchFamily="49" charset="-122"/>
                  </a:rPr>
                  <a:t>微元分析法：取</a:t>
                </a:r>
                <a:endParaRPr lang="zh-CN" altLang="en-US" sz="2400" dirty="0">
                  <a:latin typeface="楷体_GB2312" pitchFamily="49" charset="-122"/>
                  <a:ea typeface="楷体_GB2312" pitchFamily="49" charset="-122"/>
                </a:endParaRPr>
              </a:p>
            </p:txBody>
          </p:sp>
          <p:graphicFrame>
            <p:nvGraphicFramePr>
              <p:cNvPr id="62474" name="Object 33"/>
              <p:cNvGraphicFramePr/>
              <p:nvPr/>
            </p:nvGraphicFramePr>
            <p:xfrm>
              <a:off x="2464" y="2484"/>
              <a:ext cx="716" cy="21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529" name="" r:id="rId21" imgW="621030" imgH="177800" progId="Equation.3">
                      <p:embed/>
                    </p:oleObj>
                  </mc:Choice>
                  <mc:Fallback>
                    <p:oleObj name="" r:id="rId21" imgW="621030" imgH="177800" progId="Equation.3">
                      <p:embed/>
                      <p:pic>
                        <p:nvPicPr>
                          <p:cNvPr id="0" name="图片 3528"/>
                          <p:cNvPicPr/>
                          <p:nvPr/>
                        </p:nvPicPr>
                        <p:blipFill>
                          <a:blip r:embed="rId22"/>
                          <a:stretch>
                            <a:fillRect/>
                          </a:stretch>
                        </p:blipFill>
                        <p:spPr>
                          <a:xfrm>
                            <a:off x="2464" y="2484"/>
                            <a:ext cx="716" cy="216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2475" name="Object 34"/>
              <p:cNvGraphicFramePr/>
              <p:nvPr/>
            </p:nvGraphicFramePr>
            <p:xfrm>
              <a:off x="3236" y="2392"/>
              <a:ext cx="1653" cy="31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530" name="" r:id="rId23" imgW="1002665" imgH="203200" progId="Equation.3">
                      <p:embed/>
                    </p:oleObj>
                  </mc:Choice>
                  <mc:Fallback>
                    <p:oleObj name="" r:id="rId23" imgW="1002665" imgH="203200" progId="Equation.3">
                      <p:embed/>
                      <p:pic>
                        <p:nvPicPr>
                          <p:cNvPr id="0" name="图片 3529"/>
                          <p:cNvPicPr/>
                          <p:nvPr/>
                        </p:nvPicPr>
                        <p:blipFill>
                          <a:blip r:embed="rId24"/>
                          <a:stretch>
                            <a:fillRect/>
                          </a:stretch>
                        </p:blipFill>
                        <p:spPr>
                          <a:xfrm>
                            <a:off x="3236" y="2392"/>
                            <a:ext cx="1653" cy="314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62496" name="Rectangle 35"/>
            <p:cNvSpPr/>
            <p:nvPr/>
          </p:nvSpPr>
          <p:spPr>
            <a:xfrm>
              <a:off x="1589" y="1563"/>
              <a:ext cx="27" cy="354"/>
            </a:xfrm>
            <a:prstGeom prst="rect">
              <a:avLst/>
            </a:prstGeom>
            <a:solidFill>
              <a:srgbClr val="FF9900"/>
            </a:solidFill>
            <a:ln w="9525" cap="flat" cmpd="sng">
              <a:solidFill>
                <a:srgbClr val="FF99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7" name="Group 36"/>
          <p:cNvGrpSpPr/>
          <p:nvPr/>
        </p:nvGrpSpPr>
        <p:grpSpPr>
          <a:xfrm>
            <a:off x="3887788" y="1633538"/>
            <a:ext cx="4205287" cy="2060575"/>
            <a:chOff x="2613" y="1029"/>
            <a:chExt cx="2649" cy="1298"/>
          </a:xfrm>
        </p:grpSpPr>
        <p:graphicFrame>
          <p:nvGraphicFramePr>
            <p:cNvPr id="62470" name="Object 37"/>
            <p:cNvGraphicFramePr/>
            <p:nvPr/>
          </p:nvGraphicFramePr>
          <p:xfrm>
            <a:off x="3008" y="1407"/>
            <a:ext cx="1094" cy="5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31" name="" r:id="rId25" imgW="824865" imgH="405765" progId="Equation.3">
                    <p:embed/>
                  </p:oleObj>
                </mc:Choice>
                <mc:Fallback>
                  <p:oleObj name="" r:id="rId25" imgW="824865" imgH="405765" progId="Equation.3">
                    <p:embed/>
                    <p:pic>
                      <p:nvPicPr>
                        <p:cNvPr id="0" name="图片 3530"/>
                        <p:cNvPicPr/>
                        <p:nvPr/>
                      </p:nvPicPr>
                      <p:blipFill>
                        <a:blip r:embed="rId26"/>
                        <a:stretch>
                          <a:fillRect/>
                        </a:stretch>
                      </p:blipFill>
                      <p:spPr>
                        <a:xfrm>
                          <a:off x="3008" y="1407"/>
                          <a:ext cx="1094" cy="51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2471" name="Object 38"/>
            <p:cNvGraphicFramePr/>
            <p:nvPr/>
          </p:nvGraphicFramePr>
          <p:xfrm>
            <a:off x="4305" y="1404"/>
            <a:ext cx="957" cy="5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33" name="" r:id="rId27" imgW="824865" imgH="405765" progId="Equation.3">
                    <p:embed/>
                  </p:oleObj>
                </mc:Choice>
                <mc:Fallback>
                  <p:oleObj name="" r:id="rId27" imgW="824865" imgH="405765" progId="Equation.3">
                    <p:embed/>
                    <p:pic>
                      <p:nvPicPr>
                        <p:cNvPr id="0" name="图片 3532"/>
                        <p:cNvPicPr/>
                        <p:nvPr/>
                      </p:nvPicPr>
                      <p:blipFill>
                        <a:blip r:embed="rId28"/>
                        <a:stretch>
                          <a:fillRect/>
                        </a:stretch>
                      </p:blipFill>
                      <p:spPr>
                        <a:xfrm>
                          <a:off x="4305" y="1404"/>
                          <a:ext cx="957" cy="52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2492" name="Text Box 39"/>
            <p:cNvSpPr txBox="1"/>
            <p:nvPr/>
          </p:nvSpPr>
          <p:spPr>
            <a:xfrm>
              <a:off x="2613" y="1029"/>
              <a:ext cx="162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eaLnBrk="1" hangingPunct="1">
                <a:spcBef>
                  <a:spcPct val="50000"/>
                </a:spcBef>
              </a:pPr>
              <a:r>
                <a:rPr lang="zh-CN" altLang="en-US" sz="2400" dirty="0">
                  <a:latin typeface="楷体_GB2312" pitchFamily="49" charset="-122"/>
                  <a:ea typeface="楷体_GB2312" pitchFamily="49" charset="-122"/>
                </a:rPr>
                <a:t>解：磁场分布</a:t>
              </a:r>
              <a:endParaRPr lang="zh-CN" altLang="en-US" sz="2400" dirty="0"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62493" name="Text Box 40"/>
            <p:cNvSpPr txBox="1"/>
            <p:nvPr/>
          </p:nvSpPr>
          <p:spPr>
            <a:xfrm>
              <a:off x="2998" y="2039"/>
              <a:ext cx="1335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eaLnBrk="1" hangingPunct="1">
                <a:spcBef>
                  <a:spcPct val="50000"/>
                </a:spcBef>
              </a:pPr>
              <a:r>
                <a:rPr lang="zh-CN" altLang="en-US" sz="2400" dirty="0">
                  <a:latin typeface="Times New Roman" panose="02020603050405020304" pitchFamily="18" charset="0"/>
                  <a:ea typeface="楷体_GB2312" pitchFamily="49" charset="-122"/>
                </a:rPr>
                <a:t>方向如图所示</a:t>
              </a:r>
              <a:endParaRPr lang="zh-CN" altLang="en-US" sz="2400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grpSp>
        <p:nvGrpSpPr>
          <p:cNvPr id="8" name="Group 41"/>
          <p:cNvGrpSpPr/>
          <p:nvPr/>
        </p:nvGrpSpPr>
        <p:grpSpPr>
          <a:xfrm>
            <a:off x="1455738" y="4421188"/>
            <a:ext cx="6451600" cy="1782762"/>
            <a:chOff x="271" y="2665"/>
            <a:chExt cx="4573" cy="1498"/>
          </a:xfrm>
        </p:grpSpPr>
        <p:grpSp>
          <p:nvGrpSpPr>
            <p:cNvPr id="62490" name="Group 42"/>
            <p:cNvGrpSpPr/>
            <p:nvPr/>
          </p:nvGrpSpPr>
          <p:grpSpPr>
            <a:xfrm>
              <a:off x="271" y="2665"/>
              <a:ext cx="3225" cy="844"/>
              <a:chOff x="271" y="2665"/>
              <a:chExt cx="3225" cy="844"/>
            </a:xfrm>
          </p:grpSpPr>
          <p:graphicFrame>
            <p:nvGraphicFramePr>
              <p:cNvPr id="62468" name="Object 43"/>
              <p:cNvGraphicFramePr/>
              <p:nvPr/>
            </p:nvGraphicFramePr>
            <p:xfrm>
              <a:off x="271" y="2850"/>
              <a:ext cx="2173" cy="65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534" name="" r:id="rId29" imgW="1497330" imgH="405765" progId="Equation.DSMT4">
                      <p:embed/>
                    </p:oleObj>
                  </mc:Choice>
                  <mc:Fallback>
                    <p:oleObj name="" r:id="rId29" imgW="1497330" imgH="405765" progId="Equation.DSMT4">
                      <p:embed/>
                      <p:pic>
                        <p:nvPicPr>
                          <p:cNvPr id="0" name="图片 3533"/>
                          <p:cNvPicPr/>
                          <p:nvPr/>
                        </p:nvPicPr>
                        <p:blipFill>
                          <a:blip r:embed="rId30"/>
                          <a:stretch>
                            <a:fillRect/>
                          </a:stretch>
                        </p:blipFill>
                        <p:spPr>
                          <a:xfrm>
                            <a:off x="271" y="2850"/>
                            <a:ext cx="2173" cy="659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2469" name="Object 44"/>
              <p:cNvGraphicFramePr/>
              <p:nvPr/>
            </p:nvGraphicFramePr>
            <p:xfrm>
              <a:off x="2428" y="2665"/>
              <a:ext cx="1068" cy="82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535" name="" r:id="rId31" imgW="723900" imgH="508000" progId="Equation.3">
                      <p:embed/>
                    </p:oleObj>
                  </mc:Choice>
                  <mc:Fallback>
                    <p:oleObj name="" r:id="rId31" imgW="723900" imgH="508000" progId="Equation.3">
                      <p:embed/>
                      <p:pic>
                        <p:nvPicPr>
                          <p:cNvPr id="0" name="图片 3534"/>
                          <p:cNvPicPr/>
                          <p:nvPr/>
                        </p:nvPicPr>
                        <p:blipFill>
                          <a:blip r:embed="rId32"/>
                          <a:stretch>
                            <a:fillRect/>
                          </a:stretch>
                        </p:blipFill>
                        <p:spPr>
                          <a:xfrm>
                            <a:off x="2428" y="2665"/>
                            <a:ext cx="1068" cy="820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62491" name="Group 45"/>
            <p:cNvGrpSpPr/>
            <p:nvPr/>
          </p:nvGrpSpPr>
          <p:grpSpPr>
            <a:xfrm>
              <a:off x="554" y="3484"/>
              <a:ext cx="4290" cy="679"/>
              <a:chOff x="554" y="3484"/>
              <a:chExt cx="4290" cy="679"/>
            </a:xfrm>
          </p:grpSpPr>
          <p:graphicFrame>
            <p:nvGraphicFramePr>
              <p:cNvPr id="62466" name="Object 46"/>
              <p:cNvGraphicFramePr/>
              <p:nvPr/>
            </p:nvGraphicFramePr>
            <p:xfrm>
              <a:off x="554" y="3484"/>
              <a:ext cx="1548" cy="67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537" name="" r:id="rId33" imgW="913765" imgH="405765" progId="Equation.3">
                      <p:embed/>
                    </p:oleObj>
                  </mc:Choice>
                  <mc:Fallback>
                    <p:oleObj name="" r:id="rId33" imgW="913765" imgH="405765" progId="Equation.3">
                      <p:embed/>
                      <p:pic>
                        <p:nvPicPr>
                          <p:cNvPr id="0" name="图片 3536"/>
                          <p:cNvPicPr/>
                          <p:nvPr/>
                        </p:nvPicPr>
                        <p:blipFill>
                          <a:blip r:embed="rId34"/>
                          <a:stretch>
                            <a:fillRect/>
                          </a:stretch>
                        </p:blipFill>
                        <p:spPr>
                          <a:xfrm>
                            <a:off x="554" y="3484"/>
                            <a:ext cx="1548" cy="679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2467" name="Object 47"/>
              <p:cNvGraphicFramePr/>
              <p:nvPr/>
            </p:nvGraphicFramePr>
            <p:xfrm>
              <a:off x="2014" y="3489"/>
              <a:ext cx="2830" cy="61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536" name="" r:id="rId35" imgW="1966595" imgH="405765" progId="Equation.3">
                      <p:embed/>
                    </p:oleObj>
                  </mc:Choice>
                  <mc:Fallback>
                    <p:oleObj name="" r:id="rId35" imgW="1966595" imgH="405765" progId="Equation.3">
                      <p:embed/>
                      <p:pic>
                        <p:nvPicPr>
                          <p:cNvPr id="0" name="图片 3535"/>
                          <p:cNvPicPr/>
                          <p:nvPr/>
                        </p:nvPicPr>
                        <p:blipFill>
                          <a:blip r:embed="rId36"/>
                          <a:stretch>
                            <a:fillRect/>
                          </a:stretch>
                        </p:blipFill>
                        <p:spPr>
                          <a:xfrm>
                            <a:off x="2014" y="3489"/>
                            <a:ext cx="2830" cy="618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" name="Group 2"/>
          <p:cNvGrpSpPr/>
          <p:nvPr/>
        </p:nvGrpSpPr>
        <p:grpSpPr>
          <a:xfrm>
            <a:off x="1285875" y="1357313"/>
            <a:ext cx="7315200" cy="2425700"/>
            <a:chOff x="935" y="1057"/>
            <a:chExt cx="4532" cy="1528"/>
          </a:xfrm>
        </p:grpSpPr>
        <p:sp>
          <p:nvSpPr>
            <p:cNvPr id="63562" name="Text Box 3"/>
            <p:cNvSpPr txBox="1"/>
            <p:nvPr/>
          </p:nvSpPr>
          <p:spPr>
            <a:xfrm>
              <a:off x="935" y="2297"/>
              <a:ext cx="453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eaLnBrk="1" hangingPunct="1"/>
              <a:r>
                <a:rPr lang="zh-CN" altLang="en-US" sz="2400" dirty="0">
                  <a:latin typeface="楷体_GB2312" pitchFamily="49" charset="-122"/>
                  <a:ea typeface="楷体_GB2312" pitchFamily="49" charset="-122"/>
                </a:rPr>
                <a:t>模型：螺距为零，视为一系列平行圆电流紧密排列。</a:t>
              </a:r>
              <a:endParaRPr lang="zh-CN" altLang="en-US" sz="2400" dirty="0">
                <a:latin typeface="楷体_GB2312" pitchFamily="49" charset="-122"/>
                <a:ea typeface="楷体_GB2312" pitchFamily="49" charset="-122"/>
              </a:endParaRPr>
            </a:p>
          </p:txBody>
        </p:sp>
        <p:grpSp>
          <p:nvGrpSpPr>
            <p:cNvPr id="63563" name="Group 4"/>
            <p:cNvGrpSpPr/>
            <p:nvPr/>
          </p:nvGrpSpPr>
          <p:grpSpPr>
            <a:xfrm>
              <a:off x="3049" y="1057"/>
              <a:ext cx="1701" cy="1178"/>
              <a:chOff x="2948" y="1185"/>
              <a:chExt cx="2039" cy="1412"/>
            </a:xfrm>
          </p:grpSpPr>
          <p:sp>
            <p:nvSpPr>
              <p:cNvPr id="63565" name="Rectangle 5"/>
              <p:cNvSpPr/>
              <p:nvPr/>
            </p:nvSpPr>
            <p:spPr>
              <a:xfrm>
                <a:off x="2948" y="1185"/>
                <a:ext cx="2039" cy="1412"/>
              </a:xfrm>
              <a:prstGeom prst="rect">
                <a:avLst/>
              </a:prstGeom>
              <a:solidFill>
                <a:srgbClr val="FFFFFF"/>
              </a:solidFill>
              <a:ln w="28575" cap="flat" cmpd="sng">
                <a:solidFill>
                  <a:srgbClr val="FF99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lvl="0" eaLnBrk="1" hangingPunct="1"/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grpSp>
            <p:nvGrpSpPr>
              <p:cNvPr id="63566" name="Group 6"/>
              <p:cNvGrpSpPr/>
              <p:nvPr/>
            </p:nvGrpSpPr>
            <p:grpSpPr>
              <a:xfrm>
                <a:off x="3173" y="2079"/>
                <a:ext cx="1583" cy="156"/>
                <a:chOff x="1282" y="1311"/>
                <a:chExt cx="1484" cy="128"/>
              </a:xfrm>
            </p:grpSpPr>
            <p:graphicFrame>
              <p:nvGraphicFramePr>
                <p:cNvPr id="63529" name="Object 7"/>
                <p:cNvGraphicFramePr/>
                <p:nvPr/>
              </p:nvGraphicFramePr>
              <p:xfrm>
                <a:off x="1282" y="1321"/>
                <a:ext cx="102" cy="117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542" name="" r:id="rId1" imgW="355600" imgH="355600" progId="Equation.3">
                        <p:embed/>
                      </p:oleObj>
                    </mc:Choice>
                    <mc:Fallback>
                      <p:oleObj name="" r:id="rId1" imgW="355600" imgH="355600" progId="Equation.3">
                        <p:embed/>
                        <p:pic>
                          <p:nvPicPr>
                            <p:cNvPr id="0" name="图片 3541"/>
                            <p:cNvPicPr/>
                            <p:nvPr/>
                          </p:nvPicPr>
                          <p:blipFill>
                            <a:blip r:embed="rId2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1282" y="1321"/>
                              <a:ext cx="102" cy="117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63602" name="Rectangle 8"/>
                <p:cNvSpPr/>
                <p:nvPr/>
              </p:nvSpPr>
              <p:spPr>
                <a:xfrm>
                  <a:off x="1289" y="1311"/>
                  <a:ext cx="1477" cy="118"/>
                </a:xfrm>
                <a:prstGeom prst="rect">
                  <a:avLst/>
                </a:prstGeom>
                <a:noFill/>
                <a:ln w="19050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p>
                  <a:pPr lvl="0" eaLnBrk="1" hangingPunct="1"/>
                  <a:endPara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graphicFrame>
              <p:nvGraphicFramePr>
                <p:cNvPr id="63530" name="Object 9"/>
                <p:cNvGraphicFramePr/>
                <p:nvPr/>
              </p:nvGraphicFramePr>
              <p:xfrm>
                <a:off x="1379" y="1321"/>
                <a:ext cx="102" cy="117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538" name="" r:id="rId3" imgW="355600" imgH="355600" progId="Equation.3">
                        <p:embed/>
                      </p:oleObj>
                    </mc:Choice>
                    <mc:Fallback>
                      <p:oleObj name="" r:id="rId3" imgW="355600" imgH="355600" progId="Equation.3">
                        <p:embed/>
                        <p:pic>
                          <p:nvPicPr>
                            <p:cNvPr id="0" name="图片 3537"/>
                            <p:cNvPicPr/>
                            <p:nvPr/>
                          </p:nvPicPr>
                          <p:blipFill>
                            <a:blip r:embed="rId2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1379" y="1321"/>
                              <a:ext cx="102" cy="117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63531" name="Object 10"/>
                <p:cNvGraphicFramePr/>
                <p:nvPr/>
              </p:nvGraphicFramePr>
              <p:xfrm>
                <a:off x="1476" y="1321"/>
                <a:ext cx="102" cy="117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539" name="" r:id="rId4" imgW="355600" imgH="355600" progId="Equation.3">
                        <p:embed/>
                      </p:oleObj>
                    </mc:Choice>
                    <mc:Fallback>
                      <p:oleObj name="" r:id="rId4" imgW="355600" imgH="355600" progId="Equation.3">
                        <p:embed/>
                        <p:pic>
                          <p:nvPicPr>
                            <p:cNvPr id="0" name="图片 3538"/>
                            <p:cNvPicPr/>
                            <p:nvPr/>
                          </p:nvPicPr>
                          <p:blipFill>
                            <a:blip r:embed="rId2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1476" y="1321"/>
                              <a:ext cx="102" cy="117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63532" name="Object 11"/>
                <p:cNvGraphicFramePr/>
                <p:nvPr/>
              </p:nvGraphicFramePr>
              <p:xfrm>
                <a:off x="1560" y="1321"/>
                <a:ext cx="103" cy="117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540" name="" r:id="rId5" imgW="355600" imgH="355600" progId="Equation.3">
                        <p:embed/>
                      </p:oleObj>
                    </mc:Choice>
                    <mc:Fallback>
                      <p:oleObj name="" r:id="rId5" imgW="355600" imgH="355600" progId="Equation.3">
                        <p:embed/>
                        <p:pic>
                          <p:nvPicPr>
                            <p:cNvPr id="0" name="图片 3539"/>
                            <p:cNvPicPr/>
                            <p:nvPr/>
                          </p:nvPicPr>
                          <p:blipFill>
                            <a:blip r:embed="rId2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1560" y="1321"/>
                              <a:ext cx="103" cy="117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63533" name="Object 12"/>
                <p:cNvGraphicFramePr/>
                <p:nvPr/>
              </p:nvGraphicFramePr>
              <p:xfrm>
                <a:off x="1653" y="1321"/>
                <a:ext cx="103" cy="117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541" name="" r:id="rId6" imgW="355600" imgH="355600" progId="Equation.3">
                        <p:embed/>
                      </p:oleObj>
                    </mc:Choice>
                    <mc:Fallback>
                      <p:oleObj name="" r:id="rId6" imgW="355600" imgH="355600" progId="Equation.3">
                        <p:embed/>
                        <p:pic>
                          <p:nvPicPr>
                            <p:cNvPr id="0" name="图片 3540"/>
                            <p:cNvPicPr/>
                            <p:nvPr/>
                          </p:nvPicPr>
                          <p:blipFill>
                            <a:blip r:embed="rId2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1653" y="1321"/>
                              <a:ext cx="103" cy="117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63534" name="Object 13"/>
                <p:cNvGraphicFramePr/>
                <p:nvPr/>
              </p:nvGraphicFramePr>
              <p:xfrm>
                <a:off x="1821" y="1321"/>
                <a:ext cx="102" cy="117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543" name="" r:id="rId7" imgW="355600" imgH="355600" progId="Equation.3">
                        <p:embed/>
                      </p:oleObj>
                    </mc:Choice>
                    <mc:Fallback>
                      <p:oleObj name="" r:id="rId7" imgW="355600" imgH="355600" progId="Equation.3">
                        <p:embed/>
                        <p:pic>
                          <p:nvPicPr>
                            <p:cNvPr id="0" name="图片 3542"/>
                            <p:cNvPicPr/>
                            <p:nvPr/>
                          </p:nvPicPr>
                          <p:blipFill>
                            <a:blip r:embed="rId2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1821" y="1321"/>
                              <a:ext cx="102" cy="117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63535" name="Object 14"/>
                <p:cNvGraphicFramePr/>
                <p:nvPr/>
              </p:nvGraphicFramePr>
              <p:xfrm>
                <a:off x="1908" y="1321"/>
                <a:ext cx="102" cy="117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544" name="" r:id="rId8" imgW="355600" imgH="355600" progId="Equation.3">
                        <p:embed/>
                      </p:oleObj>
                    </mc:Choice>
                    <mc:Fallback>
                      <p:oleObj name="" r:id="rId8" imgW="355600" imgH="355600" progId="Equation.3">
                        <p:embed/>
                        <p:pic>
                          <p:nvPicPr>
                            <p:cNvPr id="0" name="图片 3543"/>
                            <p:cNvPicPr/>
                            <p:nvPr/>
                          </p:nvPicPr>
                          <p:blipFill>
                            <a:blip r:embed="rId2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1908" y="1321"/>
                              <a:ext cx="102" cy="117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63536" name="Object 15"/>
                <p:cNvGraphicFramePr/>
                <p:nvPr/>
              </p:nvGraphicFramePr>
              <p:xfrm>
                <a:off x="2005" y="1321"/>
                <a:ext cx="102" cy="117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545" name="" r:id="rId9" imgW="355600" imgH="355600" progId="Equation.3">
                        <p:embed/>
                      </p:oleObj>
                    </mc:Choice>
                    <mc:Fallback>
                      <p:oleObj name="" r:id="rId9" imgW="355600" imgH="355600" progId="Equation.3">
                        <p:embed/>
                        <p:pic>
                          <p:nvPicPr>
                            <p:cNvPr id="0" name="图片 3544"/>
                            <p:cNvPicPr/>
                            <p:nvPr/>
                          </p:nvPicPr>
                          <p:blipFill>
                            <a:blip r:embed="rId2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2005" y="1321"/>
                              <a:ext cx="102" cy="117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63537" name="Object 16"/>
                <p:cNvGraphicFramePr/>
                <p:nvPr/>
              </p:nvGraphicFramePr>
              <p:xfrm>
                <a:off x="2089" y="1321"/>
                <a:ext cx="103" cy="117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546" name="" r:id="rId10" imgW="355600" imgH="355600" progId="Equation.3">
                        <p:embed/>
                      </p:oleObj>
                    </mc:Choice>
                    <mc:Fallback>
                      <p:oleObj name="" r:id="rId10" imgW="355600" imgH="355600" progId="Equation.3">
                        <p:embed/>
                        <p:pic>
                          <p:nvPicPr>
                            <p:cNvPr id="0" name="图片 3545"/>
                            <p:cNvPicPr/>
                            <p:nvPr/>
                          </p:nvPicPr>
                          <p:blipFill>
                            <a:blip r:embed="rId2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2089" y="1321"/>
                              <a:ext cx="103" cy="117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63538" name="Object 17"/>
                <p:cNvGraphicFramePr/>
                <p:nvPr/>
              </p:nvGraphicFramePr>
              <p:xfrm>
                <a:off x="2186" y="1321"/>
                <a:ext cx="103" cy="117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547" name="" r:id="rId11" imgW="355600" imgH="355600" progId="Equation.3">
                        <p:embed/>
                      </p:oleObj>
                    </mc:Choice>
                    <mc:Fallback>
                      <p:oleObj name="" r:id="rId11" imgW="355600" imgH="355600" progId="Equation.3">
                        <p:embed/>
                        <p:pic>
                          <p:nvPicPr>
                            <p:cNvPr id="0" name="图片 3546"/>
                            <p:cNvPicPr/>
                            <p:nvPr/>
                          </p:nvPicPr>
                          <p:blipFill>
                            <a:blip r:embed="rId2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2186" y="1321"/>
                              <a:ext cx="103" cy="117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63539" name="Object 18"/>
                <p:cNvGraphicFramePr/>
                <p:nvPr/>
              </p:nvGraphicFramePr>
              <p:xfrm>
                <a:off x="2284" y="1321"/>
                <a:ext cx="102" cy="117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548" name="" r:id="rId12" imgW="355600" imgH="355600" progId="Equation.3">
                        <p:embed/>
                      </p:oleObj>
                    </mc:Choice>
                    <mc:Fallback>
                      <p:oleObj name="" r:id="rId12" imgW="355600" imgH="355600" progId="Equation.3">
                        <p:embed/>
                        <p:pic>
                          <p:nvPicPr>
                            <p:cNvPr id="0" name="图片 3547"/>
                            <p:cNvPicPr/>
                            <p:nvPr/>
                          </p:nvPicPr>
                          <p:blipFill>
                            <a:blip r:embed="rId2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2284" y="1321"/>
                              <a:ext cx="102" cy="117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63540" name="Object 19"/>
                <p:cNvGraphicFramePr/>
                <p:nvPr/>
              </p:nvGraphicFramePr>
              <p:xfrm>
                <a:off x="2375" y="1321"/>
                <a:ext cx="102" cy="117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549" name="" r:id="rId13" imgW="355600" imgH="355600" progId="Equation.3">
                        <p:embed/>
                      </p:oleObj>
                    </mc:Choice>
                    <mc:Fallback>
                      <p:oleObj name="" r:id="rId13" imgW="355600" imgH="355600" progId="Equation.3">
                        <p:embed/>
                        <p:pic>
                          <p:nvPicPr>
                            <p:cNvPr id="0" name="图片 3548"/>
                            <p:cNvPicPr/>
                            <p:nvPr/>
                          </p:nvPicPr>
                          <p:blipFill>
                            <a:blip r:embed="rId2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2375" y="1321"/>
                              <a:ext cx="102" cy="117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63541" name="Object 20"/>
                <p:cNvGraphicFramePr/>
                <p:nvPr/>
              </p:nvGraphicFramePr>
              <p:xfrm>
                <a:off x="2469" y="1321"/>
                <a:ext cx="102" cy="117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550" name="" r:id="rId14" imgW="355600" imgH="355600" progId="Equation.3">
                        <p:embed/>
                      </p:oleObj>
                    </mc:Choice>
                    <mc:Fallback>
                      <p:oleObj name="" r:id="rId14" imgW="355600" imgH="355600" progId="Equation.3">
                        <p:embed/>
                        <p:pic>
                          <p:nvPicPr>
                            <p:cNvPr id="0" name="图片 3549"/>
                            <p:cNvPicPr/>
                            <p:nvPr/>
                          </p:nvPicPr>
                          <p:blipFill>
                            <a:blip r:embed="rId2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2469" y="1321"/>
                              <a:ext cx="102" cy="117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63542" name="Object 21"/>
                <p:cNvGraphicFramePr/>
                <p:nvPr/>
              </p:nvGraphicFramePr>
              <p:xfrm>
                <a:off x="2566" y="1321"/>
                <a:ext cx="102" cy="117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551" name="" r:id="rId15" imgW="355600" imgH="355600" progId="Equation.3">
                        <p:embed/>
                      </p:oleObj>
                    </mc:Choice>
                    <mc:Fallback>
                      <p:oleObj name="" r:id="rId15" imgW="355600" imgH="355600" progId="Equation.3">
                        <p:embed/>
                        <p:pic>
                          <p:nvPicPr>
                            <p:cNvPr id="0" name="图片 3550"/>
                            <p:cNvPicPr/>
                            <p:nvPr/>
                          </p:nvPicPr>
                          <p:blipFill>
                            <a:blip r:embed="rId2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2566" y="1321"/>
                              <a:ext cx="102" cy="117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63543" name="Object 22"/>
                <p:cNvGraphicFramePr/>
                <p:nvPr/>
              </p:nvGraphicFramePr>
              <p:xfrm>
                <a:off x="2656" y="1321"/>
                <a:ext cx="103" cy="117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552" name="" r:id="rId16" imgW="355600" imgH="355600" progId="Equation.3">
                        <p:embed/>
                      </p:oleObj>
                    </mc:Choice>
                    <mc:Fallback>
                      <p:oleObj name="" r:id="rId16" imgW="355600" imgH="355600" progId="Equation.3">
                        <p:embed/>
                        <p:pic>
                          <p:nvPicPr>
                            <p:cNvPr id="0" name="图片 3551"/>
                            <p:cNvPicPr/>
                            <p:nvPr/>
                          </p:nvPicPr>
                          <p:blipFill>
                            <a:blip r:embed="rId2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2656" y="1321"/>
                              <a:ext cx="103" cy="117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63544" name="Object 23"/>
                <p:cNvGraphicFramePr/>
                <p:nvPr/>
              </p:nvGraphicFramePr>
              <p:xfrm>
                <a:off x="1737" y="1322"/>
                <a:ext cx="102" cy="117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553" name="" r:id="rId17" imgW="355600" imgH="355600" progId="Equation.3">
                        <p:embed/>
                      </p:oleObj>
                    </mc:Choice>
                    <mc:Fallback>
                      <p:oleObj name="" r:id="rId17" imgW="355600" imgH="355600" progId="Equation.3">
                        <p:embed/>
                        <p:pic>
                          <p:nvPicPr>
                            <p:cNvPr id="0" name="图片 3552"/>
                            <p:cNvPicPr/>
                            <p:nvPr/>
                          </p:nvPicPr>
                          <p:blipFill>
                            <a:blip r:embed="rId2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1737" y="1322"/>
                              <a:ext cx="102" cy="117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sp>
            <p:nvSpPr>
              <p:cNvPr id="63567" name="Line 24"/>
              <p:cNvSpPr/>
              <p:nvPr/>
            </p:nvSpPr>
            <p:spPr>
              <a:xfrm>
                <a:off x="2962" y="1880"/>
                <a:ext cx="1952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lgDashDot"/>
                <a:headEnd type="none" w="med" len="med"/>
                <a:tailEnd type="none" w="med" len="med"/>
              </a:ln>
            </p:spPr>
          </p:sp>
          <p:graphicFrame>
            <p:nvGraphicFramePr>
              <p:cNvPr id="63496" name="Object 25"/>
              <p:cNvGraphicFramePr/>
              <p:nvPr/>
            </p:nvGraphicFramePr>
            <p:xfrm>
              <a:off x="3196" y="1305"/>
              <a:ext cx="371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554" name="" r:id="rId18" imgW="278765" imgH="177800" progId="Equation.3">
                      <p:embed/>
                    </p:oleObj>
                  </mc:Choice>
                  <mc:Fallback>
                    <p:oleObj name="" r:id="rId18" imgW="278765" imgH="177800" progId="Equation.3">
                      <p:embed/>
                      <p:pic>
                        <p:nvPicPr>
                          <p:cNvPr id="0" name="图片 3553"/>
                          <p:cNvPicPr/>
                          <p:nvPr/>
                        </p:nvPicPr>
                        <p:blipFill>
                          <a:blip r:embed="rId19"/>
                          <a:stretch>
                            <a:fillRect/>
                          </a:stretch>
                        </p:blipFill>
                        <p:spPr>
                          <a:xfrm>
                            <a:off x="3196" y="1305"/>
                            <a:ext cx="371" cy="236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63568" name="Group 26"/>
              <p:cNvGrpSpPr/>
              <p:nvPr/>
            </p:nvGrpSpPr>
            <p:grpSpPr>
              <a:xfrm>
                <a:off x="3181" y="1529"/>
                <a:ext cx="1631" cy="149"/>
                <a:chOff x="1194" y="2153"/>
                <a:chExt cx="1690" cy="155"/>
              </a:xfrm>
            </p:grpSpPr>
            <p:sp>
              <p:nvSpPr>
                <p:cNvPr id="63571" name="Rectangle 27"/>
                <p:cNvSpPr/>
                <p:nvPr/>
              </p:nvSpPr>
              <p:spPr>
                <a:xfrm>
                  <a:off x="1194" y="2159"/>
                  <a:ext cx="1652" cy="137"/>
                </a:xfrm>
                <a:prstGeom prst="rect">
                  <a:avLst/>
                </a:prstGeom>
                <a:noFill/>
                <a:ln w="19050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p>
                  <a:pPr lvl="0" eaLnBrk="1" hangingPunct="1"/>
                  <a:endPara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grpSp>
              <p:nvGrpSpPr>
                <p:cNvPr id="63572" name="Group 28"/>
                <p:cNvGrpSpPr/>
                <p:nvPr/>
              </p:nvGrpSpPr>
              <p:grpSpPr>
                <a:xfrm>
                  <a:off x="1199" y="2153"/>
                  <a:ext cx="881" cy="155"/>
                  <a:chOff x="1199" y="2153"/>
                  <a:chExt cx="881" cy="155"/>
                </a:xfrm>
              </p:grpSpPr>
              <p:grpSp>
                <p:nvGrpSpPr>
                  <p:cNvPr id="63588" name="Group 29"/>
                  <p:cNvGrpSpPr/>
                  <p:nvPr/>
                </p:nvGrpSpPr>
                <p:grpSpPr>
                  <a:xfrm>
                    <a:off x="1199" y="2153"/>
                    <a:ext cx="473" cy="155"/>
                    <a:chOff x="1199" y="2153"/>
                    <a:chExt cx="473" cy="155"/>
                  </a:xfrm>
                </p:grpSpPr>
                <p:grpSp>
                  <p:nvGrpSpPr>
                    <p:cNvPr id="63596" name="Group 30"/>
                    <p:cNvGrpSpPr/>
                    <p:nvPr/>
                  </p:nvGrpSpPr>
                  <p:grpSpPr>
                    <a:xfrm>
                      <a:off x="1199" y="2153"/>
                      <a:ext cx="269" cy="155"/>
                      <a:chOff x="1199" y="2153"/>
                      <a:chExt cx="269" cy="155"/>
                    </a:xfrm>
                  </p:grpSpPr>
                  <p:grpSp>
                    <p:nvGrpSpPr>
                      <p:cNvPr id="63600" name="Group 31"/>
                      <p:cNvGrpSpPr/>
                      <p:nvPr/>
                    </p:nvGrpSpPr>
                    <p:grpSpPr>
                      <a:xfrm>
                        <a:off x="1199" y="2153"/>
                        <a:ext cx="173" cy="155"/>
                        <a:chOff x="3353" y="2202"/>
                        <a:chExt cx="147" cy="154"/>
                      </a:xfrm>
                    </p:grpSpPr>
                    <p:graphicFrame>
                      <p:nvGraphicFramePr>
                        <p:cNvPr id="63527" name="Object 32"/>
                        <p:cNvGraphicFramePr/>
                        <p:nvPr/>
                      </p:nvGraphicFramePr>
                      <p:xfrm>
                        <a:off x="3353" y="2202"/>
                        <a:ext cx="147" cy="154"/>
                      </p:xfrm>
                      <a:graphic>
                        <a:graphicData uri="http://schemas.openxmlformats.org/presentationml/2006/ole">
                          <mc:AlternateContent xmlns:mc="http://schemas.openxmlformats.org/markup-compatibility/2006">
                            <mc:Choice xmlns:v="urn:schemas-microsoft-com:vml" Requires="v">
                              <p:oleObj spid="_x0000_s3555" name="" r:id="rId20" imgW="190500" imgH="190500" progId="Equation.3">
                                <p:embed/>
                              </p:oleObj>
                            </mc:Choice>
                            <mc:Fallback>
                              <p:oleObj name="" r:id="rId20" imgW="190500" imgH="190500" progId="Equation.3">
                                <p:embed/>
                                <p:pic>
                                  <p:nvPicPr>
                                    <p:cNvPr id="0" name="图片 3554"/>
                                    <p:cNvPicPr/>
                                    <p:nvPr/>
                                  </p:nvPicPr>
                                  <p:blipFill>
                                    <a:blip r:embed="rId21"/>
                                    <a:stretch>
                                      <a:fillRect/>
                                    </a:stretch>
                                  </p:blipFill>
                                  <p:spPr>
                                    <a:xfrm>
                                      <a:off x="3353" y="2202"/>
                                      <a:ext cx="147" cy="154"/>
                                    </a:xfrm>
                                    <a:prstGeom prst="rect">
                                      <a:avLst/>
                                    </a:prstGeom>
                                    <a:noFill/>
                                    <a:ln w="38100">
                                      <a:noFill/>
                                      <a:miter/>
                                    </a:ln>
                                  </p:spPr>
                                </p:pic>
                              </p:oleObj>
                            </mc:Fallback>
                          </mc:AlternateContent>
                        </a:graphicData>
                      </a:graphic>
                    </p:graphicFrame>
                    <p:graphicFrame>
                      <p:nvGraphicFramePr>
                        <p:cNvPr id="63528" name="Object 33"/>
                        <p:cNvGraphicFramePr/>
                        <p:nvPr/>
                      </p:nvGraphicFramePr>
                      <p:xfrm>
                        <a:off x="3371" y="2235"/>
                        <a:ext cx="77" cy="91"/>
                      </p:xfrm>
                      <a:graphic>
                        <a:graphicData uri="http://schemas.openxmlformats.org/presentationml/2006/ole">
                          <mc:AlternateContent xmlns:mc="http://schemas.openxmlformats.org/markup-compatibility/2006">
                            <mc:Choice xmlns:v="urn:schemas-microsoft-com:vml" Requires="v">
                              <p:oleObj spid="_x0000_s3556" name="" r:id="rId22" imgW="101600" imgH="114300" progId="Equation.3">
                                <p:embed/>
                              </p:oleObj>
                            </mc:Choice>
                            <mc:Fallback>
                              <p:oleObj name="" r:id="rId22" imgW="101600" imgH="114300" progId="Equation.3">
                                <p:embed/>
                                <p:pic>
                                  <p:nvPicPr>
                                    <p:cNvPr id="0" name="图片 3555"/>
                                    <p:cNvPicPr/>
                                    <p:nvPr/>
                                  </p:nvPicPr>
                                  <p:blipFill>
                                    <a:blip r:embed="rId23"/>
                                    <a:stretch>
                                      <a:fillRect/>
                                    </a:stretch>
                                  </p:blipFill>
                                  <p:spPr>
                                    <a:xfrm>
                                      <a:off x="3371" y="2235"/>
                                      <a:ext cx="77" cy="91"/>
                                    </a:xfrm>
                                    <a:prstGeom prst="rect">
                                      <a:avLst/>
                                    </a:prstGeom>
                                    <a:noFill/>
                                    <a:ln w="38100">
                                      <a:noFill/>
                                      <a:miter/>
                                    </a:ln>
                                  </p:spPr>
                                </p:pic>
                              </p:oleObj>
                            </mc:Fallback>
                          </mc:AlternateContent>
                        </a:graphicData>
                      </a:graphic>
                    </p:graphicFrame>
                  </p:grpSp>
                  <p:grpSp>
                    <p:nvGrpSpPr>
                      <p:cNvPr id="63601" name="Group 34"/>
                      <p:cNvGrpSpPr/>
                      <p:nvPr/>
                    </p:nvGrpSpPr>
                    <p:grpSpPr>
                      <a:xfrm>
                        <a:off x="1295" y="2153"/>
                        <a:ext cx="173" cy="155"/>
                        <a:chOff x="3353" y="2202"/>
                        <a:chExt cx="147" cy="154"/>
                      </a:xfrm>
                    </p:grpSpPr>
                    <p:graphicFrame>
                      <p:nvGraphicFramePr>
                        <p:cNvPr id="63525" name="Object 35"/>
                        <p:cNvGraphicFramePr/>
                        <p:nvPr/>
                      </p:nvGraphicFramePr>
                      <p:xfrm>
                        <a:off x="3353" y="2202"/>
                        <a:ext cx="147" cy="154"/>
                      </p:xfrm>
                      <a:graphic>
                        <a:graphicData uri="http://schemas.openxmlformats.org/presentationml/2006/ole">
                          <mc:AlternateContent xmlns:mc="http://schemas.openxmlformats.org/markup-compatibility/2006">
                            <mc:Choice xmlns:v="urn:schemas-microsoft-com:vml" Requires="v">
                              <p:oleObj spid="_x0000_s3557" name="" r:id="rId24" imgW="190500" imgH="190500" progId="Equation.3">
                                <p:embed/>
                              </p:oleObj>
                            </mc:Choice>
                            <mc:Fallback>
                              <p:oleObj name="" r:id="rId24" imgW="190500" imgH="190500" progId="Equation.3">
                                <p:embed/>
                                <p:pic>
                                  <p:nvPicPr>
                                    <p:cNvPr id="0" name="图片 3556"/>
                                    <p:cNvPicPr/>
                                    <p:nvPr/>
                                  </p:nvPicPr>
                                  <p:blipFill>
                                    <a:blip r:embed="rId21"/>
                                    <a:stretch>
                                      <a:fillRect/>
                                    </a:stretch>
                                  </p:blipFill>
                                  <p:spPr>
                                    <a:xfrm>
                                      <a:off x="3353" y="2202"/>
                                      <a:ext cx="147" cy="154"/>
                                    </a:xfrm>
                                    <a:prstGeom prst="rect">
                                      <a:avLst/>
                                    </a:prstGeom>
                                    <a:noFill/>
                                    <a:ln w="38100">
                                      <a:noFill/>
                                      <a:miter/>
                                    </a:ln>
                                  </p:spPr>
                                </p:pic>
                              </p:oleObj>
                            </mc:Fallback>
                          </mc:AlternateContent>
                        </a:graphicData>
                      </a:graphic>
                    </p:graphicFrame>
                    <p:graphicFrame>
                      <p:nvGraphicFramePr>
                        <p:cNvPr id="63526" name="Object 36"/>
                        <p:cNvGraphicFramePr/>
                        <p:nvPr/>
                      </p:nvGraphicFramePr>
                      <p:xfrm>
                        <a:off x="3371" y="2235"/>
                        <a:ext cx="77" cy="91"/>
                      </p:xfrm>
                      <a:graphic>
                        <a:graphicData uri="http://schemas.openxmlformats.org/presentationml/2006/ole">
                          <mc:AlternateContent xmlns:mc="http://schemas.openxmlformats.org/markup-compatibility/2006">
                            <mc:Choice xmlns:v="urn:schemas-microsoft-com:vml" Requires="v">
                              <p:oleObj spid="_x0000_s3558" name="" r:id="rId25" imgW="101600" imgH="114300" progId="Equation.3">
                                <p:embed/>
                              </p:oleObj>
                            </mc:Choice>
                            <mc:Fallback>
                              <p:oleObj name="" r:id="rId25" imgW="101600" imgH="114300" progId="Equation.3">
                                <p:embed/>
                                <p:pic>
                                  <p:nvPicPr>
                                    <p:cNvPr id="0" name="图片 3557"/>
                                    <p:cNvPicPr/>
                                    <p:nvPr/>
                                  </p:nvPicPr>
                                  <p:blipFill>
                                    <a:blip r:embed="rId23"/>
                                    <a:stretch>
                                      <a:fillRect/>
                                    </a:stretch>
                                  </p:blipFill>
                                  <p:spPr>
                                    <a:xfrm>
                                      <a:off x="3371" y="2235"/>
                                      <a:ext cx="77" cy="91"/>
                                    </a:xfrm>
                                    <a:prstGeom prst="rect">
                                      <a:avLst/>
                                    </a:prstGeom>
                                    <a:noFill/>
                                    <a:ln w="38100">
                                      <a:noFill/>
                                      <a:miter/>
                                    </a:ln>
                                  </p:spPr>
                                </p:pic>
                              </p:oleObj>
                            </mc:Fallback>
                          </mc:AlternateContent>
                        </a:graphicData>
                      </a:graphic>
                    </p:graphicFrame>
                  </p:grpSp>
                </p:grpSp>
                <p:grpSp>
                  <p:nvGrpSpPr>
                    <p:cNvPr id="63597" name="Group 37"/>
                    <p:cNvGrpSpPr/>
                    <p:nvPr/>
                  </p:nvGrpSpPr>
                  <p:grpSpPr>
                    <a:xfrm>
                      <a:off x="1403" y="2153"/>
                      <a:ext cx="269" cy="155"/>
                      <a:chOff x="1199" y="2153"/>
                      <a:chExt cx="269" cy="155"/>
                    </a:xfrm>
                  </p:grpSpPr>
                  <p:grpSp>
                    <p:nvGrpSpPr>
                      <p:cNvPr id="63598" name="Group 38"/>
                      <p:cNvGrpSpPr/>
                      <p:nvPr/>
                    </p:nvGrpSpPr>
                    <p:grpSpPr>
                      <a:xfrm>
                        <a:off x="1199" y="2153"/>
                        <a:ext cx="173" cy="155"/>
                        <a:chOff x="3353" y="2202"/>
                        <a:chExt cx="147" cy="154"/>
                      </a:xfrm>
                    </p:grpSpPr>
                    <p:graphicFrame>
                      <p:nvGraphicFramePr>
                        <p:cNvPr id="63523" name="Object 39"/>
                        <p:cNvGraphicFramePr/>
                        <p:nvPr/>
                      </p:nvGraphicFramePr>
                      <p:xfrm>
                        <a:off x="3353" y="2202"/>
                        <a:ext cx="147" cy="154"/>
                      </p:xfrm>
                      <a:graphic>
                        <a:graphicData uri="http://schemas.openxmlformats.org/presentationml/2006/ole">
                          <mc:AlternateContent xmlns:mc="http://schemas.openxmlformats.org/markup-compatibility/2006">
                            <mc:Choice xmlns:v="urn:schemas-microsoft-com:vml" Requires="v">
                              <p:oleObj spid="_x0000_s3559" name="" r:id="rId26" imgW="190500" imgH="190500" progId="Equation.3">
                                <p:embed/>
                              </p:oleObj>
                            </mc:Choice>
                            <mc:Fallback>
                              <p:oleObj name="" r:id="rId26" imgW="190500" imgH="190500" progId="Equation.3">
                                <p:embed/>
                                <p:pic>
                                  <p:nvPicPr>
                                    <p:cNvPr id="0" name="图片 3558"/>
                                    <p:cNvPicPr/>
                                    <p:nvPr/>
                                  </p:nvPicPr>
                                  <p:blipFill>
                                    <a:blip r:embed="rId21"/>
                                    <a:stretch>
                                      <a:fillRect/>
                                    </a:stretch>
                                  </p:blipFill>
                                  <p:spPr>
                                    <a:xfrm>
                                      <a:off x="3353" y="2202"/>
                                      <a:ext cx="147" cy="154"/>
                                    </a:xfrm>
                                    <a:prstGeom prst="rect">
                                      <a:avLst/>
                                    </a:prstGeom>
                                    <a:noFill/>
                                    <a:ln w="38100">
                                      <a:noFill/>
                                      <a:miter/>
                                    </a:ln>
                                  </p:spPr>
                                </p:pic>
                              </p:oleObj>
                            </mc:Fallback>
                          </mc:AlternateContent>
                        </a:graphicData>
                      </a:graphic>
                    </p:graphicFrame>
                    <p:graphicFrame>
                      <p:nvGraphicFramePr>
                        <p:cNvPr id="63524" name="Object 40"/>
                        <p:cNvGraphicFramePr/>
                        <p:nvPr/>
                      </p:nvGraphicFramePr>
                      <p:xfrm>
                        <a:off x="3371" y="2235"/>
                        <a:ext cx="77" cy="91"/>
                      </p:xfrm>
                      <a:graphic>
                        <a:graphicData uri="http://schemas.openxmlformats.org/presentationml/2006/ole">
                          <mc:AlternateContent xmlns:mc="http://schemas.openxmlformats.org/markup-compatibility/2006">
                            <mc:Choice xmlns:v="urn:schemas-microsoft-com:vml" Requires="v">
                              <p:oleObj spid="_x0000_s3560" name="" r:id="rId27" imgW="101600" imgH="114300" progId="Equation.3">
                                <p:embed/>
                              </p:oleObj>
                            </mc:Choice>
                            <mc:Fallback>
                              <p:oleObj name="" r:id="rId27" imgW="101600" imgH="114300" progId="Equation.3">
                                <p:embed/>
                                <p:pic>
                                  <p:nvPicPr>
                                    <p:cNvPr id="0" name="图片 3559"/>
                                    <p:cNvPicPr/>
                                    <p:nvPr/>
                                  </p:nvPicPr>
                                  <p:blipFill>
                                    <a:blip r:embed="rId23"/>
                                    <a:stretch>
                                      <a:fillRect/>
                                    </a:stretch>
                                  </p:blipFill>
                                  <p:spPr>
                                    <a:xfrm>
                                      <a:off x="3371" y="2235"/>
                                      <a:ext cx="77" cy="91"/>
                                    </a:xfrm>
                                    <a:prstGeom prst="rect">
                                      <a:avLst/>
                                    </a:prstGeom>
                                    <a:noFill/>
                                    <a:ln w="38100">
                                      <a:noFill/>
                                      <a:miter/>
                                    </a:ln>
                                  </p:spPr>
                                </p:pic>
                              </p:oleObj>
                            </mc:Fallback>
                          </mc:AlternateContent>
                        </a:graphicData>
                      </a:graphic>
                    </p:graphicFrame>
                  </p:grpSp>
                  <p:grpSp>
                    <p:nvGrpSpPr>
                      <p:cNvPr id="63599" name="Group 41"/>
                      <p:cNvGrpSpPr/>
                      <p:nvPr/>
                    </p:nvGrpSpPr>
                    <p:grpSpPr>
                      <a:xfrm>
                        <a:off x="1295" y="2153"/>
                        <a:ext cx="173" cy="155"/>
                        <a:chOff x="3353" y="2202"/>
                        <a:chExt cx="147" cy="154"/>
                      </a:xfrm>
                    </p:grpSpPr>
                    <p:graphicFrame>
                      <p:nvGraphicFramePr>
                        <p:cNvPr id="63521" name="Object 42"/>
                        <p:cNvGraphicFramePr/>
                        <p:nvPr/>
                      </p:nvGraphicFramePr>
                      <p:xfrm>
                        <a:off x="3353" y="2202"/>
                        <a:ext cx="147" cy="154"/>
                      </p:xfrm>
                      <a:graphic>
                        <a:graphicData uri="http://schemas.openxmlformats.org/presentationml/2006/ole">
                          <mc:AlternateContent xmlns:mc="http://schemas.openxmlformats.org/markup-compatibility/2006">
                            <mc:Choice xmlns:v="urn:schemas-microsoft-com:vml" Requires="v">
                              <p:oleObj spid="_x0000_s3561" name="" r:id="rId28" imgW="190500" imgH="190500" progId="Equation.3">
                                <p:embed/>
                              </p:oleObj>
                            </mc:Choice>
                            <mc:Fallback>
                              <p:oleObj name="" r:id="rId28" imgW="190500" imgH="190500" progId="Equation.3">
                                <p:embed/>
                                <p:pic>
                                  <p:nvPicPr>
                                    <p:cNvPr id="0" name="图片 3560"/>
                                    <p:cNvPicPr/>
                                    <p:nvPr/>
                                  </p:nvPicPr>
                                  <p:blipFill>
                                    <a:blip r:embed="rId21"/>
                                    <a:stretch>
                                      <a:fillRect/>
                                    </a:stretch>
                                  </p:blipFill>
                                  <p:spPr>
                                    <a:xfrm>
                                      <a:off x="3353" y="2202"/>
                                      <a:ext cx="147" cy="154"/>
                                    </a:xfrm>
                                    <a:prstGeom prst="rect">
                                      <a:avLst/>
                                    </a:prstGeom>
                                    <a:noFill/>
                                    <a:ln w="38100">
                                      <a:noFill/>
                                      <a:miter/>
                                    </a:ln>
                                  </p:spPr>
                                </p:pic>
                              </p:oleObj>
                            </mc:Fallback>
                          </mc:AlternateContent>
                        </a:graphicData>
                      </a:graphic>
                    </p:graphicFrame>
                    <p:graphicFrame>
                      <p:nvGraphicFramePr>
                        <p:cNvPr id="63522" name="Object 43"/>
                        <p:cNvGraphicFramePr/>
                        <p:nvPr/>
                      </p:nvGraphicFramePr>
                      <p:xfrm>
                        <a:off x="3371" y="2235"/>
                        <a:ext cx="77" cy="91"/>
                      </p:xfrm>
                      <a:graphic>
                        <a:graphicData uri="http://schemas.openxmlformats.org/presentationml/2006/ole">
                          <mc:AlternateContent xmlns:mc="http://schemas.openxmlformats.org/markup-compatibility/2006">
                            <mc:Choice xmlns:v="urn:schemas-microsoft-com:vml" Requires="v">
                              <p:oleObj spid="_x0000_s3562" name="" r:id="rId29" imgW="101600" imgH="114300" progId="Equation.3">
                                <p:embed/>
                              </p:oleObj>
                            </mc:Choice>
                            <mc:Fallback>
                              <p:oleObj name="" r:id="rId29" imgW="101600" imgH="114300" progId="Equation.3">
                                <p:embed/>
                                <p:pic>
                                  <p:nvPicPr>
                                    <p:cNvPr id="0" name="图片 3561"/>
                                    <p:cNvPicPr/>
                                    <p:nvPr/>
                                  </p:nvPicPr>
                                  <p:blipFill>
                                    <a:blip r:embed="rId23"/>
                                    <a:stretch>
                                      <a:fillRect/>
                                    </a:stretch>
                                  </p:blipFill>
                                  <p:spPr>
                                    <a:xfrm>
                                      <a:off x="3371" y="2235"/>
                                      <a:ext cx="77" cy="91"/>
                                    </a:xfrm>
                                    <a:prstGeom prst="rect">
                                      <a:avLst/>
                                    </a:prstGeom>
                                    <a:noFill/>
                                    <a:ln w="38100">
                                      <a:noFill/>
                                      <a:miter/>
                                    </a:ln>
                                  </p:spPr>
                                </p:pic>
                              </p:oleObj>
                            </mc:Fallback>
                          </mc:AlternateContent>
                        </a:graphicData>
                      </a:graphic>
                    </p:graphicFrame>
                  </p:grpSp>
                </p:grpSp>
              </p:grpSp>
              <p:grpSp>
                <p:nvGrpSpPr>
                  <p:cNvPr id="63589" name="Group 44"/>
                  <p:cNvGrpSpPr/>
                  <p:nvPr/>
                </p:nvGrpSpPr>
                <p:grpSpPr>
                  <a:xfrm>
                    <a:off x="1607" y="2153"/>
                    <a:ext cx="473" cy="155"/>
                    <a:chOff x="1199" y="2153"/>
                    <a:chExt cx="473" cy="155"/>
                  </a:xfrm>
                </p:grpSpPr>
                <p:grpSp>
                  <p:nvGrpSpPr>
                    <p:cNvPr id="63590" name="Group 45"/>
                    <p:cNvGrpSpPr/>
                    <p:nvPr/>
                  </p:nvGrpSpPr>
                  <p:grpSpPr>
                    <a:xfrm>
                      <a:off x="1199" y="2153"/>
                      <a:ext cx="269" cy="155"/>
                      <a:chOff x="1199" y="2153"/>
                      <a:chExt cx="269" cy="155"/>
                    </a:xfrm>
                  </p:grpSpPr>
                  <p:grpSp>
                    <p:nvGrpSpPr>
                      <p:cNvPr id="63594" name="Group 46"/>
                      <p:cNvGrpSpPr/>
                      <p:nvPr/>
                    </p:nvGrpSpPr>
                    <p:grpSpPr>
                      <a:xfrm>
                        <a:off x="1199" y="2153"/>
                        <a:ext cx="173" cy="155"/>
                        <a:chOff x="3353" y="2202"/>
                        <a:chExt cx="147" cy="154"/>
                      </a:xfrm>
                    </p:grpSpPr>
                    <p:graphicFrame>
                      <p:nvGraphicFramePr>
                        <p:cNvPr id="63519" name="Object 47"/>
                        <p:cNvGraphicFramePr/>
                        <p:nvPr/>
                      </p:nvGraphicFramePr>
                      <p:xfrm>
                        <a:off x="3353" y="2202"/>
                        <a:ext cx="147" cy="154"/>
                      </p:xfrm>
                      <a:graphic>
                        <a:graphicData uri="http://schemas.openxmlformats.org/presentationml/2006/ole">
                          <mc:AlternateContent xmlns:mc="http://schemas.openxmlformats.org/markup-compatibility/2006">
                            <mc:Choice xmlns:v="urn:schemas-microsoft-com:vml" Requires="v">
                              <p:oleObj spid="_x0000_s3563" name="" r:id="rId30" imgW="190500" imgH="190500" progId="Equation.3">
                                <p:embed/>
                              </p:oleObj>
                            </mc:Choice>
                            <mc:Fallback>
                              <p:oleObj name="" r:id="rId30" imgW="190500" imgH="190500" progId="Equation.3">
                                <p:embed/>
                                <p:pic>
                                  <p:nvPicPr>
                                    <p:cNvPr id="0" name="图片 3562"/>
                                    <p:cNvPicPr/>
                                    <p:nvPr/>
                                  </p:nvPicPr>
                                  <p:blipFill>
                                    <a:blip r:embed="rId21"/>
                                    <a:stretch>
                                      <a:fillRect/>
                                    </a:stretch>
                                  </p:blipFill>
                                  <p:spPr>
                                    <a:xfrm>
                                      <a:off x="3353" y="2202"/>
                                      <a:ext cx="147" cy="154"/>
                                    </a:xfrm>
                                    <a:prstGeom prst="rect">
                                      <a:avLst/>
                                    </a:prstGeom>
                                    <a:noFill/>
                                    <a:ln w="38100">
                                      <a:noFill/>
                                      <a:miter/>
                                    </a:ln>
                                  </p:spPr>
                                </p:pic>
                              </p:oleObj>
                            </mc:Fallback>
                          </mc:AlternateContent>
                        </a:graphicData>
                      </a:graphic>
                    </p:graphicFrame>
                    <p:graphicFrame>
                      <p:nvGraphicFramePr>
                        <p:cNvPr id="63520" name="Object 48"/>
                        <p:cNvGraphicFramePr/>
                        <p:nvPr/>
                      </p:nvGraphicFramePr>
                      <p:xfrm>
                        <a:off x="3371" y="2235"/>
                        <a:ext cx="77" cy="91"/>
                      </p:xfrm>
                      <a:graphic>
                        <a:graphicData uri="http://schemas.openxmlformats.org/presentationml/2006/ole">
                          <mc:AlternateContent xmlns:mc="http://schemas.openxmlformats.org/markup-compatibility/2006">
                            <mc:Choice xmlns:v="urn:schemas-microsoft-com:vml" Requires="v">
                              <p:oleObj spid="_x0000_s3564" name="" r:id="rId31" imgW="101600" imgH="114300" progId="Equation.3">
                                <p:embed/>
                              </p:oleObj>
                            </mc:Choice>
                            <mc:Fallback>
                              <p:oleObj name="" r:id="rId31" imgW="101600" imgH="114300" progId="Equation.3">
                                <p:embed/>
                                <p:pic>
                                  <p:nvPicPr>
                                    <p:cNvPr id="0" name="图片 3563"/>
                                    <p:cNvPicPr/>
                                    <p:nvPr/>
                                  </p:nvPicPr>
                                  <p:blipFill>
                                    <a:blip r:embed="rId23"/>
                                    <a:stretch>
                                      <a:fillRect/>
                                    </a:stretch>
                                  </p:blipFill>
                                  <p:spPr>
                                    <a:xfrm>
                                      <a:off x="3371" y="2235"/>
                                      <a:ext cx="77" cy="91"/>
                                    </a:xfrm>
                                    <a:prstGeom prst="rect">
                                      <a:avLst/>
                                    </a:prstGeom>
                                    <a:noFill/>
                                    <a:ln w="38100">
                                      <a:noFill/>
                                      <a:miter/>
                                    </a:ln>
                                  </p:spPr>
                                </p:pic>
                              </p:oleObj>
                            </mc:Fallback>
                          </mc:AlternateContent>
                        </a:graphicData>
                      </a:graphic>
                    </p:graphicFrame>
                  </p:grpSp>
                  <p:grpSp>
                    <p:nvGrpSpPr>
                      <p:cNvPr id="63595" name="Group 49"/>
                      <p:cNvGrpSpPr/>
                      <p:nvPr/>
                    </p:nvGrpSpPr>
                    <p:grpSpPr>
                      <a:xfrm>
                        <a:off x="1295" y="2153"/>
                        <a:ext cx="173" cy="155"/>
                        <a:chOff x="3353" y="2202"/>
                        <a:chExt cx="147" cy="154"/>
                      </a:xfrm>
                    </p:grpSpPr>
                    <p:graphicFrame>
                      <p:nvGraphicFramePr>
                        <p:cNvPr id="63517" name="Object 50"/>
                        <p:cNvGraphicFramePr/>
                        <p:nvPr/>
                      </p:nvGraphicFramePr>
                      <p:xfrm>
                        <a:off x="3353" y="2202"/>
                        <a:ext cx="147" cy="154"/>
                      </p:xfrm>
                      <a:graphic>
                        <a:graphicData uri="http://schemas.openxmlformats.org/presentationml/2006/ole">
                          <mc:AlternateContent xmlns:mc="http://schemas.openxmlformats.org/markup-compatibility/2006">
                            <mc:Choice xmlns:v="urn:schemas-microsoft-com:vml" Requires="v">
                              <p:oleObj spid="_x0000_s3565" name="" r:id="rId32" imgW="190500" imgH="190500" progId="Equation.3">
                                <p:embed/>
                              </p:oleObj>
                            </mc:Choice>
                            <mc:Fallback>
                              <p:oleObj name="" r:id="rId32" imgW="190500" imgH="190500" progId="Equation.3">
                                <p:embed/>
                                <p:pic>
                                  <p:nvPicPr>
                                    <p:cNvPr id="0" name="图片 3564"/>
                                    <p:cNvPicPr/>
                                    <p:nvPr/>
                                  </p:nvPicPr>
                                  <p:blipFill>
                                    <a:blip r:embed="rId21"/>
                                    <a:stretch>
                                      <a:fillRect/>
                                    </a:stretch>
                                  </p:blipFill>
                                  <p:spPr>
                                    <a:xfrm>
                                      <a:off x="3353" y="2202"/>
                                      <a:ext cx="147" cy="154"/>
                                    </a:xfrm>
                                    <a:prstGeom prst="rect">
                                      <a:avLst/>
                                    </a:prstGeom>
                                    <a:noFill/>
                                    <a:ln w="38100">
                                      <a:noFill/>
                                      <a:miter/>
                                    </a:ln>
                                  </p:spPr>
                                </p:pic>
                              </p:oleObj>
                            </mc:Fallback>
                          </mc:AlternateContent>
                        </a:graphicData>
                      </a:graphic>
                    </p:graphicFrame>
                    <p:graphicFrame>
                      <p:nvGraphicFramePr>
                        <p:cNvPr id="63518" name="Object 51"/>
                        <p:cNvGraphicFramePr/>
                        <p:nvPr/>
                      </p:nvGraphicFramePr>
                      <p:xfrm>
                        <a:off x="3371" y="2235"/>
                        <a:ext cx="77" cy="91"/>
                      </p:xfrm>
                      <a:graphic>
                        <a:graphicData uri="http://schemas.openxmlformats.org/presentationml/2006/ole">
                          <mc:AlternateContent xmlns:mc="http://schemas.openxmlformats.org/markup-compatibility/2006">
                            <mc:Choice xmlns:v="urn:schemas-microsoft-com:vml" Requires="v">
                              <p:oleObj spid="_x0000_s3566" name="" r:id="rId33" imgW="101600" imgH="114300" progId="Equation.3">
                                <p:embed/>
                              </p:oleObj>
                            </mc:Choice>
                            <mc:Fallback>
                              <p:oleObj name="" r:id="rId33" imgW="101600" imgH="114300" progId="Equation.3">
                                <p:embed/>
                                <p:pic>
                                  <p:nvPicPr>
                                    <p:cNvPr id="0" name="图片 3565"/>
                                    <p:cNvPicPr/>
                                    <p:nvPr/>
                                  </p:nvPicPr>
                                  <p:blipFill>
                                    <a:blip r:embed="rId23"/>
                                    <a:stretch>
                                      <a:fillRect/>
                                    </a:stretch>
                                  </p:blipFill>
                                  <p:spPr>
                                    <a:xfrm>
                                      <a:off x="3371" y="2235"/>
                                      <a:ext cx="77" cy="91"/>
                                    </a:xfrm>
                                    <a:prstGeom prst="rect">
                                      <a:avLst/>
                                    </a:prstGeom>
                                    <a:noFill/>
                                    <a:ln w="38100">
                                      <a:noFill/>
                                      <a:miter/>
                                    </a:ln>
                                  </p:spPr>
                                </p:pic>
                              </p:oleObj>
                            </mc:Fallback>
                          </mc:AlternateContent>
                        </a:graphicData>
                      </a:graphic>
                    </p:graphicFrame>
                  </p:grpSp>
                </p:grpSp>
                <p:grpSp>
                  <p:nvGrpSpPr>
                    <p:cNvPr id="63591" name="Group 52"/>
                    <p:cNvGrpSpPr/>
                    <p:nvPr/>
                  </p:nvGrpSpPr>
                  <p:grpSpPr>
                    <a:xfrm>
                      <a:off x="1403" y="2153"/>
                      <a:ext cx="269" cy="155"/>
                      <a:chOff x="1199" y="2153"/>
                      <a:chExt cx="269" cy="155"/>
                    </a:xfrm>
                  </p:grpSpPr>
                  <p:grpSp>
                    <p:nvGrpSpPr>
                      <p:cNvPr id="63592" name="Group 53"/>
                      <p:cNvGrpSpPr/>
                      <p:nvPr/>
                    </p:nvGrpSpPr>
                    <p:grpSpPr>
                      <a:xfrm>
                        <a:off x="1199" y="2153"/>
                        <a:ext cx="173" cy="155"/>
                        <a:chOff x="3353" y="2202"/>
                        <a:chExt cx="147" cy="154"/>
                      </a:xfrm>
                    </p:grpSpPr>
                    <p:graphicFrame>
                      <p:nvGraphicFramePr>
                        <p:cNvPr id="63515" name="Object 54"/>
                        <p:cNvGraphicFramePr/>
                        <p:nvPr/>
                      </p:nvGraphicFramePr>
                      <p:xfrm>
                        <a:off x="3353" y="2202"/>
                        <a:ext cx="147" cy="154"/>
                      </p:xfrm>
                      <a:graphic>
                        <a:graphicData uri="http://schemas.openxmlformats.org/presentationml/2006/ole">
                          <mc:AlternateContent xmlns:mc="http://schemas.openxmlformats.org/markup-compatibility/2006">
                            <mc:Choice xmlns:v="urn:schemas-microsoft-com:vml" Requires="v">
                              <p:oleObj spid="_x0000_s3567" name="" r:id="rId34" imgW="190500" imgH="190500" progId="Equation.3">
                                <p:embed/>
                              </p:oleObj>
                            </mc:Choice>
                            <mc:Fallback>
                              <p:oleObj name="" r:id="rId34" imgW="190500" imgH="190500" progId="Equation.3">
                                <p:embed/>
                                <p:pic>
                                  <p:nvPicPr>
                                    <p:cNvPr id="0" name="图片 3566"/>
                                    <p:cNvPicPr/>
                                    <p:nvPr/>
                                  </p:nvPicPr>
                                  <p:blipFill>
                                    <a:blip r:embed="rId21"/>
                                    <a:stretch>
                                      <a:fillRect/>
                                    </a:stretch>
                                  </p:blipFill>
                                  <p:spPr>
                                    <a:xfrm>
                                      <a:off x="3353" y="2202"/>
                                      <a:ext cx="147" cy="154"/>
                                    </a:xfrm>
                                    <a:prstGeom prst="rect">
                                      <a:avLst/>
                                    </a:prstGeom>
                                    <a:noFill/>
                                    <a:ln w="38100">
                                      <a:noFill/>
                                      <a:miter/>
                                    </a:ln>
                                  </p:spPr>
                                </p:pic>
                              </p:oleObj>
                            </mc:Fallback>
                          </mc:AlternateContent>
                        </a:graphicData>
                      </a:graphic>
                    </p:graphicFrame>
                    <p:graphicFrame>
                      <p:nvGraphicFramePr>
                        <p:cNvPr id="63516" name="Object 55"/>
                        <p:cNvGraphicFramePr/>
                        <p:nvPr/>
                      </p:nvGraphicFramePr>
                      <p:xfrm>
                        <a:off x="3371" y="2235"/>
                        <a:ext cx="77" cy="91"/>
                      </p:xfrm>
                      <a:graphic>
                        <a:graphicData uri="http://schemas.openxmlformats.org/presentationml/2006/ole">
                          <mc:AlternateContent xmlns:mc="http://schemas.openxmlformats.org/markup-compatibility/2006">
                            <mc:Choice xmlns:v="urn:schemas-microsoft-com:vml" Requires="v">
                              <p:oleObj spid="_x0000_s3568" name="" r:id="rId35" imgW="101600" imgH="114300" progId="Equation.3">
                                <p:embed/>
                              </p:oleObj>
                            </mc:Choice>
                            <mc:Fallback>
                              <p:oleObj name="" r:id="rId35" imgW="101600" imgH="114300" progId="Equation.3">
                                <p:embed/>
                                <p:pic>
                                  <p:nvPicPr>
                                    <p:cNvPr id="0" name="图片 3567"/>
                                    <p:cNvPicPr/>
                                    <p:nvPr/>
                                  </p:nvPicPr>
                                  <p:blipFill>
                                    <a:blip r:embed="rId23"/>
                                    <a:stretch>
                                      <a:fillRect/>
                                    </a:stretch>
                                  </p:blipFill>
                                  <p:spPr>
                                    <a:xfrm>
                                      <a:off x="3371" y="2235"/>
                                      <a:ext cx="77" cy="91"/>
                                    </a:xfrm>
                                    <a:prstGeom prst="rect">
                                      <a:avLst/>
                                    </a:prstGeom>
                                    <a:noFill/>
                                    <a:ln w="38100">
                                      <a:noFill/>
                                      <a:miter/>
                                    </a:ln>
                                  </p:spPr>
                                </p:pic>
                              </p:oleObj>
                            </mc:Fallback>
                          </mc:AlternateContent>
                        </a:graphicData>
                      </a:graphic>
                    </p:graphicFrame>
                  </p:grpSp>
                  <p:grpSp>
                    <p:nvGrpSpPr>
                      <p:cNvPr id="63593" name="Group 56"/>
                      <p:cNvGrpSpPr/>
                      <p:nvPr/>
                    </p:nvGrpSpPr>
                    <p:grpSpPr>
                      <a:xfrm>
                        <a:off x="1295" y="2153"/>
                        <a:ext cx="173" cy="155"/>
                        <a:chOff x="3353" y="2202"/>
                        <a:chExt cx="147" cy="154"/>
                      </a:xfrm>
                    </p:grpSpPr>
                    <p:graphicFrame>
                      <p:nvGraphicFramePr>
                        <p:cNvPr id="63513" name="Object 57"/>
                        <p:cNvGraphicFramePr/>
                        <p:nvPr/>
                      </p:nvGraphicFramePr>
                      <p:xfrm>
                        <a:off x="3353" y="2202"/>
                        <a:ext cx="147" cy="154"/>
                      </p:xfrm>
                      <a:graphic>
                        <a:graphicData uri="http://schemas.openxmlformats.org/presentationml/2006/ole">
                          <mc:AlternateContent xmlns:mc="http://schemas.openxmlformats.org/markup-compatibility/2006">
                            <mc:Choice xmlns:v="urn:schemas-microsoft-com:vml" Requires="v">
                              <p:oleObj spid="_x0000_s3569" name="" r:id="rId36" imgW="190500" imgH="190500" progId="Equation.3">
                                <p:embed/>
                              </p:oleObj>
                            </mc:Choice>
                            <mc:Fallback>
                              <p:oleObj name="" r:id="rId36" imgW="190500" imgH="190500" progId="Equation.3">
                                <p:embed/>
                                <p:pic>
                                  <p:nvPicPr>
                                    <p:cNvPr id="0" name="图片 3568"/>
                                    <p:cNvPicPr/>
                                    <p:nvPr/>
                                  </p:nvPicPr>
                                  <p:blipFill>
                                    <a:blip r:embed="rId21"/>
                                    <a:stretch>
                                      <a:fillRect/>
                                    </a:stretch>
                                  </p:blipFill>
                                  <p:spPr>
                                    <a:xfrm>
                                      <a:off x="3353" y="2202"/>
                                      <a:ext cx="147" cy="154"/>
                                    </a:xfrm>
                                    <a:prstGeom prst="rect">
                                      <a:avLst/>
                                    </a:prstGeom>
                                    <a:noFill/>
                                    <a:ln w="38100">
                                      <a:noFill/>
                                      <a:miter/>
                                    </a:ln>
                                  </p:spPr>
                                </p:pic>
                              </p:oleObj>
                            </mc:Fallback>
                          </mc:AlternateContent>
                        </a:graphicData>
                      </a:graphic>
                    </p:graphicFrame>
                    <p:graphicFrame>
                      <p:nvGraphicFramePr>
                        <p:cNvPr id="63514" name="Object 58"/>
                        <p:cNvGraphicFramePr/>
                        <p:nvPr/>
                      </p:nvGraphicFramePr>
                      <p:xfrm>
                        <a:off x="3371" y="2235"/>
                        <a:ext cx="77" cy="91"/>
                      </p:xfrm>
                      <a:graphic>
                        <a:graphicData uri="http://schemas.openxmlformats.org/presentationml/2006/ole">
                          <mc:AlternateContent xmlns:mc="http://schemas.openxmlformats.org/markup-compatibility/2006">
                            <mc:Choice xmlns:v="urn:schemas-microsoft-com:vml" Requires="v">
                              <p:oleObj spid="_x0000_s3570" name="" r:id="rId37" imgW="101600" imgH="114300" progId="Equation.3">
                                <p:embed/>
                              </p:oleObj>
                            </mc:Choice>
                            <mc:Fallback>
                              <p:oleObj name="" r:id="rId37" imgW="101600" imgH="114300" progId="Equation.3">
                                <p:embed/>
                                <p:pic>
                                  <p:nvPicPr>
                                    <p:cNvPr id="0" name="图片 3569"/>
                                    <p:cNvPicPr/>
                                    <p:nvPr/>
                                  </p:nvPicPr>
                                  <p:blipFill>
                                    <a:blip r:embed="rId23"/>
                                    <a:stretch>
                                      <a:fillRect/>
                                    </a:stretch>
                                  </p:blipFill>
                                  <p:spPr>
                                    <a:xfrm>
                                      <a:off x="3371" y="2235"/>
                                      <a:ext cx="77" cy="91"/>
                                    </a:xfrm>
                                    <a:prstGeom prst="rect">
                                      <a:avLst/>
                                    </a:prstGeom>
                                    <a:noFill/>
                                    <a:ln w="38100">
                                      <a:noFill/>
                                      <a:miter/>
                                    </a:ln>
                                  </p:spPr>
                                </p:pic>
                              </p:oleObj>
                            </mc:Fallback>
                          </mc:AlternateContent>
                        </a:graphicData>
                      </a:graphic>
                    </p:graphicFrame>
                  </p:grpSp>
                </p:grpSp>
              </p:grpSp>
            </p:grpSp>
            <p:grpSp>
              <p:nvGrpSpPr>
                <p:cNvPr id="63573" name="Group 59"/>
                <p:cNvGrpSpPr/>
                <p:nvPr/>
              </p:nvGrpSpPr>
              <p:grpSpPr>
                <a:xfrm>
                  <a:off x="2003" y="2153"/>
                  <a:ext cx="881" cy="155"/>
                  <a:chOff x="1199" y="2153"/>
                  <a:chExt cx="881" cy="155"/>
                </a:xfrm>
              </p:grpSpPr>
              <p:grpSp>
                <p:nvGrpSpPr>
                  <p:cNvPr id="63574" name="Group 60"/>
                  <p:cNvGrpSpPr/>
                  <p:nvPr/>
                </p:nvGrpSpPr>
                <p:grpSpPr>
                  <a:xfrm>
                    <a:off x="1199" y="2153"/>
                    <a:ext cx="473" cy="155"/>
                    <a:chOff x="1199" y="2153"/>
                    <a:chExt cx="473" cy="155"/>
                  </a:xfrm>
                </p:grpSpPr>
                <p:grpSp>
                  <p:nvGrpSpPr>
                    <p:cNvPr id="63582" name="Group 61"/>
                    <p:cNvGrpSpPr/>
                    <p:nvPr/>
                  </p:nvGrpSpPr>
                  <p:grpSpPr>
                    <a:xfrm>
                      <a:off x="1199" y="2153"/>
                      <a:ext cx="269" cy="155"/>
                      <a:chOff x="1199" y="2153"/>
                      <a:chExt cx="269" cy="155"/>
                    </a:xfrm>
                  </p:grpSpPr>
                  <p:grpSp>
                    <p:nvGrpSpPr>
                      <p:cNvPr id="63586" name="Group 62"/>
                      <p:cNvGrpSpPr/>
                      <p:nvPr/>
                    </p:nvGrpSpPr>
                    <p:grpSpPr>
                      <a:xfrm>
                        <a:off x="1199" y="2153"/>
                        <a:ext cx="173" cy="155"/>
                        <a:chOff x="3353" y="2202"/>
                        <a:chExt cx="147" cy="154"/>
                      </a:xfrm>
                    </p:grpSpPr>
                    <p:graphicFrame>
                      <p:nvGraphicFramePr>
                        <p:cNvPr id="63511" name="Object 63"/>
                        <p:cNvGraphicFramePr/>
                        <p:nvPr/>
                      </p:nvGraphicFramePr>
                      <p:xfrm>
                        <a:off x="3353" y="2202"/>
                        <a:ext cx="147" cy="154"/>
                      </p:xfrm>
                      <a:graphic>
                        <a:graphicData uri="http://schemas.openxmlformats.org/presentationml/2006/ole">
                          <mc:AlternateContent xmlns:mc="http://schemas.openxmlformats.org/markup-compatibility/2006">
                            <mc:Choice xmlns:v="urn:schemas-microsoft-com:vml" Requires="v">
                              <p:oleObj spid="_x0000_s3571" name="" r:id="rId38" imgW="190500" imgH="190500" progId="Equation.3">
                                <p:embed/>
                              </p:oleObj>
                            </mc:Choice>
                            <mc:Fallback>
                              <p:oleObj name="" r:id="rId38" imgW="190500" imgH="190500" progId="Equation.3">
                                <p:embed/>
                                <p:pic>
                                  <p:nvPicPr>
                                    <p:cNvPr id="0" name="图片 3570"/>
                                    <p:cNvPicPr/>
                                    <p:nvPr/>
                                  </p:nvPicPr>
                                  <p:blipFill>
                                    <a:blip r:embed="rId21"/>
                                    <a:stretch>
                                      <a:fillRect/>
                                    </a:stretch>
                                  </p:blipFill>
                                  <p:spPr>
                                    <a:xfrm>
                                      <a:off x="3353" y="2202"/>
                                      <a:ext cx="147" cy="154"/>
                                    </a:xfrm>
                                    <a:prstGeom prst="rect">
                                      <a:avLst/>
                                    </a:prstGeom>
                                    <a:noFill/>
                                    <a:ln w="38100">
                                      <a:noFill/>
                                      <a:miter/>
                                    </a:ln>
                                  </p:spPr>
                                </p:pic>
                              </p:oleObj>
                            </mc:Fallback>
                          </mc:AlternateContent>
                        </a:graphicData>
                      </a:graphic>
                    </p:graphicFrame>
                    <p:graphicFrame>
                      <p:nvGraphicFramePr>
                        <p:cNvPr id="63512" name="Object 64"/>
                        <p:cNvGraphicFramePr/>
                        <p:nvPr/>
                      </p:nvGraphicFramePr>
                      <p:xfrm>
                        <a:off x="3371" y="2235"/>
                        <a:ext cx="77" cy="91"/>
                      </p:xfrm>
                      <a:graphic>
                        <a:graphicData uri="http://schemas.openxmlformats.org/presentationml/2006/ole">
                          <mc:AlternateContent xmlns:mc="http://schemas.openxmlformats.org/markup-compatibility/2006">
                            <mc:Choice xmlns:v="urn:schemas-microsoft-com:vml" Requires="v">
                              <p:oleObj spid="_x0000_s3572" name="" r:id="rId39" imgW="101600" imgH="114300" progId="Equation.3">
                                <p:embed/>
                              </p:oleObj>
                            </mc:Choice>
                            <mc:Fallback>
                              <p:oleObj name="" r:id="rId39" imgW="101600" imgH="114300" progId="Equation.3">
                                <p:embed/>
                                <p:pic>
                                  <p:nvPicPr>
                                    <p:cNvPr id="0" name="图片 3571"/>
                                    <p:cNvPicPr/>
                                    <p:nvPr/>
                                  </p:nvPicPr>
                                  <p:blipFill>
                                    <a:blip r:embed="rId23"/>
                                    <a:stretch>
                                      <a:fillRect/>
                                    </a:stretch>
                                  </p:blipFill>
                                  <p:spPr>
                                    <a:xfrm>
                                      <a:off x="3371" y="2235"/>
                                      <a:ext cx="77" cy="91"/>
                                    </a:xfrm>
                                    <a:prstGeom prst="rect">
                                      <a:avLst/>
                                    </a:prstGeom>
                                    <a:noFill/>
                                    <a:ln w="38100">
                                      <a:noFill/>
                                      <a:miter/>
                                    </a:ln>
                                  </p:spPr>
                                </p:pic>
                              </p:oleObj>
                            </mc:Fallback>
                          </mc:AlternateContent>
                        </a:graphicData>
                      </a:graphic>
                    </p:graphicFrame>
                  </p:grpSp>
                  <p:grpSp>
                    <p:nvGrpSpPr>
                      <p:cNvPr id="63587" name="Group 65"/>
                      <p:cNvGrpSpPr/>
                      <p:nvPr/>
                    </p:nvGrpSpPr>
                    <p:grpSpPr>
                      <a:xfrm>
                        <a:off x="1295" y="2153"/>
                        <a:ext cx="173" cy="155"/>
                        <a:chOff x="3353" y="2202"/>
                        <a:chExt cx="147" cy="154"/>
                      </a:xfrm>
                    </p:grpSpPr>
                    <p:graphicFrame>
                      <p:nvGraphicFramePr>
                        <p:cNvPr id="63509" name="Object 66"/>
                        <p:cNvGraphicFramePr/>
                        <p:nvPr/>
                      </p:nvGraphicFramePr>
                      <p:xfrm>
                        <a:off x="3353" y="2202"/>
                        <a:ext cx="147" cy="154"/>
                      </p:xfrm>
                      <a:graphic>
                        <a:graphicData uri="http://schemas.openxmlformats.org/presentationml/2006/ole">
                          <mc:AlternateContent xmlns:mc="http://schemas.openxmlformats.org/markup-compatibility/2006">
                            <mc:Choice xmlns:v="urn:schemas-microsoft-com:vml" Requires="v">
                              <p:oleObj spid="_x0000_s3573" name="" r:id="rId40" imgW="190500" imgH="190500" progId="Equation.3">
                                <p:embed/>
                              </p:oleObj>
                            </mc:Choice>
                            <mc:Fallback>
                              <p:oleObj name="" r:id="rId40" imgW="190500" imgH="190500" progId="Equation.3">
                                <p:embed/>
                                <p:pic>
                                  <p:nvPicPr>
                                    <p:cNvPr id="0" name="图片 3572"/>
                                    <p:cNvPicPr/>
                                    <p:nvPr/>
                                  </p:nvPicPr>
                                  <p:blipFill>
                                    <a:blip r:embed="rId21"/>
                                    <a:stretch>
                                      <a:fillRect/>
                                    </a:stretch>
                                  </p:blipFill>
                                  <p:spPr>
                                    <a:xfrm>
                                      <a:off x="3353" y="2202"/>
                                      <a:ext cx="147" cy="154"/>
                                    </a:xfrm>
                                    <a:prstGeom prst="rect">
                                      <a:avLst/>
                                    </a:prstGeom>
                                    <a:noFill/>
                                    <a:ln w="38100">
                                      <a:noFill/>
                                      <a:miter/>
                                    </a:ln>
                                  </p:spPr>
                                </p:pic>
                              </p:oleObj>
                            </mc:Fallback>
                          </mc:AlternateContent>
                        </a:graphicData>
                      </a:graphic>
                    </p:graphicFrame>
                    <p:graphicFrame>
                      <p:nvGraphicFramePr>
                        <p:cNvPr id="63510" name="Object 67"/>
                        <p:cNvGraphicFramePr/>
                        <p:nvPr/>
                      </p:nvGraphicFramePr>
                      <p:xfrm>
                        <a:off x="3371" y="2235"/>
                        <a:ext cx="77" cy="91"/>
                      </p:xfrm>
                      <a:graphic>
                        <a:graphicData uri="http://schemas.openxmlformats.org/presentationml/2006/ole">
                          <mc:AlternateContent xmlns:mc="http://schemas.openxmlformats.org/markup-compatibility/2006">
                            <mc:Choice xmlns:v="urn:schemas-microsoft-com:vml" Requires="v">
                              <p:oleObj spid="_x0000_s3574" name="" r:id="rId41" imgW="101600" imgH="114300" progId="Equation.3">
                                <p:embed/>
                              </p:oleObj>
                            </mc:Choice>
                            <mc:Fallback>
                              <p:oleObj name="" r:id="rId41" imgW="101600" imgH="114300" progId="Equation.3">
                                <p:embed/>
                                <p:pic>
                                  <p:nvPicPr>
                                    <p:cNvPr id="0" name="图片 3573"/>
                                    <p:cNvPicPr/>
                                    <p:nvPr/>
                                  </p:nvPicPr>
                                  <p:blipFill>
                                    <a:blip r:embed="rId23"/>
                                    <a:stretch>
                                      <a:fillRect/>
                                    </a:stretch>
                                  </p:blipFill>
                                  <p:spPr>
                                    <a:xfrm>
                                      <a:off x="3371" y="2235"/>
                                      <a:ext cx="77" cy="91"/>
                                    </a:xfrm>
                                    <a:prstGeom prst="rect">
                                      <a:avLst/>
                                    </a:prstGeom>
                                    <a:noFill/>
                                    <a:ln w="38100">
                                      <a:noFill/>
                                      <a:miter/>
                                    </a:ln>
                                  </p:spPr>
                                </p:pic>
                              </p:oleObj>
                            </mc:Fallback>
                          </mc:AlternateContent>
                        </a:graphicData>
                      </a:graphic>
                    </p:graphicFrame>
                  </p:grpSp>
                </p:grpSp>
                <p:grpSp>
                  <p:nvGrpSpPr>
                    <p:cNvPr id="63583" name="Group 68"/>
                    <p:cNvGrpSpPr/>
                    <p:nvPr/>
                  </p:nvGrpSpPr>
                  <p:grpSpPr>
                    <a:xfrm>
                      <a:off x="1403" y="2153"/>
                      <a:ext cx="269" cy="155"/>
                      <a:chOff x="1199" y="2153"/>
                      <a:chExt cx="269" cy="155"/>
                    </a:xfrm>
                  </p:grpSpPr>
                  <p:grpSp>
                    <p:nvGrpSpPr>
                      <p:cNvPr id="63584" name="Group 69"/>
                      <p:cNvGrpSpPr/>
                      <p:nvPr/>
                    </p:nvGrpSpPr>
                    <p:grpSpPr>
                      <a:xfrm>
                        <a:off x="1199" y="2153"/>
                        <a:ext cx="173" cy="155"/>
                        <a:chOff x="3353" y="2202"/>
                        <a:chExt cx="147" cy="154"/>
                      </a:xfrm>
                    </p:grpSpPr>
                    <p:graphicFrame>
                      <p:nvGraphicFramePr>
                        <p:cNvPr id="63507" name="Object 70"/>
                        <p:cNvGraphicFramePr/>
                        <p:nvPr/>
                      </p:nvGraphicFramePr>
                      <p:xfrm>
                        <a:off x="3353" y="2202"/>
                        <a:ext cx="147" cy="154"/>
                      </p:xfrm>
                      <a:graphic>
                        <a:graphicData uri="http://schemas.openxmlformats.org/presentationml/2006/ole">
                          <mc:AlternateContent xmlns:mc="http://schemas.openxmlformats.org/markup-compatibility/2006">
                            <mc:Choice xmlns:v="urn:schemas-microsoft-com:vml" Requires="v">
                              <p:oleObj spid="_x0000_s3575" name="" r:id="rId42" imgW="190500" imgH="190500" progId="Equation.3">
                                <p:embed/>
                              </p:oleObj>
                            </mc:Choice>
                            <mc:Fallback>
                              <p:oleObj name="" r:id="rId42" imgW="190500" imgH="190500" progId="Equation.3">
                                <p:embed/>
                                <p:pic>
                                  <p:nvPicPr>
                                    <p:cNvPr id="0" name="图片 3574"/>
                                    <p:cNvPicPr/>
                                    <p:nvPr/>
                                  </p:nvPicPr>
                                  <p:blipFill>
                                    <a:blip r:embed="rId21"/>
                                    <a:stretch>
                                      <a:fillRect/>
                                    </a:stretch>
                                  </p:blipFill>
                                  <p:spPr>
                                    <a:xfrm>
                                      <a:off x="3353" y="2202"/>
                                      <a:ext cx="147" cy="154"/>
                                    </a:xfrm>
                                    <a:prstGeom prst="rect">
                                      <a:avLst/>
                                    </a:prstGeom>
                                    <a:noFill/>
                                    <a:ln w="38100">
                                      <a:noFill/>
                                      <a:miter/>
                                    </a:ln>
                                  </p:spPr>
                                </p:pic>
                              </p:oleObj>
                            </mc:Fallback>
                          </mc:AlternateContent>
                        </a:graphicData>
                      </a:graphic>
                    </p:graphicFrame>
                    <p:graphicFrame>
                      <p:nvGraphicFramePr>
                        <p:cNvPr id="63508" name="Object 71"/>
                        <p:cNvGraphicFramePr/>
                        <p:nvPr/>
                      </p:nvGraphicFramePr>
                      <p:xfrm>
                        <a:off x="3371" y="2235"/>
                        <a:ext cx="77" cy="91"/>
                      </p:xfrm>
                      <a:graphic>
                        <a:graphicData uri="http://schemas.openxmlformats.org/presentationml/2006/ole">
                          <mc:AlternateContent xmlns:mc="http://schemas.openxmlformats.org/markup-compatibility/2006">
                            <mc:Choice xmlns:v="urn:schemas-microsoft-com:vml" Requires="v">
                              <p:oleObj spid="_x0000_s3576" name="" r:id="rId43" imgW="101600" imgH="114300" progId="Equation.3">
                                <p:embed/>
                              </p:oleObj>
                            </mc:Choice>
                            <mc:Fallback>
                              <p:oleObj name="" r:id="rId43" imgW="101600" imgH="114300" progId="Equation.3">
                                <p:embed/>
                                <p:pic>
                                  <p:nvPicPr>
                                    <p:cNvPr id="0" name="图片 3575"/>
                                    <p:cNvPicPr/>
                                    <p:nvPr/>
                                  </p:nvPicPr>
                                  <p:blipFill>
                                    <a:blip r:embed="rId23"/>
                                    <a:stretch>
                                      <a:fillRect/>
                                    </a:stretch>
                                  </p:blipFill>
                                  <p:spPr>
                                    <a:xfrm>
                                      <a:off x="3371" y="2235"/>
                                      <a:ext cx="77" cy="91"/>
                                    </a:xfrm>
                                    <a:prstGeom prst="rect">
                                      <a:avLst/>
                                    </a:prstGeom>
                                    <a:noFill/>
                                    <a:ln w="38100">
                                      <a:noFill/>
                                      <a:miter/>
                                    </a:ln>
                                  </p:spPr>
                                </p:pic>
                              </p:oleObj>
                            </mc:Fallback>
                          </mc:AlternateContent>
                        </a:graphicData>
                      </a:graphic>
                    </p:graphicFrame>
                  </p:grpSp>
                  <p:grpSp>
                    <p:nvGrpSpPr>
                      <p:cNvPr id="63585" name="Group 72"/>
                      <p:cNvGrpSpPr/>
                      <p:nvPr/>
                    </p:nvGrpSpPr>
                    <p:grpSpPr>
                      <a:xfrm>
                        <a:off x="1295" y="2153"/>
                        <a:ext cx="173" cy="155"/>
                        <a:chOff x="3353" y="2202"/>
                        <a:chExt cx="147" cy="154"/>
                      </a:xfrm>
                    </p:grpSpPr>
                    <p:graphicFrame>
                      <p:nvGraphicFramePr>
                        <p:cNvPr id="63505" name="Object 73"/>
                        <p:cNvGraphicFramePr/>
                        <p:nvPr/>
                      </p:nvGraphicFramePr>
                      <p:xfrm>
                        <a:off x="3353" y="2202"/>
                        <a:ext cx="147" cy="154"/>
                      </p:xfrm>
                      <a:graphic>
                        <a:graphicData uri="http://schemas.openxmlformats.org/presentationml/2006/ole">
                          <mc:AlternateContent xmlns:mc="http://schemas.openxmlformats.org/markup-compatibility/2006">
                            <mc:Choice xmlns:v="urn:schemas-microsoft-com:vml" Requires="v">
                              <p:oleObj spid="_x0000_s3577" name="" r:id="rId44" imgW="190500" imgH="190500" progId="Equation.3">
                                <p:embed/>
                              </p:oleObj>
                            </mc:Choice>
                            <mc:Fallback>
                              <p:oleObj name="" r:id="rId44" imgW="190500" imgH="190500" progId="Equation.3">
                                <p:embed/>
                                <p:pic>
                                  <p:nvPicPr>
                                    <p:cNvPr id="0" name="图片 3576"/>
                                    <p:cNvPicPr/>
                                    <p:nvPr/>
                                  </p:nvPicPr>
                                  <p:blipFill>
                                    <a:blip r:embed="rId21"/>
                                    <a:stretch>
                                      <a:fillRect/>
                                    </a:stretch>
                                  </p:blipFill>
                                  <p:spPr>
                                    <a:xfrm>
                                      <a:off x="3353" y="2202"/>
                                      <a:ext cx="147" cy="154"/>
                                    </a:xfrm>
                                    <a:prstGeom prst="rect">
                                      <a:avLst/>
                                    </a:prstGeom>
                                    <a:noFill/>
                                    <a:ln w="38100">
                                      <a:noFill/>
                                      <a:miter/>
                                    </a:ln>
                                  </p:spPr>
                                </p:pic>
                              </p:oleObj>
                            </mc:Fallback>
                          </mc:AlternateContent>
                        </a:graphicData>
                      </a:graphic>
                    </p:graphicFrame>
                    <p:graphicFrame>
                      <p:nvGraphicFramePr>
                        <p:cNvPr id="63506" name="Object 74"/>
                        <p:cNvGraphicFramePr/>
                        <p:nvPr/>
                      </p:nvGraphicFramePr>
                      <p:xfrm>
                        <a:off x="3371" y="2235"/>
                        <a:ext cx="77" cy="91"/>
                      </p:xfrm>
                      <a:graphic>
                        <a:graphicData uri="http://schemas.openxmlformats.org/presentationml/2006/ole">
                          <mc:AlternateContent xmlns:mc="http://schemas.openxmlformats.org/markup-compatibility/2006">
                            <mc:Choice xmlns:v="urn:schemas-microsoft-com:vml" Requires="v">
                              <p:oleObj spid="_x0000_s3578" name="" r:id="rId45" imgW="101600" imgH="114300" progId="Equation.3">
                                <p:embed/>
                              </p:oleObj>
                            </mc:Choice>
                            <mc:Fallback>
                              <p:oleObj name="" r:id="rId45" imgW="101600" imgH="114300" progId="Equation.3">
                                <p:embed/>
                                <p:pic>
                                  <p:nvPicPr>
                                    <p:cNvPr id="0" name="图片 3577"/>
                                    <p:cNvPicPr/>
                                    <p:nvPr/>
                                  </p:nvPicPr>
                                  <p:blipFill>
                                    <a:blip r:embed="rId23"/>
                                    <a:stretch>
                                      <a:fillRect/>
                                    </a:stretch>
                                  </p:blipFill>
                                  <p:spPr>
                                    <a:xfrm>
                                      <a:off x="3371" y="2235"/>
                                      <a:ext cx="77" cy="91"/>
                                    </a:xfrm>
                                    <a:prstGeom prst="rect">
                                      <a:avLst/>
                                    </a:prstGeom>
                                    <a:noFill/>
                                    <a:ln w="38100">
                                      <a:noFill/>
                                      <a:miter/>
                                    </a:ln>
                                  </p:spPr>
                                </p:pic>
                              </p:oleObj>
                            </mc:Fallback>
                          </mc:AlternateContent>
                        </a:graphicData>
                      </a:graphic>
                    </p:graphicFrame>
                  </p:grpSp>
                </p:grpSp>
              </p:grpSp>
              <p:grpSp>
                <p:nvGrpSpPr>
                  <p:cNvPr id="63575" name="Group 75"/>
                  <p:cNvGrpSpPr/>
                  <p:nvPr/>
                </p:nvGrpSpPr>
                <p:grpSpPr>
                  <a:xfrm>
                    <a:off x="1607" y="2153"/>
                    <a:ext cx="473" cy="155"/>
                    <a:chOff x="1199" y="2153"/>
                    <a:chExt cx="473" cy="155"/>
                  </a:xfrm>
                </p:grpSpPr>
                <p:grpSp>
                  <p:nvGrpSpPr>
                    <p:cNvPr id="63576" name="Group 76"/>
                    <p:cNvGrpSpPr/>
                    <p:nvPr/>
                  </p:nvGrpSpPr>
                  <p:grpSpPr>
                    <a:xfrm>
                      <a:off x="1199" y="2153"/>
                      <a:ext cx="269" cy="155"/>
                      <a:chOff x="1199" y="2153"/>
                      <a:chExt cx="269" cy="155"/>
                    </a:xfrm>
                  </p:grpSpPr>
                  <p:grpSp>
                    <p:nvGrpSpPr>
                      <p:cNvPr id="63580" name="Group 77"/>
                      <p:cNvGrpSpPr/>
                      <p:nvPr/>
                    </p:nvGrpSpPr>
                    <p:grpSpPr>
                      <a:xfrm>
                        <a:off x="1199" y="2153"/>
                        <a:ext cx="173" cy="155"/>
                        <a:chOff x="3353" y="2202"/>
                        <a:chExt cx="147" cy="154"/>
                      </a:xfrm>
                    </p:grpSpPr>
                    <p:graphicFrame>
                      <p:nvGraphicFramePr>
                        <p:cNvPr id="63503" name="Object 78"/>
                        <p:cNvGraphicFramePr/>
                        <p:nvPr/>
                      </p:nvGraphicFramePr>
                      <p:xfrm>
                        <a:off x="3353" y="2202"/>
                        <a:ext cx="147" cy="154"/>
                      </p:xfrm>
                      <a:graphic>
                        <a:graphicData uri="http://schemas.openxmlformats.org/presentationml/2006/ole">
                          <mc:AlternateContent xmlns:mc="http://schemas.openxmlformats.org/markup-compatibility/2006">
                            <mc:Choice xmlns:v="urn:schemas-microsoft-com:vml" Requires="v">
                              <p:oleObj spid="_x0000_s3579" name="" r:id="rId46" imgW="190500" imgH="190500" progId="Equation.3">
                                <p:embed/>
                              </p:oleObj>
                            </mc:Choice>
                            <mc:Fallback>
                              <p:oleObj name="" r:id="rId46" imgW="190500" imgH="190500" progId="Equation.3">
                                <p:embed/>
                                <p:pic>
                                  <p:nvPicPr>
                                    <p:cNvPr id="0" name="图片 3578"/>
                                    <p:cNvPicPr/>
                                    <p:nvPr/>
                                  </p:nvPicPr>
                                  <p:blipFill>
                                    <a:blip r:embed="rId21"/>
                                    <a:stretch>
                                      <a:fillRect/>
                                    </a:stretch>
                                  </p:blipFill>
                                  <p:spPr>
                                    <a:xfrm>
                                      <a:off x="3353" y="2202"/>
                                      <a:ext cx="147" cy="154"/>
                                    </a:xfrm>
                                    <a:prstGeom prst="rect">
                                      <a:avLst/>
                                    </a:prstGeom>
                                    <a:noFill/>
                                    <a:ln w="38100">
                                      <a:noFill/>
                                      <a:miter/>
                                    </a:ln>
                                  </p:spPr>
                                </p:pic>
                              </p:oleObj>
                            </mc:Fallback>
                          </mc:AlternateContent>
                        </a:graphicData>
                      </a:graphic>
                    </p:graphicFrame>
                    <p:graphicFrame>
                      <p:nvGraphicFramePr>
                        <p:cNvPr id="63504" name="Object 79"/>
                        <p:cNvGraphicFramePr/>
                        <p:nvPr/>
                      </p:nvGraphicFramePr>
                      <p:xfrm>
                        <a:off x="3371" y="2235"/>
                        <a:ext cx="77" cy="91"/>
                      </p:xfrm>
                      <a:graphic>
                        <a:graphicData uri="http://schemas.openxmlformats.org/presentationml/2006/ole">
                          <mc:AlternateContent xmlns:mc="http://schemas.openxmlformats.org/markup-compatibility/2006">
                            <mc:Choice xmlns:v="urn:schemas-microsoft-com:vml" Requires="v">
                              <p:oleObj spid="_x0000_s3580" name="" r:id="rId47" imgW="101600" imgH="114300" progId="Equation.3">
                                <p:embed/>
                              </p:oleObj>
                            </mc:Choice>
                            <mc:Fallback>
                              <p:oleObj name="" r:id="rId47" imgW="101600" imgH="114300" progId="Equation.3">
                                <p:embed/>
                                <p:pic>
                                  <p:nvPicPr>
                                    <p:cNvPr id="0" name="图片 3579"/>
                                    <p:cNvPicPr/>
                                    <p:nvPr/>
                                  </p:nvPicPr>
                                  <p:blipFill>
                                    <a:blip r:embed="rId23"/>
                                    <a:stretch>
                                      <a:fillRect/>
                                    </a:stretch>
                                  </p:blipFill>
                                  <p:spPr>
                                    <a:xfrm>
                                      <a:off x="3371" y="2235"/>
                                      <a:ext cx="77" cy="91"/>
                                    </a:xfrm>
                                    <a:prstGeom prst="rect">
                                      <a:avLst/>
                                    </a:prstGeom>
                                    <a:noFill/>
                                    <a:ln w="38100">
                                      <a:noFill/>
                                      <a:miter/>
                                    </a:ln>
                                  </p:spPr>
                                </p:pic>
                              </p:oleObj>
                            </mc:Fallback>
                          </mc:AlternateContent>
                        </a:graphicData>
                      </a:graphic>
                    </p:graphicFrame>
                  </p:grpSp>
                  <p:grpSp>
                    <p:nvGrpSpPr>
                      <p:cNvPr id="63581" name="Group 80"/>
                      <p:cNvGrpSpPr/>
                      <p:nvPr/>
                    </p:nvGrpSpPr>
                    <p:grpSpPr>
                      <a:xfrm>
                        <a:off x="1295" y="2153"/>
                        <a:ext cx="173" cy="155"/>
                        <a:chOff x="3353" y="2202"/>
                        <a:chExt cx="147" cy="154"/>
                      </a:xfrm>
                    </p:grpSpPr>
                    <p:graphicFrame>
                      <p:nvGraphicFramePr>
                        <p:cNvPr id="63501" name="Object 81"/>
                        <p:cNvGraphicFramePr/>
                        <p:nvPr/>
                      </p:nvGraphicFramePr>
                      <p:xfrm>
                        <a:off x="3353" y="2202"/>
                        <a:ext cx="147" cy="154"/>
                      </p:xfrm>
                      <a:graphic>
                        <a:graphicData uri="http://schemas.openxmlformats.org/presentationml/2006/ole">
                          <mc:AlternateContent xmlns:mc="http://schemas.openxmlformats.org/markup-compatibility/2006">
                            <mc:Choice xmlns:v="urn:schemas-microsoft-com:vml" Requires="v">
                              <p:oleObj spid="_x0000_s3581" name="" r:id="rId48" imgW="190500" imgH="190500" progId="Equation.3">
                                <p:embed/>
                              </p:oleObj>
                            </mc:Choice>
                            <mc:Fallback>
                              <p:oleObj name="" r:id="rId48" imgW="190500" imgH="190500" progId="Equation.3">
                                <p:embed/>
                                <p:pic>
                                  <p:nvPicPr>
                                    <p:cNvPr id="0" name="图片 3580"/>
                                    <p:cNvPicPr/>
                                    <p:nvPr/>
                                  </p:nvPicPr>
                                  <p:blipFill>
                                    <a:blip r:embed="rId21"/>
                                    <a:stretch>
                                      <a:fillRect/>
                                    </a:stretch>
                                  </p:blipFill>
                                  <p:spPr>
                                    <a:xfrm>
                                      <a:off x="3353" y="2202"/>
                                      <a:ext cx="147" cy="154"/>
                                    </a:xfrm>
                                    <a:prstGeom prst="rect">
                                      <a:avLst/>
                                    </a:prstGeom>
                                    <a:noFill/>
                                    <a:ln w="38100">
                                      <a:noFill/>
                                      <a:miter/>
                                    </a:ln>
                                  </p:spPr>
                                </p:pic>
                              </p:oleObj>
                            </mc:Fallback>
                          </mc:AlternateContent>
                        </a:graphicData>
                      </a:graphic>
                    </p:graphicFrame>
                    <p:graphicFrame>
                      <p:nvGraphicFramePr>
                        <p:cNvPr id="63502" name="Object 82"/>
                        <p:cNvGraphicFramePr/>
                        <p:nvPr/>
                      </p:nvGraphicFramePr>
                      <p:xfrm>
                        <a:off x="3371" y="2235"/>
                        <a:ext cx="77" cy="91"/>
                      </p:xfrm>
                      <a:graphic>
                        <a:graphicData uri="http://schemas.openxmlformats.org/presentationml/2006/ole">
                          <mc:AlternateContent xmlns:mc="http://schemas.openxmlformats.org/markup-compatibility/2006">
                            <mc:Choice xmlns:v="urn:schemas-microsoft-com:vml" Requires="v">
                              <p:oleObj spid="_x0000_s3582" name="" r:id="rId49" imgW="101600" imgH="114300" progId="Equation.3">
                                <p:embed/>
                              </p:oleObj>
                            </mc:Choice>
                            <mc:Fallback>
                              <p:oleObj name="" r:id="rId49" imgW="101600" imgH="114300" progId="Equation.3">
                                <p:embed/>
                                <p:pic>
                                  <p:nvPicPr>
                                    <p:cNvPr id="0" name="图片 3581"/>
                                    <p:cNvPicPr/>
                                    <p:nvPr/>
                                  </p:nvPicPr>
                                  <p:blipFill>
                                    <a:blip r:embed="rId23"/>
                                    <a:stretch>
                                      <a:fillRect/>
                                    </a:stretch>
                                  </p:blipFill>
                                  <p:spPr>
                                    <a:xfrm>
                                      <a:off x="3371" y="2235"/>
                                      <a:ext cx="77" cy="91"/>
                                    </a:xfrm>
                                    <a:prstGeom prst="rect">
                                      <a:avLst/>
                                    </a:prstGeom>
                                    <a:noFill/>
                                    <a:ln w="38100">
                                      <a:noFill/>
                                      <a:miter/>
                                    </a:ln>
                                  </p:spPr>
                                </p:pic>
                              </p:oleObj>
                            </mc:Fallback>
                          </mc:AlternateContent>
                        </a:graphicData>
                      </a:graphic>
                    </p:graphicFrame>
                  </p:grpSp>
                </p:grpSp>
                <p:grpSp>
                  <p:nvGrpSpPr>
                    <p:cNvPr id="63577" name="Group 83"/>
                    <p:cNvGrpSpPr/>
                    <p:nvPr/>
                  </p:nvGrpSpPr>
                  <p:grpSpPr>
                    <a:xfrm>
                      <a:off x="1403" y="2153"/>
                      <a:ext cx="269" cy="155"/>
                      <a:chOff x="1199" y="2153"/>
                      <a:chExt cx="269" cy="155"/>
                    </a:xfrm>
                  </p:grpSpPr>
                  <p:grpSp>
                    <p:nvGrpSpPr>
                      <p:cNvPr id="63578" name="Group 84"/>
                      <p:cNvGrpSpPr/>
                      <p:nvPr/>
                    </p:nvGrpSpPr>
                    <p:grpSpPr>
                      <a:xfrm>
                        <a:off x="1199" y="2153"/>
                        <a:ext cx="173" cy="155"/>
                        <a:chOff x="3353" y="2202"/>
                        <a:chExt cx="147" cy="154"/>
                      </a:xfrm>
                    </p:grpSpPr>
                    <p:graphicFrame>
                      <p:nvGraphicFramePr>
                        <p:cNvPr id="63499" name="Object 85"/>
                        <p:cNvGraphicFramePr/>
                        <p:nvPr/>
                      </p:nvGraphicFramePr>
                      <p:xfrm>
                        <a:off x="3353" y="2202"/>
                        <a:ext cx="147" cy="154"/>
                      </p:xfrm>
                      <a:graphic>
                        <a:graphicData uri="http://schemas.openxmlformats.org/presentationml/2006/ole">
                          <mc:AlternateContent xmlns:mc="http://schemas.openxmlformats.org/markup-compatibility/2006">
                            <mc:Choice xmlns:v="urn:schemas-microsoft-com:vml" Requires="v">
                              <p:oleObj spid="_x0000_s3583" name="" r:id="rId50" imgW="190500" imgH="190500" progId="Equation.3">
                                <p:embed/>
                              </p:oleObj>
                            </mc:Choice>
                            <mc:Fallback>
                              <p:oleObj name="" r:id="rId50" imgW="190500" imgH="190500" progId="Equation.3">
                                <p:embed/>
                                <p:pic>
                                  <p:nvPicPr>
                                    <p:cNvPr id="0" name="图片 3582"/>
                                    <p:cNvPicPr/>
                                    <p:nvPr/>
                                  </p:nvPicPr>
                                  <p:blipFill>
                                    <a:blip r:embed="rId21"/>
                                    <a:stretch>
                                      <a:fillRect/>
                                    </a:stretch>
                                  </p:blipFill>
                                  <p:spPr>
                                    <a:xfrm>
                                      <a:off x="3353" y="2202"/>
                                      <a:ext cx="147" cy="154"/>
                                    </a:xfrm>
                                    <a:prstGeom prst="rect">
                                      <a:avLst/>
                                    </a:prstGeom>
                                    <a:noFill/>
                                    <a:ln w="38100">
                                      <a:noFill/>
                                      <a:miter/>
                                    </a:ln>
                                  </p:spPr>
                                </p:pic>
                              </p:oleObj>
                            </mc:Fallback>
                          </mc:AlternateContent>
                        </a:graphicData>
                      </a:graphic>
                    </p:graphicFrame>
                    <p:graphicFrame>
                      <p:nvGraphicFramePr>
                        <p:cNvPr id="63500" name="Object 86"/>
                        <p:cNvGraphicFramePr/>
                        <p:nvPr/>
                      </p:nvGraphicFramePr>
                      <p:xfrm>
                        <a:off x="3371" y="2235"/>
                        <a:ext cx="77" cy="91"/>
                      </p:xfrm>
                      <a:graphic>
                        <a:graphicData uri="http://schemas.openxmlformats.org/presentationml/2006/ole">
                          <mc:AlternateContent xmlns:mc="http://schemas.openxmlformats.org/markup-compatibility/2006">
                            <mc:Choice xmlns:v="urn:schemas-microsoft-com:vml" Requires="v">
                              <p:oleObj spid="_x0000_s3584" name="" r:id="rId51" imgW="101600" imgH="114300" progId="Equation.3">
                                <p:embed/>
                              </p:oleObj>
                            </mc:Choice>
                            <mc:Fallback>
                              <p:oleObj name="" r:id="rId51" imgW="101600" imgH="114300" progId="Equation.3">
                                <p:embed/>
                                <p:pic>
                                  <p:nvPicPr>
                                    <p:cNvPr id="0" name="图片 3583"/>
                                    <p:cNvPicPr/>
                                    <p:nvPr/>
                                  </p:nvPicPr>
                                  <p:blipFill>
                                    <a:blip r:embed="rId23"/>
                                    <a:stretch>
                                      <a:fillRect/>
                                    </a:stretch>
                                  </p:blipFill>
                                  <p:spPr>
                                    <a:xfrm>
                                      <a:off x="3371" y="2235"/>
                                      <a:ext cx="77" cy="91"/>
                                    </a:xfrm>
                                    <a:prstGeom prst="rect">
                                      <a:avLst/>
                                    </a:prstGeom>
                                    <a:noFill/>
                                    <a:ln w="38100">
                                      <a:noFill/>
                                      <a:miter/>
                                    </a:ln>
                                  </p:spPr>
                                </p:pic>
                              </p:oleObj>
                            </mc:Fallback>
                          </mc:AlternateContent>
                        </a:graphicData>
                      </a:graphic>
                    </p:graphicFrame>
                  </p:grpSp>
                  <p:grpSp>
                    <p:nvGrpSpPr>
                      <p:cNvPr id="63579" name="Group 87"/>
                      <p:cNvGrpSpPr/>
                      <p:nvPr/>
                    </p:nvGrpSpPr>
                    <p:grpSpPr>
                      <a:xfrm>
                        <a:off x="1295" y="2153"/>
                        <a:ext cx="173" cy="155"/>
                        <a:chOff x="3353" y="2202"/>
                        <a:chExt cx="147" cy="154"/>
                      </a:xfrm>
                    </p:grpSpPr>
                    <p:graphicFrame>
                      <p:nvGraphicFramePr>
                        <p:cNvPr id="63497" name="Object 88"/>
                        <p:cNvGraphicFramePr/>
                        <p:nvPr/>
                      </p:nvGraphicFramePr>
                      <p:xfrm>
                        <a:off x="3353" y="2202"/>
                        <a:ext cx="147" cy="154"/>
                      </p:xfrm>
                      <a:graphic>
                        <a:graphicData uri="http://schemas.openxmlformats.org/presentationml/2006/ole">
                          <mc:AlternateContent xmlns:mc="http://schemas.openxmlformats.org/markup-compatibility/2006">
                            <mc:Choice xmlns:v="urn:schemas-microsoft-com:vml" Requires="v">
                              <p:oleObj spid="_x0000_s3585" name="" r:id="rId52" imgW="190500" imgH="190500" progId="Equation.3">
                                <p:embed/>
                              </p:oleObj>
                            </mc:Choice>
                            <mc:Fallback>
                              <p:oleObj name="" r:id="rId52" imgW="190500" imgH="190500" progId="Equation.3">
                                <p:embed/>
                                <p:pic>
                                  <p:nvPicPr>
                                    <p:cNvPr id="0" name="图片 3584"/>
                                    <p:cNvPicPr/>
                                    <p:nvPr/>
                                  </p:nvPicPr>
                                  <p:blipFill>
                                    <a:blip r:embed="rId21"/>
                                    <a:stretch>
                                      <a:fillRect/>
                                    </a:stretch>
                                  </p:blipFill>
                                  <p:spPr>
                                    <a:xfrm>
                                      <a:off x="3353" y="2202"/>
                                      <a:ext cx="147" cy="154"/>
                                    </a:xfrm>
                                    <a:prstGeom prst="rect">
                                      <a:avLst/>
                                    </a:prstGeom>
                                    <a:noFill/>
                                    <a:ln w="38100">
                                      <a:noFill/>
                                      <a:miter/>
                                    </a:ln>
                                  </p:spPr>
                                </p:pic>
                              </p:oleObj>
                            </mc:Fallback>
                          </mc:AlternateContent>
                        </a:graphicData>
                      </a:graphic>
                    </p:graphicFrame>
                    <p:graphicFrame>
                      <p:nvGraphicFramePr>
                        <p:cNvPr id="63498" name="Object 89"/>
                        <p:cNvGraphicFramePr/>
                        <p:nvPr/>
                      </p:nvGraphicFramePr>
                      <p:xfrm>
                        <a:off x="3371" y="2235"/>
                        <a:ext cx="77" cy="91"/>
                      </p:xfrm>
                      <a:graphic>
                        <a:graphicData uri="http://schemas.openxmlformats.org/presentationml/2006/ole">
                          <mc:AlternateContent xmlns:mc="http://schemas.openxmlformats.org/markup-compatibility/2006">
                            <mc:Choice xmlns:v="urn:schemas-microsoft-com:vml" Requires="v">
                              <p:oleObj spid="_x0000_s3586" name="" r:id="rId53" imgW="101600" imgH="114300" progId="Equation.3">
                                <p:embed/>
                              </p:oleObj>
                            </mc:Choice>
                            <mc:Fallback>
                              <p:oleObj name="" r:id="rId53" imgW="101600" imgH="114300" progId="Equation.3">
                                <p:embed/>
                                <p:pic>
                                  <p:nvPicPr>
                                    <p:cNvPr id="0" name="图片 3585"/>
                                    <p:cNvPicPr/>
                                    <p:nvPr/>
                                  </p:nvPicPr>
                                  <p:blipFill>
                                    <a:blip r:embed="rId23"/>
                                    <a:stretch>
                                      <a:fillRect/>
                                    </a:stretch>
                                  </p:blipFill>
                                  <p:spPr>
                                    <a:xfrm>
                                      <a:off x="3371" y="2235"/>
                                      <a:ext cx="77" cy="91"/>
                                    </a:xfrm>
                                    <a:prstGeom prst="rect">
                                      <a:avLst/>
                                    </a:prstGeom>
                                    <a:noFill/>
                                    <a:ln w="38100">
                                      <a:noFill/>
                                      <a:miter/>
                                    </a:ln>
                                  </p:spPr>
                                </p:pic>
                              </p:oleObj>
                            </mc:Fallback>
                          </mc:AlternateContent>
                        </a:graphicData>
                      </a:graphic>
                    </p:graphicFrame>
                  </p:grpSp>
                </p:grpSp>
              </p:grpSp>
            </p:grpSp>
          </p:grpSp>
          <p:sp>
            <p:nvSpPr>
              <p:cNvPr id="63569" name="Freeform 90"/>
              <p:cNvSpPr/>
              <p:nvPr/>
            </p:nvSpPr>
            <p:spPr>
              <a:xfrm>
                <a:off x="3076" y="1560"/>
                <a:ext cx="147" cy="673"/>
              </a:xfrm>
              <a:custGeom>
                <a:avLst/>
                <a:gdLst>
                  <a:gd name="txL" fmla="*/ 0 w 116"/>
                  <a:gd name="txT" fmla="*/ 0 h 869"/>
                  <a:gd name="txR" fmla="*/ 116 w 116"/>
                  <a:gd name="txB" fmla="*/ 869 h 869"/>
                </a:gdLst>
                <a:ahLst/>
                <a:cxnLst>
                  <a:cxn ang="0">
                    <a:pos x="608" y="0"/>
                  </a:cxn>
                  <a:cxn ang="0">
                    <a:pos x="174" y="17"/>
                  </a:cxn>
                  <a:cxn ang="0">
                    <a:pos x="498" y="34"/>
                  </a:cxn>
                  <a:cxn ang="0">
                    <a:pos x="13" y="74"/>
                  </a:cxn>
                  <a:cxn ang="0">
                    <a:pos x="551" y="106"/>
                  </a:cxn>
                  <a:cxn ang="0">
                    <a:pos x="13" y="118"/>
                  </a:cxn>
                  <a:cxn ang="0">
                    <a:pos x="608" y="145"/>
                  </a:cxn>
                </a:cxnLst>
                <a:rect l="txL" t="txT" r="txR" b="txB"/>
                <a:pathLst>
                  <a:path w="116" h="869">
                    <a:moveTo>
                      <a:pt x="116" y="0"/>
                    </a:moveTo>
                    <a:cubicBezTo>
                      <a:pt x="76" y="35"/>
                      <a:pt x="36" y="70"/>
                      <a:pt x="33" y="104"/>
                    </a:cubicBezTo>
                    <a:cubicBezTo>
                      <a:pt x="30" y="138"/>
                      <a:pt x="100" y="150"/>
                      <a:pt x="95" y="207"/>
                    </a:cubicBezTo>
                    <a:cubicBezTo>
                      <a:pt x="90" y="264"/>
                      <a:pt x="0" y="374"/>
                      <a:pt x="2" y="445"/>
                    </a:cubicBezTo>
                    <a:cubicBezTo>
                      <a:pt x="4" y="516"/>
                      <a:pt x="105" y="586"/>
                      <a:pt x="105" y="631"/>
                    </a:cubicBezTo>
                    <a:cubicBezTo>
                      <a:pt x="105" y="676"/>
                      <a:pt x="0" y="674"/>
                      <a:pt x="2" y="714"/>
                    </a:cubicBezTo>
                    <a:cubicBezTo>
                      <a:pt x="4" y="754"/>
                      <a:pt x="60" y="811"/>
                      <a:pt x="116" y="869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lvl="0" eaLnBrk="1" hangingPunct="1"/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3570" name="Freeform 91"/>
              <p:cNvSpPr/>
              <p:nvPr/>
            </p:nvSpPr>
            <p:spPr>
              <a:xfrm flipH="1">
                <a:off x="4739" y="1550"/>
                <a:ext cx="101" cy="685"/>
              </a:xfrm>
              <a:custGeom>
                <a:avLst/>
                <a:gdLst>
                  <a:gd name="txL" fmla="*/ 0 w 116"/>
                  <a:gd name="txT" fmla="*/ 0 h 869"/>
                  <a:gd name="txR" fmla="*/ 116 w 116"/>
                  <a:gd name="txB" fmla="*/ 869 h 869"/>
                </a:gdLst>
                <a:ahLst/>
                <a:cxnLst>
                  <a:cxn ang="0">
                    <a:pos x="44" y="0"/>
                  </a:cxn>
                  <a:cxn ang="0">
                    <a:pos x="13" y="20"/>
                  </a:cxn>
                  <a:cxn ang="0">
                    <a:pos x="37" y="39"/>
                  </a:cxn>
                  <a:cxn ang="0">
                    <a:pos x="2" y="84"/>
                  </a:cxn>
                  <a:cxn ang="0">
                    <a:pos x="39" y="119"/>
                  </a:cxn>
                  <a:cxn ang="0">
                    <a:pos x="2" y="136"/>
                  </a:cxn>
                  <a:cxn ang="0">
                    <a:pos x="44" y="165"/>
                  </a:cxn>
                </a:cxnLst>
                <a:rect l="txL" t="txT" r="txR" b="txB"/>
                <a:pathLst>
                  <a:path w="116" h="869">
                    <a:moveTo>
                      <a:pt x="116" y="0"/>
                    </a:moveTo>
                    <a:cubicBezTo>
                      <a:pt x="76" y="35"/>
                      <a:pt x="36" y="70"/>
                      <a:pt x="33" y="104"/>
                    </a:cubicBezTo>
                    <a:cubicBezTo>
                      <a:pt x="30" y="138"/>
                      <a:pt x="100" y="150"/>
                      <a:pt x="95" y="207"/>
                    </a:cubicBezTo>
                    <a:cubicBezTo>
                      <a:pt x="90" y="264"/>
                      <a:pt x="0" y="374"/>
                      <a:pt x="2" y="445"/>
                    </a:cubicBezTo>
                    <a:cubicBezTo>
                      <a:pt x="4" y="516"/>
                      <a:pt x="105" y="586"/>
                      <a:pt x="105" y="631"/>
                    </a:cubicBezTo>
                    <a:cubicBezTo>
                      <a:pt x="105" y="676"/>
                      <a:pt x="0" y="674"/>
                      <a:pt x="2" y="714"/>
                    </a:cubicBezTo>
                    <a:cubicBezTo>
                      <a:pt x="4" y="754"/>
                      <a:pt x="60" y="811"/>
                      <a:pt x="116" y="869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lvl="0" eaLnBrk="1" hangingPunct="1"/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63564" name="Line 92"/>
            <p:cNvSpPr/>
            <p:nvPr/>
          </p:nvSpPr>
          <p:spPr>
            <a:xfrm>
              <a:off x="2579" y="1640"/>
              <a:ext cx="396" cy="0"/>
            </a:xfrm>
            <a:prstGeom prst="line">
              <a:avLst/>
            </a:prstGeom>
            <a:ln w="28575" cap="flat" cmpd="sng">
              <a:solidFill>
                <a:srgbClr val="FF3300"/>
              </a:solidFill>
              <a:prstDash val="solid"/>
              <a:headEnd type="none" w="med" len="med"/>
              <a:tailEnd type="triangle" w="med" len="med"/>
            </a:ln>
          </p:spPr>
        </p:sp>
      </p:grpSp>
      <p:grpSp>
        <p:nvGrpSpPr>
          <p:cNvPr id="63546" name="Group 93"/>
          <p:cNvGrpSpPr/>
          <p:nvPr/>
        </p:nvGrpSpPr>
        <p:grpSpPr>
          <a:xfrm>
            <a:off x="1601788" y="1373188"/>
            <a:ext cx="2174875" cy="1879600"/>
            <a:chOff x="869" y="1232"/>
            <a:chExt cx="1626" cy="1405"/>
          </a:xfrm>
        </p:grpSpPr>
        <p:pic>
          <p:nvPicPr>
            <p:cNvPr id="63557" name="Picture 94" descr="msotw9_temp0"/>
            <p:cNvPicPr>
              <a:picLocks noChangeAspect="1"/>
            </p:cNvPicPr>
            <p:nvPr/>
          </p:nvPicPr>
          <p:blipFill>
            <a:blip r:embed="rId54"/>
            <a:srcRect l="6306"/>
            <a:stretch>
              <a:fillRect/>
            </a:stretch>
          </p:blipFill>
          <p:spPr>
            <a:xfrm>
              <a:off x="869" y="1232"/>
              <a:ext cx="1626" cy="1405"/>
            </a:xfrm>
            <a:prstGeom prst="rect">
              <a:avLst/>
            </a:prstGeom>
            <a:noFill/>
            <a:ln w="28575" cap="flat" cmpd="sng">
              <a:solidFill>
                <a:srgbClr val="FF9900"/>
              </a:solidFill>
              <a:prstDash val="solid"/>
              <a:miter/>
              <a:headEnd type="none" w="med" len="med"/>
              <a:tailEnd type="none" w="med" len="med"/>
            </a:ln>
          </p:spPr>
        </p:pic>
        <p:sp>
          <p:nvSpPr>
            <p:cNvPr id="63558" name="Line 95"/>
            <p:cNvSpPr/>
            <p:nvPr/>
          </p:nvSpPr>
          <p:spPr>
            <a:xfrm>
              <a:off x="993" y="2114"/>
              <a:ext cx="1313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triangle" w="med" len="med"/>
              <a:tailEnd type="triangle" w="med" len="med"/>
            </a:ln>
          </p:spPr>
        </p:sp>
        <p:sp>
          <p:nvSpPr>
            <p:cNvPr id="63559" name="Line 96"/>
            <p:cNvSpPr/>
            <p:nvPr/>
          </p:nvSpPr>
          <p:spPr>
            <a:xfrm>
              <a:off x="2306" y="1917"/>
              <a:ext cx="0" cy="26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</p:sp>
        <p:sp>
          <p:nvSpPr>
            <p:cNvPr id="63560" name="Line 97"/>
            <p:cNvSpPr/>
            <p:nvPr/>
          </p:nvSpPr>
          <p:spPr>
            <a:xfrm>
              <a:off x="984" y="1917"/>
              <a:ext cx="0" cy="30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</p:sp>
        <p:sp>
          <p:nvSpPr>
            <p:cNvPr id="63561" name="Line 98"/>
            <p:cNvSpPr/>
            <p:nvPr/>
          </p:nvSpPr>
          <p:spPr>
            <a:xfrm>
              <a:off x="2271" y="2340"/>
              <a:ext cx="44" cy="10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graphicFrame>
          <p:nvGraphicFramePr>
            <p:cNvPr id="63492" name="Object 99"/>
            <p:cNvGraphicFramePr/>
            <p:nvPr/>
          </p:nvGraphicFramePr>
          <p:xfrm>
            <a:off x="1666" y="1950"/>
            <a:ext cx="94" cy="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87" name="" r:id="rId55" imgW="101600" imgH="177800" progId="Equation.3">
                    <p:embed/>
                  </p:oleObj>
                </mc:Choice>
                <mc:Fallback>
                  <p:oleObj name="" r:id="rId55" imgW="101600" imgH="177800" progId="Equation.3">
                    <p:embed/>
                    <p:pic>
                      <p:nvPicPr>
                        <p:cNvPr id="0" name="图片 3586"/>
                        <p:cNvPicPr/>
                        <p:nvPr/>
                      </p:nvPicPr>
                      <p:blipFill>
                        <a:blip r:embed="rId56"/>
                        <a:stretch>
                          <a:fillRect/>
                        </a:stretch>
                      </p:blipFill>
                      <p:spPr>
                        <a:xfrm>
                          <a:off x="1666" y="1950"/>
                          <a:ext cx="94" cy="18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3493" name="Object 100"/>
            <p:cNvGraphicFramePr/>
            <p:nvPr/>
          </p:nvGraphicFramePr>
          <p:xfrm>
            <a:off x="2302" y="2276"/>
            <a:ext cx="116" cy="1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88" name="" r:id="rId57" imgW="152400" imgH="152400" progId="Equation.3">
                    <p:embed/>
                  </p:oleObj>
                </mc:Choice>
                <mc:Fallback>
                  <p:oleObj name="" r:id="rId57" imgW="152400" imgH="152400" progId="Equation.3">
                    <p:embed/>
                    <p:pic>
                      <p:nvPicPr>
                        <p:cNvPr id="0" name="图片 3587"/>
                        <p:cNvPicPr/>
                        <p:nvPr/>
                      </p:nvPicPr>
                      <p:blipFill>
                        <a:blip r:embed="rId58"/>
                        <a:stretch>
                          <a:fillRect/>
                        </a:stretch>
                      </p:blipFill>
                      <p:spPr>
                        <a:xfrm>
                          <a:off x="2302" y="2276"/>
                          <a:ext cx="116" cy="12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3494" name="Object 101"/>
            <p:cNvGraphicFramePr/>
            <p:nvPr/>
          </p:nvGraphicFramePr>
          <p:xfrm>
            <a:off x="2234" y="2235"/>
            <a:ext cx="84" cy="1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89" name="" r:id="rId59" imgW="127000" imgH="139700" progId="Equation.3">
                    <p:embed/>
                  </p:oleObj>
                </mc:Choice>
                <mc:Fallback>
                  <p:oleObj name="" r:id="rId59" imgW="127000" imgH="139700" progId="Equation.3">
                    <p:embed/>
                    <p:pic>
                      <p:nvPicPr>
                        <p:cNvPr id="0" name="图片 3588"/>
                        <p:cNvPicPr/>
                        <p:nvPr/>
                      </p:nvPicPr>
                      <p:blipFill>
                        <a:blip r:embed="rId60"/>
                        <a:stretch>
                          <a:fillRect/>
                        </a:stretch>
                      </p:blipFill>
                      <p:spPr>
                        <a:xfrm>
                          <a:off x="2234" y="2235"/>
                          <a:ext cx="84" cy="10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3495" name="Object 102"/>
            <p:cNvGraphicFramePr/>
            <p:nvPr/>
          </p:nvGraphicFramePr>
          <p:xfrm>
            <a:off x="1177" y="1445"/>
            <a:ext cx="97" cy="1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90" name="" r:id="rId61" imgW="127000" imgH="139700" progId="Equation.3">
                    <p:embed/>
                  </p:oleObj>
                </mc:Choice>
                <mc:Fallback>
                  <p:oleObj name="" r:id="rId61" imgW="127000" imgH="139700" progId="Equation.3">
                    <p:embed/>
                    <p:pic>
                      <p:nvPicPr>
                        <p:cNvPr id="0" name="图片 3589"/>
                        <p:cNvPicPr/>
                        <p:nvPr/>
                      </p:nvPicPr>
                      <p:blipFill>
                        <a:blip r:embed="rId62"/>
                        <a:stretch>
                          <a:fillRect/>
                        </a:stretch>
                      </p:blipFill>
                      <p:spPr>
                        <a:xfrm>
                          <a:off x="1177" y="1445"/>
                          <a:ext cx="97" cy="11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3547" name="Group 103"/>
          <p:cNvGrpSpPr/>
          <p:nvPr/>
        </p:nvGrpSpPr>
        <p:grpSpPr>
          <a:xfrm>
            <a:off x="857250" y="374650"/>
            <a:ext cx="6842125" cy="950913"/>
            <a:chOff x="724" y="236"/>
            <a:chExt cx="4310" cy="599"/>
          </a:xfrm>
        </p:grpSpPr>
        <p:sp>
          <p:nvSpPr>
            <p:cNvPr id="63551" name="Text Box 104"/>
            <p:cNvSpPr txBox="1"/>
            <p:nvPr/>
          </p:nvSpPr>
          <p:spPr>
            <a:xfrm>
              <a:off x="724" y="236"/>
              <a:ext cx="4310" cy="29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lvl="0" eaLnBrk="1" hangingPunct="1"/>
              <a:r>
                <a:rPr lang="zh-CN" altLang="en-US" sz="2400" dirty="0">
                  <a:solidFill>
                    <a:srgbClr val="FF33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例  </a:t>
              </a:r>
              <a:r>
                <a:rPr lang="zh-CN" altLang="en-US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无限长载流直螺线管的磁场（     线密绕）</a:t>
              </a:r>
              <a:endPara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graphicFrame>
          <p:nvGraphicFramePr>
            <p:cNvPr id="63490" name="Object 105"/>
            <p:cNvGraphicFramePr/>
            <p:nvPr/>
          </p:nvGraphicFramePr>
          <p:xfrm>
            <a:off x="3649" y="244"/>
            <a:ext cx="559" cy="2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91" name="" r:id="rId63" imgW="405765" imgH="177800" progId="Equation.3">
                    <p:embed/>
                  </p:oleObj>
                </mc:Choice>
                <mc:Fallback>
                  <p:oleObj name="" r:id="rId63" imgW="405765" imgH="177800" progId="Equation.3">
                    <p:embed/>
                    <p:pic>
                      <p:nvPicPr>
                        <p:cNvPr id="0" name="图片 3590"/>
                        <p:cNvPicPr/>
                        <p:nvPr/>
                      </p:nvPicPr>
                      <p:blipFill>
                        <a:blip r:embed="rId64"/>
                        <a:stretch>
                          <a:fillRect/>
                        </a:stretch>
                      </p:blipFill>
                      <p:spPr>
                        <a:xfrm>
                          <a:off x="3649" y="244"/>
                          <a:ext cx="559" cy="25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3552" name="Line 106"/>
            <p:cNvSpPr/>
            <p:nvPr/>
          </p:nvSpPr>
          <p:spPr>
            <a:xfrm>
              <a:off x="4009" y="468"/>
              <a:ext cx="0" cy="192"/>
            </a:xfrm>
            <a:prstGeom prst="line">
              <a:avLst/>
            </a:prstGeom>
            <a:ln w="19050" cap="flat" cmpd="sng">
              <a:solidFill>
                <a:srgbClr val="FF33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63553" name="Text Box 107"/>
            <p:cNvSpPr txBox="1"/>
            <p:nvPr/>
          </p:nvSpPr>
          <p:spPr>
            <a:xfrm>
              <a:off x="3424" y="585"/>
              <a:ext cx="1516" cy="250"/>
            </a:xfrm>
            <a:prstGeom prst="rect">
              <a:avLst/>
            </a:prstGeom>
            <a:noFill/>
            <a:ln w="38100">
              <a:noFill/>
            </a:ln>
          </p:spPr>
          <p:txBody>
            <a:bodyPr>
              <a:spAutoFit/>
            </a:bodyPr>
            <a:p>
              <a:pPr lvl="0" algn="ctr" eaLnBrk="1" hangingPunct="1">
                <a:spcBef>
                  <a:spcPct val="50000"/>
                </a:spcBef>
              </a:pPr>
              <a:r>
                <a:rPr lang="zh-CN" altLang="en-US" sz="2000" dirty="0">
                  <a:latin typeface="宋体" panose="02010600030101010101" pitchFamily="2" charset="-122"/>
                  <a:ea typeface="宋体" panose="02010600030101010101" pitchFamily="2" charset="-122"/>
                </a:rPr>
                <a:t>单位长度上的匝数</a:t>
              </a:r>
              <a:endPara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3554" name="Line 108"/>
            <p:cNvSpPr/>
            <p:nvPr/>
          </p:nvSpPr>
          <p:spPr>
            <a:xfrm>
              <a:off x="1759" y="450"/>
              <a:ext cx="0" cy="155"/>
            </a:xfrm>
            <a:prstGeom prst="line">
              <a:avLst/>
            </a:prstGeom>
            <a:ln w="19050" cap="flat" cmpd="sng">
              <a:solidFill>
                <a:srgbClr val="FF3300"/>
              </a:solidFill>
              <a:prstDash val="solid"/>
              <a:headEnd type="none" w="med" len="med"/>
              <a:tailEnd type="triangle" w="med" len="med"/>
            </a:ln>
          </p:spPr>
        </p:sp>
        <p:grpSp>
          <p:nvGrpSpPr>
            <p:cNvPr id="63555" name="Group 109"/>
            <p:cNvGrpSpPr/>
            <p:nvPr/>
          </p:nvGrpSpPr>
          <p:grpSpPr>
            <a:xfrm>
              <a:off x="1140" y="560"/>
              <a:ext cx="1789" cy="250"/>
              <a:chOff x="1140" y="615"/>
              <a:chExt cx="1789" cy="250"/>
            </a:xfrm>
          </p:grpSpPr>
          <p:graphicFrame>
            <p:nvGraphicFramePr>
              <p:cNvPr id="63491" name="Object 110"/>
              <p:cNvGraphicFramePr/>
              <p:nvPr/>
            </p:nvGraphicFramePr>
            <p:xfrm>
              <a:off x="1140" y="626"/>
              <a:ext cx="548" cy="21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592" name="" r:id="rId65" imgW="456565" imgH="177800" progId="Equation.DSMT4">
                      <p:embed/>
                    </p:oleObj>
                  </mc:Choice>
                  <mc:Fallback>
                    <p:oleObj name="" r:id="rId65" imgW="456565" imgH="177800" progId="Equation.DSMT4">
                      <p:embed/>
                      <p:pic>
                        <p:nvPicPr>
                          <p:cNvPr id="0" name="图片 3591"/>
                          <p:cNvPicPr/>
                          <p:nvPr/>
                        </p:nvPicPr>
                        <p:blipFill>
                          <a:blip r:embed="rId66"/>
                          <a:stretch>
                            <a:fillRect/>
                          </a:stretch>
                        </p:blipFill>
                        <p:spPr>
                          <a:xfrm>
                            <a:off x="1140" y="626"/>
                            <a:ext cx="548" cy="213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63556" name="Text Box 111"/>
              <p:cNvSpPr txBox="1"/>
              <p:nvPr/>
            </p:nvSpPr>
            <p:spPr>
              <a:xfrm>
                <a:off x="1633" y="615"/>
                <a:ext cx="1296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lvl="0" eaLnBrk="1" hangingPunct="1">
                  <a:spcBef>
                    <a:spcPct val="50000"/>
                  </a:spcBef>
                </a:pPr>
                <a:r>
                  <a: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，对邻近场点</a:t>
                </a:r>
                <a:endParaRPr lang="zh-CN" altLang="en-US" sz="20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</p:grpSp>
      <p:pic>
        <p:nvPicPr>
          <p:cNvPr id="63548" name="Picture 5" descr="C:\My Documents\XXX7.jpg"/>
          <p:cNvPicPr>
            <a:picLocks noChangeAspect="1"/>
          </p:cNvPicPr>
          <p:nvPr/>
        </p:nvPicPr>
        <p:blipFill>
          <a:blip r:embed="rId67"/>
          <a:stretch>
            <a:fillRect/>
          </a:stretch>
        </p:blipFill>
        <p:spPr>
          <a:xfrm>
            <a:off x="4500563" y="3786188"/>
            <a:ext cx="3822700" cy="250666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3549" name="Picture 6" descr="C:\My Documents\XXX66.jpg"/>
          <p:cNvPicPr>
            <a:picLocks noChangeAspect="1"/>
          </p:cNvPicPr>
          <p:nvPr/>
        </p:nvPicPr>
        <p:blipFill>
          <a:blip r:embed="rId68"/>
          <a:stretch>
            <a:fillRect/>
          </a:stretch>
        </p:blipFill>
        <p:spPr>
          <a:xfrm>
            <a:off x="749300" y="3786188"/>
            <a:ext cx="3892550" cy="25177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3550" name="Rectangle 7"/>
          <p:cNvSpPr/>
          <p:nvPr/>
        </p:nvSpPr>
        <p:spPr>
          <a:xfrm>
            <a:off x="749300" y="3786188"/>
            <a:ext cx="7573963" cy="2506662"/>
          </a:xfrm>
          <a:prstGeom prst="rect">
            <a:avLst/>
          </a:prstGeom>
          <a:noFill/>
          <a:ln w="28575">
            <a:noFill/>
          </a:ln>
        </p:spPr>
        <p:txBody>
          <a:bodyPr wrap="none" anchor="ctr"/>
          <a:p>
            <a:pPr lvl="0" eaLnBrk="1" hangingPunct="1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4522" name="Rectangle 7"/>
          <p:cNvSpPr/>
          <p:nvPr/>
        </p:nvSpPr>
        <p:spPr>
          <a:xfrm>
            <a:off x="785813" y="500063"/>
            <a:ext cx="7573962" cy="2506662"/>
          </a:xfrm>
          <a:prstGeom prst="rect">
            <a:avLst/>
          </a:prstGeom>
          <a:noFill/>
          <a:ln w="28575">
            <a:noFill/>
          </a:ln>
        </p:spPr>
        <p:txBody>
          <a:bodyPr wrap="none" anchor="ctr"/>
          <a:p>
            <a:pPr lvl="0" eaLnBrk="1" hangingPunct="1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4523" name="Rectangle 9"/>
          <p:cNvSpPr/>
          <p:nvPr/>
        </p:nvSpPr>
        <p:spPr>
          <a:xfrm>
            <a:off x="642938" y="571500"/>
            <a:ext cx="3500437" cy="15700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/>
            <a:r>
              <a:rPr lang="en-US" altLang="zh-CN" sz="2400" dirty="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zh-CN" altLang="en-US" sz="2400" dirty="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解 </a:t>
            </a:r>
            <a:r>
              <a:rPr lang="en-US" altLang="zh-CN" sz="2400" dirty="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1 ) 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对称性分析螺旋管内为均匀场 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方向沿轴向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,  </a:t>
            </a:r>
            <a:r>
              <a:rPr lang="zh-CN" altLang="en-US" sz="2400" dirty="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外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部磁感强度趋于零 ，即       。</a:t>
            </a:r>
            <a:endParaRPr lang="en-US" altLang="zh-CN" sz="2400" dirty="0"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64514" name="Object 3"/>
          <p:cNvGraphicFramePr/>
          <p:nvPr/>
        </p:nvGraphicFramePr>
        <p:xfrm>
          <a:off x="2786063" y="1757363"/>
          <a:ext cx="785812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3" name="" r:id="rId1" imgW="698500" imgH="279400" progId="Equation.3">
                  <p:embed/>
                </p:oleObj>
              </mc:Choice>
              <mc:Fallback>
                <p:oleObj name="" r:id="rId1" imgW="698500" imgH="279400" progId="Equation.3">
                  <p:embed/>
                  <p:pic>
                    <p:nvPicPr>
                      <p:cNvPr id="0" name="图片 359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786063" y="1757363"/>
                        <a:ext cx="785812" cy="3143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7" name="Text Box 218"/>
          <p:cNvSpPr txBox="1"/>
          <p:nvPr/>
        </p:nvSpPr>
        <p:spPr>
          <a:xfrm>
            <a:off x="642938" y="3000375"/>
            <a:ext cx="2500312" cy="4619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/>
            <a:r>
              <a:rPr lang="en-US" altLang="zh-CN" sz="2400" dirty="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2 )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选回路。</a:t>
            </a:r>
            <a:endParaRPr lang="en-US" altLang="zh-CN" sz="2400" dirty="0">
              <a:latin typeface="楷体_GB2312" pitchFamily="49" charset="-122"/>
              <a:ea typeface="楷体_GB2312" pitchFamily="49" charset="-122"/>
            </a:endParaRPr>
          </a:p>
        </p:txBody>
      </p:sp>
      <p:grpSp>
        <p:nvGrpSpPr>
          <p:cNvPr id="64525" name="组合 42"/>
          <p:cNvGrpSpPr/>
          <p:nvPr/>
        </p:nvGrpSpPr>
        <p:grpSpPr>
          <a:xfrm>
            <a:off x="642938" y="2098675"/>
            <a:ext cx="2928937" cy="830263"/>
            <a:chOff x="857244" y="2071678"/>
            <a:chExt cx="2928938" cy="830262"/>
          </a:xfrm>
        </p:grpSpPr>
        <p:sp>
          <p:nvSpPr>
            <p:cNvPr id="64549" name="Text Box 232"/>
            <p:cNvSpPr txBox="1"/>
            <p:nvPr/>
          </p:nvSpPr>
          <p:spPr>
            <a:xfrm>
              <a:off x="857244" y="2071678"/>
              <a:ext cx="2928938" cy="83026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eaLnBrk="1" hangingPunct="1"/>
              <a:r>
                <a:rPr lang="zh-CN" altLang="en-US" sz="2400" dirty="0">
                  <a:latin typeface="楷体_GB2312" pitchFamily="49" charset="-122"/>
                  <a:ea typeface="楷体_GB2312" pitchFamily="49" charset="-122"/>
                </a:rPr>
                <a:t>磁场   的方向与电流   成</a:t>
              </a:r>
              <a:r>
                <a:rPr lang="zh-CN" altLang="en-US" sz="2400" dirty="0">
                  <a:solidFill>
                    <a:srgbClr val="CC0000"/>
                  </a:solidFill>
                  <a:latin typeface="楷体_GB2312" pitchFamily="49" charset="-122"/>
                  <a:ea typeface="楷体_GB2312" pitchFamily="49" charset="-122"/>
                </a:rPr>
                <a:t>右螺旋</a:t>
              </a:r>
              <a:r>
                <a:rPr lang="en-US" altLang="zh-CN" sz="2400" dirty="0">
                  <a:latin typeface="楷体_GB2312" pitchFamily="49" charset="-122"/>
                  <a:ea typeface="楷体_GB2312" pitchFamily="49" charset="-122"/>
                </a:rPr>
                <a:t>.</a:t>
              </a:r>
              <a:endParaRPr lang="en-US" altLang="zh-CN" sz="2400" dirty="0">
                <a:latin typeface="楷体_GB2312" pitchFamily="49" charset="-122"/>
                <a:ea typeface="楷体_GB2312" pitchFamily="49" charset="-122"/>
              </a:endParaRPr>
            </a:p>
          </p:txBody>
        </p:sp>
        <p:graphicFrame>
          <p:nvGraphicFramePr>
            <p:cNvPr id="64520" name="Object 4"/>
            <p:cNvGraphicFramePr/>
            <p:nvPr/>
          </p:nvGraphicFramePr>
          <p:xfrm>
            <a:off x="1571619" y="2071678"/>
            <a:ext cx="571500" cy="4095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96" name="" r:id="rId3" imgW="152400" imgH="190500" progId="Equation.DSMT4">
                    <p:embed/>
                  </p:oleObj>
                </mc:Choice>
                <mc:Fallback>
                  <p:oleObj name="" r:id="rId3" imgW="152400" imgH="190500" progId="Equation.DSMT4">
                    <p:embed/>
                    <p:pic>
                      <p:nvPicPr>
                        <p:cNvPr id="0" name="图片 3595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571619" y="2071678"/>
                          <a:ext cx="571500" cy="40957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4521" name="Object 5"/>
            <p:cNvGraphicFramePr/>
            <p:nvPr/>
          </p:nvGraphicFramePr>
          <p:xfrm>
            <a:off x="1285869" y="2522534"/>
            <a:ext cx="428625" cy="3349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95" name="" r:id="rId5" imgW="165100" imgH="228600" progId="Equation.DSMT4">
                    <p:embed/>
                  </p:oleObj>
                </mc:Choice>
                <mc:Fallback>
                  <p:oleObj name="" r:id="rId5" imgW="165100" imgH="228600" progId="Equation.DSMT4">
                    <p:embed/>
                    <p:pic>
                      <p:nvPicPr>
                        <p:cNvPr id="0" name="图片 3594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285869" y="2522534"/>
                          <a:ext cx="428625" cy="33496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4515" name="Object 8"/>
          <p:cNvGraphicFramePr/>
          <p:nvPr/>
        </p:nvGraphicFramePr>
        <p:xfrm>
          <a:off x="4829175" y="642938"/>
          <a:ext cx="3657600" cy="1871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4" name="" r:id="rId7" imgW="5981700" imgH="2581275" progId="Paint.Picture">
                  <p:embed/>
                </p:oleObj>
              </mc:Choice>
              <mc:Fallback>
                <p:oleObj name="" r:id="rId7" imgW="5981700" imgH="2581275" progId="Paint.Picture">
                  <p:embed/>
                  <p:pic>
                    <p:nvPicPr>
                      <p:cNvPr id="0" name="图片 359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829175" y="642938"/>
                        <a:ext cx="3657600" cy="18716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9"/>
          <p:cNvGrpSpPr/>
          <p:nvPr/>
        </p:nvGrpSpPr>
        <p:grpSpPr>
          <a:xfrm>
            <a:off x="5743575" y="1471613"/>
            <a:ext cx="2057400" cy="1371600"/>
            <a:chOff x="3984" y="1104"/>
            <a:chExt cx="1296" cy="864"/>
          </a:xfrm>
        </p:grpSpPr>
        <p:sp>
          <p:nvSpPr>
            <p:cNvPr id="64544" name="Text Box 14"/>
            <p:cNvSpPr txBox="1"/>
            <p:nvPr/>
          </p:nvSpPr>
          <p:spPr>
            <a:xfrm>
              <a:off x="3984" y="1104"/>
              <a:ext cx="33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eaLnBrk="1" hangingPunct="1">
                <a:spcBef>
                  <a:spcPct val="50000"/>
                </a:spcBef>
              </a:pPr>
              <a:r>
                <a:rPr lang="en-US" altLang="zh-CN" sz="2400" i="1" dirty="0"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a</a:t>
              </a:r>
              <a:endParaRPr lang="en-US" altLang="zh-CN" sz="2400" i="1" dirty="0"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64545" name="Rectangle 15"/>
            <p:cNvSpPr/>
            <p:nvPr/>
          </p:nvSpPr>
          <p:spPr>
            <a:xfrm>
              <a:off x="4176" y="1296"/>
              <a:ext cx="768" cy="528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4546" name="Text Box 17"/>
            <p:cNvSpPr txBox="1"/>
            <p:nvPr/>
          </p:nvSpPr>
          <p:spPr>
            <a:xfrm>
              <a:off x="4944" y="1104"/>
              <a:ext cx="33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eaLnBrk="1" hangingPunct="1">
                <a:spcBef>
                  <a:spcPct val="50000"/>
                </a:spcBef>
              </a:pPr>
              <a:r>
                <a:rPr lang="en-US" altLang="zh-CN" sz="2400" i="1" dirty="0"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b</a:t>
              </a:r>
              <a:endParaRPr lang="en-US" altLang="zh-CN" sz="2400" i="1" dirty="0"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64547" name="Text Box 18"/>
            <p:cNvSpPr txBox="1"/>
            <p:nvPr/>
          </p:nvSpPr>
          <p:spPr>
            <a:xfrm>
              <a:off x="4946" y="1632"/>
              <a:ext cx="33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eaLnBrk="1" hangingPunct="1">
                <a:spcBef>
                  <a:spcPct val="50000"/>
                </a:spcBef>
              </a:pPr>
              <a:r>
                <a:rPr lang="en-US" altLang="zh-CN" sz="2400" i="1" dirty="0"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c</a:t>
              </a:r>
              <a:endParaRPr lang="en-US" altLang="zh-CN" sz="2400" i="1" dirty="0"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64548" name="Text Box 19"/>
            <p:cNvSpPr txBox="1"/>
            <p:nvPr/>
          </p:nvSpPr>
          <p:spPr>
            <a:xfrm>
              <a:off x="3984" y="1680"/>
              <a:ext cx="33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eaLnBrk="1" hangingPunct="1">
                <a:spcBef>
                  <a:spcPct val="50000"/>
                </a:spcBef>
              </a:pPr>
              <a:r>
                <a:rPr lang="en-US" altLang="zh-CN" sz="2400" i="1" dirty="0"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d</a:t>
              </a:r>
              <a:endParaRPr lang="en-US" altLang="zh-CN" sz="2400" i="1" dirty="0"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endParaRPr>
            </a:p>
          </p:txBody>
        </p:sp>
      </p:grpSp>
      <p:grpSp>
        <p:nvGrpSpPr>
          <p:cNvPr id="64527" name="Group 20"/>
          <p:cNvGrpSpPr/>
          <p:nvPr/>
        </p:nvGrpSpPr>
        <p:grpSpPr>
          <a:xfrm>
            <a:off x="4143375" y="938213"/>
            <a:ext cx="4724400" cy="1428750"/>
            <a:chOff x="2640" y="2217"/>
            <a:chExt cx="2976" cy="900"/>
          </a:xfrm>
        </p:grpSpPr>
        <p:sp>
          <p:nvSpPr>
            <p:cNvPr id="64537" name="Line 21"/>
            <p:cNvSpPr/>
            <p:nvPr/>
          </p:nvSpPr>
          <p:spPr>
            <a:xfrm>
              <a:off x="2784" y="2661"/>
              <a:ext cx="2674" cy="1"/>
            </a:xfrm>
            <a:prstGeom prst="line">
              <a:avLst/>
            </a:prstGeom>
            <a:ln w="28575" cap="flat" cmpd="sng">
              <a:solidFill>
                <a:srgbClr val="006699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64538" name="Line 22"/>
            <p:cNvSpPr/>
            <p:nvPr/>
          </p:nvSpPr>
          <p:spPr>
            <a:xfrm>
              <a:off x="3216" y="2781"/>
              <a:ext cx="1824" cy="1"/>
            </a:xfrm>
            <a:prstGeom prst="line">
              <a:avLst/>
            </a:prstGeom>
            <a:ln w="28575" cap="flat" cmpd="sng">
              <a:solidFill>
                <a:srgbClr val="006699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64539" name="Freeform 23"/>
            <p:cNvSpPr/>
            <p:nvPr/>
          </p:nvSpPr>
          <p:spPr>
            <a:xfrm>
              <a:off x="2640" y="2781"/>
              <a:ext cx="576" cy="336"/>
            </a:xfrm>
            <a:custGeom>
              <a:avLst/>
              <a:gdLst>
                <a:gd name="txL" fmla="*/ 0 w 384"/>
                <a:gd name="txT" fmla="*/ 0 h 384"/>
                <a:gd name="txR" fmla="*/ 384 w 384"/>
                <a:gd name="txB" fmla="*/ 384 h 384"/>
              </a:gdLst>
              <a:ahLst/>
              <a:cxnLst>
                <a:cxn ang="0">
                  <a:pos x="4374" y="0"/>
                </a:cxn>
                <a:cxn ang="0">
                  <a:pos x="1641" y="65"/>
                </a:cxn>
                <a:cxn ang="0">
                  <a:pos x="0" y="172"/>
                </a:cxn>
              </a:cxnLst>
              <a:rect l="txL" t="txT" r="txR" b="txB"/>
              <a:pathLst>
                <a:path w="384" h="384">
                  <a:moveTo>
                    <a:pt x="384" y="0"/>
                  </a:moveTo>
                  <a:cubicBezTo>
                    <a:pt x="296" y="40"/>
                    <a:pt x="208" y="80"/>
                    <a:pt x="144" y="144"/>
                  </a:cubicBezTo>
                  <a:cubicBezTo>
                    <a:pt x="80" y="208"/>
                    <a:pt x="40" y="296"/>
                    <a:pt x="0" y="384"/>
                  </a:cubicBezTo>
                </a:path>
              </a:pathLst>
            </a:custGeom>
            <a:noFill/>
            <a:ln w="28575" cap="flat" cmpd="sng">
              <a:solidFill>
                <a:srgbClr val="006699"/>
              </a:solidFill>
              <a:prstDash val="solid"/>
              <a:round/>
              <a:headEnd type="triangle" w="med" len="med"/>
              <a:tailEnd type="none" w="med" len="med"/>
            </a:ln>
          </p:spPr>
          <p:txBody>
            <a:bodyPr wrap="none" anchor="ctr"/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4540" name="Freeform 24"/>
            <p:cNvSpPr/>
            <p:nvPr/>
          </p:nvSpPr>
          <p:spPr>
            <a:xfrm flipH="1">
              <a:off x="5040" y="2781"/>
              <a:ext cx="576" cy="336"/>
            </a:xfrm>
            <a:custGeom>
              <a:avLst/>
              <a:gdLst>
                <a:gd name="txL" fmla="*/ 0 w 384"/>
                <a:gd name="txT" fmla="*/ 0 h 384"/>
                <a:gd name="txR" fmla="*/ 384 w 384"/>
                <a:gd name="txB" fmla="*/ 384 h 384"/>
              </a:gdLst>
              <a:ahLst/>
              <a:cxnLst>
                <a:cxn ang="0">
                  <a:pos x="4374" y="0"/>
                </a:cxn>
                <a:cxn ang="0">
                  <a:pos x="1641" y="65"/>
                </a:cxn>
                <a:cxn ang="0">
                  <a:pos x="0" y="172"/>
                </a:cxn>
              </a:cxnLst>
              <a:rect l="txL" t="txT" r="txR" b="txB"/>
              <a:pathLst>
                <a:path w="384" h="384">
                  <a:moveTo>
                    <a:pt x="384" y="0"/>
                  </a:moveTo>
                  <a:cubicBezTo>
                    <a:pt x="296" y="40"/>
                    <a:pt x="208" y="80"/>
                    <a:pt x="144" y="144"/>
                  </a:cubicBezTo>
                  <a:cubicBezTo>
                    <a:pt x="80" y="208"/>
                    <a:pt x="40" y="296"/>
                    <a:pt x="0" y="384"/>
                  </a:cubicBezTo>
                </a:path>
              </a:pathLst>
            </a:custGeom>
            <a:noFill/>
            <a:ln w="28575" cap="flat" cmpd="sng">
              <a:solidFill>
                <a:srgbClr val="006699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wrap="none" anchor="ctr"/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4541" name="Line 25"/>
            <p:cNvSpPr/>
            <p:nvPr/>
          </p:nvSpPr>
          <p:spPr>
            <a:xfrm flipV="1">
              <a:off x="3216" y="2552"/>
              <a:ext cx="1824" cy="1"/>
            </a:xfrm>
            <a:prstGeom prst="line">
              <a:avLst/>
            </a:prstGeom>
            <a:ln w="28575" cap="flat" cmpd="sng">
              <a:solidFill>
                <a:srgbClr val="006699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64542" name="Freeform 26"/>
            <p:cNvSpPr/>
            <p:nvPr/>
          </p:nvSpPr>
          <p:spPr>
            <a:xfrm flipV="1">
              <a:off x="2640" y="2217"/>
              <a:ext cx="576" cy="336"/>
            </a:xfrm>
            <a:custGeom>
              <a:avLst/>
              <a:gdLst>
                <a:gd name="txL" fmla="*/ 0 w 384"/>
                <a:gd name="txT" fmla="*/ 0 h 384"/>
                <a:gd name="txR" fmla="*/ 384 w 384"/>
                <a:gd name="txB" fmla="*/ 384 h 384"/>
              </a:gdLst>
              <a:ahLst/>
              <a:cxnLst>
                <a:cxn ang="0">
                  <a:pos x="4374" y="0"/>
                </a:cxn>
                <a:cxn ang="0">
                  <a:pos x="1641" y="65"/>
                </a:cxn>
                <a:cxn ang="0">
                  <a:pos x="0" y="172"/>
                </a:cxn>
              </a:cxnLst>
              <a:rect l="txL" t="txT" r="txR" b="txB"/>
              <a:pathLst>
                <a:path w="384" h="384">
                  <a:moveTo>
                    <a:pt x="384" y="0"/>
                  </a:moveTo>
                  <a:cubicBezTo>
                    <a:pt x="296" y="40"/>
                    <a:pt x="208" y="80"/>
                    <a:pt x="144" y="144"/>
                  </a:cubicBezTo>
                  <a:cubicBezTo>
                    <a:pt x="80" y="208"/>
                    <a:pt x="40" y="296"/>
                    <a:pt x="0" y="384"/>
                  </a:cubicBezTo>
                </a:path>
              </a:pathLst>
            </a:custGeom>
            <a:noFill/>
            <a:ln w="28575" cap="flat" cmpd="sng">
              <a:solidFill>
                <a:srgbClr val="006699"/>
              </a:solidFill>
              <a:prstDash val="solid"/>
              <a:round/>
              <a:headEnd type="triangle" w="med" len="med"/>
              <a:tailEnd type="none" w="med" len="med"/>
            </a:ln>
          </p:spPr>
          <p:txBody>
            <a:bodyPr wrap="none" anchor="ctr"/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4543" name="Freeform 27"/>
            <p:cNvSpPr/>
            <p:nvPr/>
          </p:nvSpPr>
          <p:spPr>
            <a:xfrm flipH="1" flipV="1">
              <a:off x="5040" y="2217"/>
              <a:ext cx="576" cy="336"/>
            </a:xfrm>
            <a:custGeom>
              <a:avLst/>
              <a:gdLst>
                <a:gd name="txL" fmla="*/ 0 w 384"/>
                <a:gd name="txT" fmla="*/ 0 h 384"/>
                <a:gd name="txR" fmla="*/ 384 w 384"/>
                <a:gd name="txB" fmla="*/ 384 h 384"/>
              </a:gdLst>
              <a:ahLst/>
              <a:cxnLst>
                <a:cxn ang="0">
                  <a:pos x="4374" y="0"/>
                </a:cxn>
                <a:cxn ang="0">
                  <a:pos x="1641" y="65"/>
                </a:cxn>
                <a:cxn ang="0">
                  <a:pos x="0" y="172"/>
                </a:cxn>
              </a:cxnLst>
              <a:rect l="txL" t="txT" r="txR" b="txB"/>
              <a:pathLst>
                <a:path w="384" h="384">
                  <a:moveTo>
                    <a:pt x="384" y="0"/>
                  </a:moveTo>
                  <a:cubicBezTo>
                    <a:pt x="296" y="40"/>
                    <a:pt x="208" y="80"/>
                    <a:pt x="144" y="144"/>
                  </a:cubicBezTo>
                  <a:cubicBezTo>
                    <a:pt x="80" y="208"/>
                    <a:pt x="40" y="296"/>
                    <a:pt x="0" y="384"/>
                  </a:cubicBezTo>
                </a:path>
              </a:pathLst>
            </a:custGeom>
            <a:noFill/>
            <a:ln w="28575" cap="flat" cmpd="sng">
              <a:solidFill>
                <a:srgbClr val="006699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wrap="none" anchor="ctr"/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64528" name="Text Box 28"/>
          <p:cNvSpPr txBox="1"/>
          <p:nvPr/>
        </p:nvSpPr>
        <p:spPr>
          <a:xfrm>
            <a:off x="4752975" y="2386013"/>
            <a:ext cx="914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algn="ctr" eaLnBrk="1" hangingPunct="1">
              <a:spcBef>
                <a:spcPct val="50000"/>
              </a:spcBef>
            </a:pPr>
            <a:r>
              <a:rPr lang="en-US" altLang="zh-CN" sz="2400" i="1" dirty="0">
                <a:latin typeface="Times New Roman" panose="02020603050405020304" pitchFamily="18" charset="0"/>
                <a:ea typeface="仿宋_GB2312" pitchFamily="49" charset="-122"/>
              </a:rPr>
              <a:t>B=</a:t>
            </a:r>
            <a:r>
              <a:rPr lang="en-US" altLang="zh-CN" sz="2400" dirty="0">
                <a:latin typeface="Times New Roman" panose="02020603050405020304" pitchFamily="18" charset="0"/>
                <a:ea typeface="仿宋_GB2312" pitchFamily="49" charset="-122"/>
              </a:rPr>
              <a:t>0</a:t>
            </a:r>
            <a:endParaRPr lang="en-US" altLang="zh-CN" sz="2400" dirty="0"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grpSp>
        <p:nvGrpSpPr>
          <p:cNvPr id="5" name="组合 29"/>
          <p:cNvGrpSpPr/>
          <p:nvPr/>
        </p:nvGrpSpPr>
        <p:grpSpPr>
          <a:xfrm>
            <a:off x="6059488" y="2528888"/>
            <a:ext cx="1219200" cy="457200"/>
            <a:chOff x="4173538" y="2466975"/>
            <a:chExt cx="1219200" cy="457200"/>
          </a:xfrm>
        </p:grpSpPr>
        <p:sp>
          <p:nvSpPr>
            <p:cNvPr id="64532" name="Line 10"/>
            <p:cNvSpPr/>
            <p:nvPr/>
          </p:nvSpPr>
          <p:spPr>
            <a:xfrm>
              <a:off x="4173538" y="2466975"/>
              <a:ext cx="0" cy="45243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4533" name="Line 11"/>
            <p:cNvSpPr/>
            <p:nvPr/>
          </p:nvSpPr>
          <p:spPr>
            <a:xfrm>
              <a:off x="5392738" y="2466975"/>
              <a:ext cx="0" cy="45720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4534" name="Line 12"/>
            <p:cNvSpPr/>
            <p:nvPr/>
          </p:nvSpPr>
          <p:spPr>
            <a:xfrm>
              <a:off x="4173538" y="2767013"/>
              <a:ext cx="45720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</p:sp>
        <p:sp>
          <p:nvSpPr>
            <p:cNvPr id="64535" name="Text Box 13"/>
            <p:cNvSpPr txBox="1"/>
            <p:nvPr/>
          </p:nvSpPr>
          <p:spPr>
            <a:xfrm>
              <a:off x="4706938" y="2466975"/>
              <a:ext cx="530225" cy="45720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eaLnBrk="1" hangingPunct="1">
                <a:spcBef>
                  <a:spcPct val="50000"/>
                </a:spcBef>
              </a:pPr>
              <a:r>
                <a:rPr lang="en-US" altLang="zh-CN" sz="2400" i="1" dirty="0"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l</a:t>
              </a:r>
              <a:endParaRPr lang="en-US" altLang="zh-CN" sz="2400" dirty="0"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64536" name="Line 16"/>
            <p:cNvSpPr/>
            <p:nvPr/>
          </p:nvSpPr>
          <p:spPr>
            <a:xfrm>
              <a:off x="5011738" y="2771775"/>
              <a:ext cx="38100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</p:grpSp>
      <p:sp>
        <p:nvSpPr>
          <p:cNvPr id="37" name="Rectangle 3"/>
          <p:cNvSpPr/>
          <p:nvPr/>
        </p:nvSpPr>
        <p:spPr>
          <a:xfrm>
            <a:off x="2571750" y="3043238"/>
            <a:ext cx="2643188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/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取矩形回路</a:t>
            </a:r>
            <a:r>
              <a:rPr lang="en-US" altLang="zh-CN" sz="2400" i="1" dirty="0">
                <a:latin typeface="Times New Roman" panose="02020603050405020304" pitchFamily="18" charset="0"/>
                <a:ea typeface="楷体_GB2312" pitchFamily="49" charset="-122"/>
              </a:rPr>
              <a:t>abcda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：</a:t>
            </a:r>
            <a:endParaRPr lang="zh-CN" altLang="en-US" sz="2400" dirty="0"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39" name="Object 5"/>
          <p:cNvGraphicFramePr/>
          <p:nvPr/>
        </p:nvGraphicFramePr>
        <p:xfrm>
          <a:off x="1044575" y="3665538"/>
          <a:ext cx="5259388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7" name="" r:id="rId9" imgW="2667000" imgH="469900" progId="Equation.DSMT4">
                  <p:embed/>
                </p:oleObj>
              </mc:Choice>
              <mc:Fallback>
                <p:oleObj name="" r:id="rId9" imgW="2667000" imgH="469900" progId="Equation.DSMT4">
                  <p:embed/>
                  <p:pic>
                    <p:nvPicPr>
                      <p:cNvPr id="0" name="图片 3596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044575" y="3665538"/>
                        <a:ext cx="5259388" cy="977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Object 6"/>
          <p:cNvGraphicFramePr/>
          <p:nvPr/>
        </p:nvGraphicFramePr>
        <p:xfrm>
          <a:off x="2268538" y="4519613"/>
          <a:ext cx="3533775" cy="98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8" name="" r:id="rId11" imgW="1828800" imgH="469900" progId="Equation.DSMT4">
                  <p:embed/>
                </p:oleObj>
              </mc:Choice>
              <mc:Fallback>
                <p:oleObj name="" r:id="rId11" imgW="1828800" imgH="469900" progId="Equation.DSMT4">
                  <p:embed/>
                  <p:pic>
                    <p:nvPicPr>
                      <p:cNvPr id="0" name="图片 3597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268538" y="4519613"/>
                        <a:ext cx="3533775" cy="9810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Object 7"/>
          <p:cNvGraphicFramePr/>
          <p:nvPr/>
        </p:nvGraphicFramePr>
        <p:xfrm>
          <a:off x="2411413" y="5330825"/>
          <a:ext cx="2855912" cy="1027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9" name="" r:id="rId13" imgW="1371600" imgH="469900" progId="Equation.DSMT4">
                  <p:embed/>
                </p:oleObj>
              </mc:Choice>
              <mc:Fallback>
                <p:oleObj name="" r:id="rId13" imgW="1371600" imgH="469900" progId="Equation.DSMT4">
                  <p:embed/>
                  <p:pic>
                    <p:nvPicPr>
                      <p:cNvPr id="0" name="图片 3598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411413" y="5330825"/>
                        <a:ext cx="2855912" cy="10271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19" name="Object 29"/>
          <p:cNvGraphicFramePr/>
          <p:nvPr/>
        </p:nvGraphicFramePr>
        <p:xfrm>
          <a:off x="6215063" y="3857625"/>
          <a:ext cx="1079500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0" name="" r:id="rId15" imgW="495300" imgH="228600" progId="Equation.DSMT4">
                  <p:embed/>
                </p:oleObj>
              </mc:Choice>
              <mc:Fallback>
                <p:oleObj name="" r:id="rId15" imgW="495300" imgH="228600" progId="Equation.DSMT4">
                  <p:embed/>
                  <p:pic>
                    <p:nvPicPr>
                      <p:cNvPr id="0" name="图片 3599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6215063" y="3857625"/>
                        <a:ext cx="1079500" cy="5254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3" name="直接箭头连接符 42"/>
          <p:cNvCxnSpPr/>
          <p:nvPr/>
        </p:nvCxnSpPr>
        <p:spPr>
          <a:xfrm>
            <a:off x="6357938" y="1771650"/>
            <a:ext cx="428625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64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7" grpId="0"/>
      <p:bldP spid="37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9" name="Text Box 2"/>
          <p:cNvSpPr txBox="1"/>
          <p:nvPr/>
        </p:nvSpPr>
        <p:spPr>
          <a:xfrm>
            <a:off x="1030288" y="1471613"/>
            <a:ext cx="127635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algn="ctr" eaLnBrk="1" hangingPunct="1">
              <a:spcBef>
                <a:spcPct val="50000"/>
              </a:spcBef>
            </a:pPr>
            <a:r>
              <a:rPr lang="zh-CN" altLang="en-US" sz="2400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比较：</a:t>
            </a:r>
            <a:endParaRPr lang="zh-CN" altLang="en-US" sz="2400" dirty="0">
              <a:solidFill>
                <a:srgbClr val="FF33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pSp>
        <p:nvGrpSpPr>
          <p:cNvPr id="2" name="Group 3"/>
          <p:cNvGrpSpPr/>
          <p:nvPr/>
        </p:nvGrpSpPr>
        <p:grpSpPr>
          <a:xfrm>
            <a:off x="1071563" y="2000250"/>
            <a:ext cx="6950075" cy="1563688"/>
            <a:chOff x="834" y="592"/>
            <a:chExt cx="4378" cy="985"/>
          </a:xfrm>
        </p:grpSpPr>
        <p:sp>
          <p:nvSpPr>
            <p:cNvPr id="65547" name="Text Box 4"/>
            <p:cNvSpPr txBox="1"/>
            <p:nvPr/>
          </p:nvSpPr>
          <p:spPr>
            <a:xfrm>
              <a:off x="834" y="596"/>
              <a:ext cx="409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eaLnBrk="1" hangingPunct="1">
                <a:spcBef>
                  <a:spcPct val="50000"/>
                </a:spcBef>
              </a:pPr>
              <a:r>
                <a:rPr lang="zh-CN" altLang="en-US" sz="2400" dirty="0">
                  <a:latin typeface="楷体_GB2312" pitchFamily="49" charset="-122"/>
                  <a:ea typeface="楷体_GB2312" pitchFamily="49" charset="-122"/>
                </a:rPr>
                <a:t>上节例题：无限长圆截面螺线管轴线上</a:t>
              </a:r>
              <a:endParaRPr lang="zh-CN" altLang="en-US" sz="2400" dirty="0">
                <a:latin typeface="楷体_GB2312" pitchFamily="49" charset="-122"/>
                <a:ea typeface="楷体_GB2312" pitchFamily="49" charset="-122"/>
              </a:endParaRPr>
            </a:p>
          </p:txBody>
        </p:sp>
        <p:graphicFrame>
          <p:nvGraphicFramePr>
            <p:cNvPr id="65539" name="Object 5"/>
            <p:cNvGraphicFramePr/>
            <p:nvPr/>
          </p:nvGraphicFramePr>
          <p:xfrm>
            <a:off x="4330" y="592"/>
            <a:ext cx="806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02" name="" r:id="rId1" imgW="622300" imgH="228600" progId="Equation.3">
                    <p:embed/>
                  </p:oleObj>
                </mc:Choice>
                <mc:Fallback>
                  <p:oleObj name="" r:id="rId1" imgW="622300" imgH="228600" progId="Equation.3">
                    <p:embed/>
                    <p:pic>
                      <p:nvPicPr>
                        <p:cNvPr id="0" name="图片 3601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4330" y="592"/>
                          <a:ext cx="806" cy="29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5548" name="Text Box 6"/>
            <p:cNvSpPr txBox="1"/>
            <p:nvPr/>
          </p:nvSpPr>
          <p:spPr>
            <a:xfrm>
              <a:off x="1260" y="944"/>
              <a:ext cx="3952" cy="63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eaLnBrk="1" hangingPunct="1">
                <a:spcBef>
                  <a:spcPct val="50000"/>
                </a:spcBef>
              </a:pPr>
              <a:r>
                <a:rPr lang="zh-CN" altLang="en-US" sz="2400" dirty="0">
                  <a:latin typeface="楷体_GB2312" pitchFamily="49" charset="-122"/>
                  <a:ea typeface="楷体_GB2312" pitchFamily="49" charset="-122"/>
                </a:rPr>
                <a:t>本例：螺线管截面可以是任意异形截面，</a:t>
              </a:r>
              <a:endParaRPr lang="zh-CN" altLang="en-US" sz="2400" dirty="0">
                <a:latin typeface="楷体_GB2312" pitchFamily="49" charset="-122"/>
                <a:ea typeface="楷体_GB2312" pitchFamily="49" charset="-122"/>
              </a:endParaRPr>
            </a:p>
            <a:p>
              <a:pPr lvl="0" eaLnBrk="1" hangingPunct="1">
                <a:spcBef>
                  <a:spcPct val="50000"/>
                </a:spcBef>
              </a:pPr>
              <a:r>
                <a:rPr lang="zh-CN" altLang="en-US" sz="2400" dirty="0">
                  <a:solidFill>
                    <a:srgbClr val="3333CC"/>
                  </a:solidFill>
                  <a:latin typeface="楷体_GB2312" pitchFamily="49" charset="-122"/>
                  <a:ea typeface="楷体_GB2312" pitchFamily="49" charset="-122"/>
                </a:rPr>
                <a:t>无限长载流螺线管内为均匀磁场。</a:t>
              </a:r>
              <a:r>
                <a:rPr lang="zh-CN" altLang="en-US" sz="2400" dirty="0">
                  <a:latin typeface="楷体_GB2312" pitchFamily="49" charset="-122"/>
                  <a:ea typeface="楷体_GB2312" pitchFamily="49" charset="-122"/>
                </a:rPr>
                <a:t>             </a:t>
              </a:r>
              <a:endParaRPr lang="zh-CN" altLang="en-US" sz="2400" dirty="0">
                <a:latin typeface="楷体_GB2312" pitchFamily="49" charset="-122"/>
                <a:ea typeface="楷体_GB2312" pitchFamily="49" charset="-122"/>
              </a:endParaRPr>
            </a:p>
          </p:txBody>
        </p:sp>
        <p:graphicFrame>
          <p:nvGraphicFramePr>
            <p:cNvPr id="65540" name="Object 7"/>
            <p:cNvGraphicFramePr/>
            <p:nvPr/>
          </p:nvGraphicFramePr>
          <p:xfrm>
            <a:off x="4250" y="1288"/>
            <a:ext cx="874" cy="2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01" name="" r:id="rId3" imgW="698500" imgH="228600" progId="Equation.3">
                    <p:embed/>
                  </p:oleObj>
                </mc:Choice>
                <mc:Fallback>
                  <p:oleObj name="" r:id="rId3" imgW="698500" imgH="228600" progId="Equation.3">
                    <p:embed/>
                    <p:pic>
                      <p:nvPicPr>
                        <p:cNvPr id="0" name="图片 3600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4250" y="1288"/>
                          <a:ext cx="874" cy="28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8"/>
          <p:cNvGrpSpPr/>
          <p:nvPr/>
        </p:nvGrpSpPr>
        <p:grpSpPr>
          <a:xfrm>
            <a:off x="812800" y="3500438"/>
            <a:ext cx="7473950" cy="2551112"/>
            <a:chOff x="868" y="2065"/>
            <a:chExt cx="4481" cy="1607"/>
          </a:xfrm>
        </p:grpSpPr>
        <p:sp>
          <p:nvSpPr>
            <p:cNvPr id="65545" name="Text Box 9"/>
            <p:cNvSpPr txBox="1"/>
            <p:nvPr/>
          </p:nvSpPr>
          <p:spPr>
            <a:xfrm>
              <a:off x="868" y="2065"/>
              <a:ext cx="4481" cy="51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eaLnBrk="1" hangingPunct="1"/>
              <a:r>
                <a:rPr lang="zh-CN" altLang="en-US" sz="2400" dirty="0">
                  <a:solidFill>
                    <a:srgbClr val="FF3300"/>
                  </a:solidFill>
                  <a:latin typeface="楷体_GB2312" pitchFamily="49" charset="-122"/>
                  <a:ea typeface="楷体_GB2312" pitchFamily="49" charset="-122"/>
                </a:rPr>
                <a:t>思考：</a:t>
              </a:r>
              <a:endParaRPr lang="zh-CN" altLang="en-US" sz="2400" dirty="0">
                <a:latin typeface="楷体_GB2312" pitchFamily="49" charset="-122"/>
                <a:ea typeface="楷体_GB2312" pitchFamily="49" charset="-122"/>
              </a:endParaRPr>
            </a:p>
            <a:p>
              <a:pPr lvl="0" eaLnBrk="1" hangingPunct="1"/>
              <a:r>
                <a:rPr lang="zh-CN" altLang="en-US" sz="2400" dirty="0">
                  <a:latin typeface="楷体_GB2312" pitchFamily="49" charset="-122"/>
                  <a:ea typeface="楷体_GB2312" pitchFamily="49" charset="-122"/>
                </a:rPr>
                <a:t>如果螺距不为零</a:t>
              </a:r>
              <a:r>
                <a:rPr lang="zh-CN" altLang="en-US" sz="2400" dirty="0">
                  <a:solidFill>
                    <a:srgbClr val="660033"/>
                  </a:solidFill>
                  <a:latin typeface="楷体_GB2312" pitchFamily="49" charset="-122"/>
                  <a:ea typeface="楷体_GB2312" pitchFamily="49" charset="-122"/>
                </a:rPr>
                <a:t>（</a:t>
              </a:r>
              <a:r>
                <a:rPr lang="zh-CN" altLang="en-US" sz="2400" dirty="0">
                  <a:solidFill>
                    <a:schemeClr val="accent2"/>
                  </a:solidFill>
                  <a:latin typeface="楷体_GB2312" pitchFamily="49" charset="-122"/>
                  <a:ea typeface="楷体_GB2312" pitchFamily="49" charset="-122"/>
                </a:rPr>
                <a:t>螺旋电流</a:t>
              </a:r>
              <a:r>
                <a:rPr lang="zh-CN" altLang="en-US" sz="2400" dirty="0">
                  <a:solidFill>
                    <a:srgbClr val="660033"/>
                  </a:solidFill>
                  <a:latin typeface="楷体_GB2312" pitchFamily="49" charset="-122"/>
                  <a:ea typeface="楷体_GB2312" pitchFamily="49" charset="-122"/>
                </a:rPr>
                <a:t>）</a:t>
              </a:r>
              <a:r>
                <a:rPr lang="zh-CN" altLang="en-US" sz="2400" dirty="0">
                  <a:latin typeface="楷体_GB2312" pitchFamily="49" charset="-122"/>
                  <a:ea typeface="楷体_GB2312" pitchFamily="49" charset="-122"/>
                </a:rPr>
                <a:t>对以上结果有无影响？</a:t>
              </a:r>
              <a:endParaRPr lang="zh-CN" altLang="en-US" sz="2400" dirty="0">
                <a:latin typeface="楷体_GB2312" pitchFamily="49" charset="-122"/>
                <a:ea typeface="楷体_GB2312" pitchFamily="49" charset="-122"/>
              </a:endParaRPr>
            </a:p>
          </p:txBody>
        </p:sp>
        <p:pic>
          <p:nvPicPr>
            <p:cNvPr id="65546" name="Picture 10" descr="未定标题1-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940" y="2815"/>
              <a:ext cx="2180" cy="857"/>
            </a:xfrm>
            <a:prstGeom prst="rect">
              <a:avLst/>
            </a:prstGeom>
            <a:noFill/>
            <a:ln w="28575" cap="flat" cmpd="sng">
              <a:solidFill>
                <a:srgbClr val="FF9900"/>
              </a:solidFill>
              <a:prstDash val="solid"/>
              <a:miter/>
              <a:headEnd type="none" w="med" len="med"/>
              <a:tailEnd type="none" w="med" len="med"/>
            </a:ln>
          </p:spPr>
        </p:pic>
      </p:grpSp>
      <p:sp>
        <p:nvSpPr>
          <p:cNvPr id="65544" name="Rectangle 2"/>
          <p:cNvSpPr/>
          <p:nvPr/>
        </p:nvSpPr>
        <p:spPr>
          <a:xfrm>
            <a:off x="1071563" y="854075"/>
            <a:ext cx="1143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/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结果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:</a:t>
            </a:r>
            <a:endParaRPr lang="en-US" altLang="zh-CN" sz="2400" dirty="0"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65538" name="Object 4"/>
          <p:cNvGraphicFramePr/>
          <p:nvPr/>
        </p:nvGraphicFramePr>
        <p:xfrm>
          <a:off x="3071813" y="639763"/>
          <a:ext cx="2232025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3" name="" r:id="rId6" imgW="1154430" imgH="405765" progId="Equation.DSMT4">
                  <p:embed/>
                </p:oleObj>
              </mc:Choice>
              <mc:Fallback>
                <p:oleObj name="" r:id="rId6" imgW="1154430" imgH="405765" progId="Equation.DSMT4">
                  <p:embed/>
                  <p:pic>
                    <p:nvPicPr>
                      <p:cNvPr id="0" name="图片 3602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071813" y="639763"/>
                        <a:ext cx="2232025" cy="8604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9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66581" name="Group 2"/>
          <p:cNvGrpSpPr/>
          <p:nvPr/>
        </p:nvGrpSpPr>
        <p:grpSpPr>
          <a:xfrm>
            <a:off x="1604963" y="603250"/>
            <a:ext cx="6680200" cy="1238250"/>
            <a:chOff x="1011" y="380"/>
            <a:chExt cx="4208" cy="780"/>
          </a:xfrm>
        </p:grpSpPr>
        <p:sp>
          <p:nvSpPr>
            <p:cNvPr id="66587" name="Rectangle 3"/>
            <p:cNvSpPr/>
            <p:nvPr/>
          </p:nvSpPr>
          <p:spPr>
            <a:xfrm>
              <a:off x="1011" y="380"/>
              <a:ext cx="4208" cy="780"/>
            </a:xfrm>
            <a:prstGeom prst="rect">
              <a:avLst/>
            </a:prstGeom>
            <a:solidFill>
              <a:srgbClr val="FFFFFF"/>
            </a:solidFill>
            <a:ln w="28575" cap="flat" cmpd="sng">
              <a:solidFill>
                <a:srgbClr val="FF99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66588" name="Group 4"/>
            <p:cNvGrpSpPr/>
            <p:nvPr/>
          </p:nvGrpSpPr>
          <p:grpSpPr>
            <a:xfrm>
              <a:off x="1125" y="570"/>
              <a:ext cx="1045" cy="370"/>
              <a:chOff x="465" y="812"/>
              <a:chExt cx="1294" cy="484"/>
            </a:xfrm>
          </p:grpSpPr>
          <p:grpSp>
            <p:nvGrpSpPr>
              <p:cNvPr id="66635" name="Group 5"/>
              <p:cNvGrpSpPr/>
              <p:nvPr/>
            </p:nvGrpSpPr>
            <p:grpSpPr>
              <a:xfrm>
                <a:off x="465" y="903"/>
                <a:ext cx="1294" cy="302"/>
                <a:chOff x="465" y="900"/>
                <a:chExt cx="1294" cy="302"/>
              </a:xfrm>
            </p:grpSpPr>
            <p:sp>
              <p:nvSpPr>
                <p:cNvPr id="66666" name="Line 6"/>
                <p:cNvSpPr/>
                <p:nvPr/>
              </p:nvSpPr>
              <p:spPr>
                <a:xfrm>
                  <a:off x="465" y="900"/>
                  <a:ext cx="1294" cy="0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66667" name="Line 7"/>
                <p:cNvSpPr/>
                <p:nvPr/>
              </p:nvSpPr>
              <p:spPr>
                <a:xfrm>
                  <a:off x="465" y="1202"/>
                  <a:ext cx="1294" cy="0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66636" name="Group 8"/>
              <p:cNvGrpSpPr/>
              <p:nvPr/>
            </p:nvGrpSpPr>
            <p:grpSpPr>
              <a:xfrm>
                <a:off x="559" y="812"/>
                <a:ext cx="206" cy="484"/>
                <a:chOff x="559" y="812"/>
                <a:chExt cx="206" cy="484"/>
              </a:xfrm>
            </p:grpSpPr>
            <p:sp>
              <p:nvSpPr>
                <p:cNvPr id="66664" name="Freeform 9"/>
                <p:cNvSpPr/>
                <p:nvPr/>
              </p:nvSpPr>
              <p:spPr>
                <a:xfrm>
                  <a:off x="559" y="812"/>
                  <a:ext cx="206" cy="484"/>
                </a:xfrm>
                <a:custGeom>
                  <a:avLst/>
                  <a:gdLst>
                    <a:gd name="txL" fmla="*/ 0 w 206"/>
                    <a:gd name="txT" fmla="*/ 0 h 484"/>
                    <a:gd name="txR" fmla="*/ 206 w 206"/>
                    <a:gd name="txB" fmla="*/ 484 h 484"/>
                  </a:gdLst>
                  <a:ahLst/>
                  <a:cxnLst>
                    <a:cxn ang="0">
                      <a:pos x="0" y="88"/>
                    </a:cxn>
                    <a:cxn ang="0">
                      <a:pos x="51" y="57"/>
                    </a:cxn>
                    <a:cxn ang="0">
                      <a:pos x="134" y="429"/>
                    </a:cxn>
                    <a:cxn ang="0">
                      <a:pos x="206" y="388"/>
                    </a:cxn>
                  </a:cxnLst>
                  <a:rect l="txL" t="txT" r="txR" b="txB"/>
                  <a:pathLst>
                    <a:path w="206" h="484">
                      <a:moveTo>
                        <a:pt x="0" y="88"/>
                      </a:moveTo>
                      <a:cubicBezTo>
                        <a:pt x="14" y="44"/>
                        <a:pt x="29" y="0"/>
                        <a:pt x="51" y="57"/>
                      </a:cubicBezTo>
                      <a:cubicBezTo>
                        <a:pt x="73" y="114"/>
                        <a:pt x="108" y="374"/>
                        <a:pt x="134" y="429"/>
                      </a:cubicBezTo>
                      <a:cubicBezTo>
                        <a:pt x="160" y="484"/>
                        <a:pt x="194" y="395"/>
                        <a:pt x="206" y="388"/>
                      </a:cubicBezTo>
                    </a:path>
                  </a:pathLst>
                </a:cu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/>
                <a:p>
                  <a:pPr lvl="0" eaLnBrk="1" hangingPunct="1"/>
                  <a:endPara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6665" name="Line 10"/>
                <p:cNvSpPr/>
                <p:nvPr/>
              </p:nvSpPr>
              <p:spPr>
                <a:xfrm>
                  <a:off x="641" y="983"/>
                  <a:ext cx="21" cy="134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headEnd type="none" w="med" len="med"/>
                  <a:tailEnd type="triangle" w="med" len="med"/>
                </a:ln>
              </p:spPr>
            </p:sp>
          </p:grpSp>
          <p:grpSp>
            <p:nvGrpSpPr>
              <p:cNvPr id="66637" name="Group 11"/>
              <p:cNvGrpSpPr/>
              <p:nvPr/>
            </p:nvGrpSpPr>
            <p:grpSpPr>
              <a:xfrm>
                <a:off x="655" y="812"/>
                <a:ext cx="206" cy="484"/>
                <a:chOff x="559" y="812"/>
                <a:chExt cx="206" cy="484"/>
              </a:xfrm>
            </p:grpSpPr>
            <p:sp>
              <p:nvSpPr>
                <p:cNvPr id="66662" name="Freeform 12"/>
                <p:cNvSpPr/>
                <p:nvPr/>
              </p:nvSpPr>
              <p:spPr>
                <a:xfrm>
                  <a:off x="559" y="812"/>
                  <a:ext cx="206" cy="484"/>
                </a:xfrm>
                <a:custGeom>
                  <a:avLst/>
                  <a:gdLst>
                    <a:gd name="txL" fmla="*/ 0 w 206"/>
                    <a:gd name="txT" fmla="*/ 0 h 484"/>
                    <a:gd name="txR" fmla="*/ 206 w 206"/>
                    <a:gd name="txB" fmla="*/ 484 h 484"/>
                  </a:gdLst>
                  <a:ahLst/>
                  <a:cxnLst>
                    <a:cxn ang="0">
                      <a:pos x="0" y="88"/>
                    </a:cxn>
                    <a:cxn ang="0">
                      <a:pos x="51" y="57"/>
                    </a:cxn>
                    <a:cxn ang="0">
                      <a:pos x="134" y="429"/>
                    </a:cxn>
                    <a:cxn ang="0">
                      <a:pos x="206" y="388"/>
                    </a:cxn>
                  </a:cxnLst>
                  <a:rect l="txL" t="txT" r="txR" b="txB"/>
                  <a:pathLst>
                    <a:path w="206" h="484">
                      <a:moveTo>
                        <a:pt x="0" y="88"/>
                      </a:moveTo>
                      <a:cubicBezTo>
                        <a:pt x="14" y="44"/>
                        <a:pt x="29" y="0"/>
                        <a:pt x="51" y="57"/>
                      </a:cubicBezTo>
                      <a:cubicBezTo>
                        <a:pt x="73" y="114"/>
                        <a:pt x="108" y="374"/>
                        <a:pt x="134" y="429"/>
                      </a:cubicBezTo>
                      <a:cubicBezTo>
                        <a:pt x="160" y="484"/>
                        <a:pt x="194" y="395"/>
                        <a:pt x="206" y="388"/>
                      </a:cubicBezTo>
                    </a:path>
                  </a:pathLst>
                </a:cu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/>
                <a:p>
                  <a:pPr lvl="0" eaLnBrk="1" hangingPunct="1"/>
                  <a:endPara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6663" name="Line 13"/>
                <p:cNvSpPr/>
                <p:nvPr/>
              </p:nvSpPr>
              <p:spPr>
                <a:xfrm>
                  <a:off x="641" y="983"/>
                  <a:ext cx="21" cy="134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headEnd type="none" w="med" len="med"/>
                  <a:tailEnd type="triangle" w="med" len="med"/>
                </a:ln>
              </p:spPr>
            </p:sp>
          </p:grpSp>
          <p:grpSp>
            <p:nvGrpSpPr>
              <p:cNvPr id="66638" name="Group 14"/>
              <p:cNvGrpSpPr/>
              <p:nvPr/>
            </p:nvGrpSpPr>
            <p:grpSpPr>
              <a:xfrm>
                <a:off x="751" y="812"/>
                <a:ext cx="206" cy="484"/>
                <a:chOff x="559" y="812"/>
                <a:chExt cx="206" cy="484"/>
              </a:xfrm>
            </p:grpSpPr>
            <p:sp>
              <p:nvSpPr>
                <p:cNvPr id="66660" name="Freeform 15"/>
                <p:cNvSpPr/>
                <p:nvPr/>
              </p:nvSpPr>
              <p:spPr>
                <a:xfrm>
                  <a:off x="559" y="812"/>
                  <a:ext cx="206" cy="484"/>
                </a:xfrm>
                <a:custGeom>
                  <a:avLst/>
                  <a:gdLst>
                    <a:gd name="txL" fmla="*/ 0 w 206"/>
                    <a:gd name="txT" fmla="*/ 0 h 484"/>
                    <a:gd name="txR" fmla="*/ 206 w 206"/>
                    <a:gd name="txB" fmla="*/ 484 h 484"/>
                  </a:gdLst>
                  <a:ahLst/>
                  <a:cxnLst>
                    <a:cxn ang="0">
                      <a:pos x="0" y="88"/>
                    </a:cxn>
                    <a:cxn ang="0">
                      <a:pos x="51" y="57"/>
                    </a:cxn>
                    <a:cxn ang="0">
                      <a:pos x="134" y="429"/>
                    </a:cxn>
                    <a:cxn ang="0">
                      <a:pos x="206" y="388"/>
                    </a:cxn>
                  </a:cxnLst>
                  <a:rect l="txL" t="txT" r="txR" b="txB"/>
                  <a:pathLst>
                    <a:path w="206" h="484">
                      <a:moveTo>
                        <a:pt x="0" y="88"/>
                      </a:moveTo>
                      <a:cubicBezTo>
                        <a:pt x="14" y="44"/>
                        <a:pt x="29" y="0"/>
                        <a:pt x="51" y="57"/>
                      </a:cubicBezTo>
                      <a:cubicBezTo>
                        <a:pt x="73" y="114"/>
                        <a:pt x="108" y="374"/>
                        <a:pt x="134" y="429"/>
                      </a:cubicBezTo>
                      <a:cubicBezTo>
                        <a:pt x="160" y="484"/>
                        <a:pt x="194" y="395"/>
                        <a:pt x="206" y="388"/>
                      </a:cubicBezTo>
                    </a:path>
                  </a:pathLst>
                </a:cu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/>
                <a:p>
                  <a:pPr lvl="0" eaLnBrk="1" hangingPunct="1"/>
                  <a:endPara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6661" name="Line 16"/>
                <p:cNvSpPr/>
                <p:nvPr/>
              </p:nvSpPr>
              <p:spPr>
                <a:xfrm>
                  <a:off x="641" y="983"/>
                  <a:ext cx="21" cy="134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headEnd type="none" w="med" len="med"/>
                  <a:tailEnd type="triangle" w="med" len="med"/>
                </a:ln>
              </p:spPr>
            </p:sp>
          </p:grpSp>
          <p:grpSp>
            <p:nvGrpSpPr>
              <p:cNvPr id="66639" name="Group 17"/>
              <p:cNvGrpSpPr/>
              <p:nvPr/>
            </p:nvGrpSpPr>
            <p:grpSpPr>
              <a:xfrm>
                <a:off x="847" y="812"/>
                <a:ext cx="206" cy="484"/>
                <a:chOff x="559" y="812"/>
                <a:chExt cx="206" cy="484"/>
              </a:xfrm>
            </p:grpSpPr>
            <p:sp>
              <p:nvSpPr>
                <p:cNvPr id="66658" name="Freeform 18"/>
                <p:cNvSpPr/>
                <p:nvPr/>
              </p:nvSpPr>
              <p:spPr>
                <a:xfrm>
                  <a:off x="559" y="812"/>
                  <a:ext cx="206" cy="484"/>
                </a:xfrm>
                <a:custGeom>
                  <a:avLst/>
                  <a:gdLst>
                    <a:gd name="txL" fmla="*/ 0 w 206"/>
                    <a:gd name="txT" fmla="*/ 0 h 484"/>
                    <a:gd name="txR" fmla="*/ 206 w 206"/>
                    <a:gd name="txB" fmla="*/ 484 h 484"/>
                  </a:gdLst>
                  <a:ahLst/>
                  <a:cxnLst>
                    <a:cxn ang="0">
                      <a:pos x="0" y="88"/>
                    </a:cxn>
                    <a:cxn ang="0">
                      <a:pos x="51" y="57"/>
                    </a:cxn>
                    <a:cxn ang="0">
                      <a:pos x="134" y="429"/>
                    </a:cxn>
                    <a:cxn ang="0">
                      <a:pos x="206" y="388"/>
                    </a:cxn>
                  </a:cxnLst>
                  <a:rect l="txL" t="txT" r="txR" b="txB"/>
                  <a:pathLst>
                    <a:path w="206" h="484">
                      <a:moveTo>
                        <a:pt x="0" y="88"/>
                      </a:moveTo>
                      <a:cubicBezTo>
                        <a:pt x="14" y="44"/>
                        <a:pt x="29" y="0"/>
                        <a:pt x="51" y="57"/>
                      </a:cubicBezTo>
                      <a:cubicBezTo>
                        <a:pt x="73" y="114"/>
                        <a:pt x="108" y="374"/>
                        <a:pt x="134" y="429"/>
                      </a:cubicBezTo>
                      <a:cubicBezTo>
                        <a:pt x="160" y="484"/>
                        <a:pt x="194" y="395"/>
                        <a:pt x="206" y="388"/>
                      </a:cubicBezTo>
                    </a:path>
                  </a:pathLst>
                </a:cu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/>
                <a:p>
                  <a:pPr lvl="0" eaLnBrk="1" hangingPunct="1"/>
                  <a:endPara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6659" name="Line 19"/>
                <p:cNvSpPr/>
                <p:nvPr/>
              </p:nvSpPr>
              <p:spPr>
                <a:xfrm>
                  <a:off x="641" y="983"/>
                  <a:ext cx="21" cy="134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headEnd type="none" w="med" len="med"/>
                  <a:tailEnd type="triangle" w="med" len="med"/>
                </a:ln>
              </p:spPr>
            </p:sp>
          </p:grpSp>
          <p:grpSp>
            <p:nvGrpSpPr>
              <p:cNvPr id="66640" name="Group 20"/>
              <p:cNvGrpSpPr/>
              <p:nvPr/>
            </p:nvGrpSpPr>
            <p:grpSpPr>
              <a:xfrm>
                <a:off x="943" y="812"/>
                <a:ext cx="206" cy="484"/>
                <a:chOff x="559" y="812"/>
                <a:chExt cx="206" cy="484"/>
              </a:xfrm>
            </p:grpSpPr>
            <p:sp>
              <p:nvSpPr>
                <p:cNvPr id="66656" name="Freeform 21"/>
                <p:cNvSpPr/>
                <p:nvPr/>
              </p:nvSpPr>
              <p:spPr>
                <a:xfrm>
                  <a:off x="559" y="812"/>
                  <a:ext cx="206" cy="484"/>
                </a:xfrm>
                <a:custGeom>
                  <a:avLst/>
                  <a:gdLst>
                    <a:gd name="txL" fmla="*/ 0 w 206"/>
                    <a:gd name="txT" fmla="*/ 0 h 484"/>
                    <a:gd name="txR" fmla="*/ 206 w 206"/>
                    <a:gd name="txB" fmla="*/ 484 h 484"/>
                  </a:gdLst>
                  <a:ahLst/>
                  <a:cxnLst>
                    <a:cxn ang="0">
                      <a:pos x="0" y="88"/>
                    </a:cxn>
                    <a:cxn ang="0">
                      <a:pos x="51" y="57"/>
                    </a:cxn>
                    <a:cxn ang="0">
                      <a:pos x="134" y="429"/>
                    </a:cxn>
                    <a:cxn ang="0">
                      <a:pos x="206" y="388"/>
                    </a:cxn>
                  </a:cxnLst>
                  <a:rect l="txL" t="txT" r="txR" b="txB"/>
                  <a:pathLst>
                    <a:path w="206" h="484">
                      <a:moveTo>
                        <a:pt x="0" y="88"/>
                      </a:moveTo>
                      <a:cubicBezTo>
                        <a:pt x="14" y="44"/>
                        <a:pt x="29" y="0"/>
                        <a:pt x="51" y="57"/>
                      </a:cubicBezTo>
                      <a:cubicBezTo>
                        <a:pt x="73" y="114"/>
                        <a:pt x="108" y="374"/>
                        <a:pt x="134" y="429"/>
                      </a:cubicBezTo>
                      <a:cubicBezTo>
                        <a:pt x="160" y="484"/>
                        <a:pt x="194" y="395"/>
                        <a:pt x="206" y="388"/>
                      </a:cubicBezTo>
                    </a:path>
                  </a:pathLst>
                </a:cu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/>
                <a:p>
                  <a:pPr lvl="0" eaLnBrk="1" hangingPunct="1"/>
                  <a:endPara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6657" name="Line 22"/>
                <p:cNvSpPr/>
                <p:nvPr/>
              </p:nvSpPr>
              <p:spPr>
                <a:xfrm>
                  <a:off x="641" y="983"/>
                  <a:ext cx="21" cy="134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headEnd type="none" w="med" len="med"/>
                  <a:tailEnd type="triangle" w="med" len="med"/>
                </a:ln>
              </p:spPr>
            </p:sp>
          </p:grpSp>
          <p:grpSp>
            <p:nvGrpSpPr>
              <p:cNvPr id="66641" name="Group 23"/>
              <p:cNvGrpSpPr/>
              <p:nvPr/>
            </p:nvGrpSpPr>
            <p:grpSpPr>
              <a:xfrm>
                <a:off x="1039" y="812"/>
                <a:ext cx="206" cy="484"/>
                <a:chOff x="559" y="812"/>
                <a:chExt cx="206" cy="484"/>
              </a:xfrm>
            </p:grpSpPr>
            <p:sp>
              <p:nvSpPr>
                <p:cNvPr id="66654" name="Freeform 24"/>
                <p:cNvSpPr/>
                <p:nvPr/>
              </p:nvSpPr>
              <p:spPr>
                <a:xfrm>
                  <a:off x="559" y="812"/>
                  <a:ext cx="206" cy="484"/>
                </a:xfrm>
                <a:custGeom>
                  <a:avLst/>
                  <a:gdLst>
                    <a:gd name="txL" fmla="*/ 0 w 206"/>
                    <a:gd name="txT" fmla="*/ 0 h 484"/>
                    <a:gd name="txR" fmla="*/ 206 w 206"/>
                    <a:gd name="txB" fmla="*/ 484 h 484"/>
                  </a:gdLst>
                  <a:ahLst/>
                  <a:cxnLst>
                    <a:cxn ang="0">
                      <a:pos x="0" y="88"/>
                    </a:cxn>
                    <a:cxn ang="0">
                      <a:pos x="51" y="57"/>
                    </a:cxn>
                    <a:cxn ang="0">
                      <a:pos x="134" y="429"/>
                    </a:cxn>
                    <a:cxn ang="0">
                      <a:pos x="206" y="388"/>
                    </a:cxn>
                  </a:cxnLst>
                  <a:rect l="txL" t="txT" r="txR" b="txB"/>
                  <a:pathLst>
                    <a:path w="206" h="484">
                      <a:moveTo>
                        <a:pt x="0" y="88"/>
                      </a:moveTo>
                      <a:cubicBezTo>
                        <a:pt x="14" y="44"/>
                        <a:pt x="29" y="0"/>
                        <a:pt x="51" y="57"/>
                      </a:cubicBezTo>
                      <a:cubicBezTo>
                        <a:pt x="73" y="114"/>
                        <a:pt x="108" y="374"/>
                        <a:pt x="134" y="429"/>
                      </a:cubicBezTo>
                      <a:cubicBezTo>
                        <a:pt x="160" y="484"/>
                        <a:pt x="194" y="395"/>
                        <a:pt x="206" y="388"/>
                      </a:cubicBezTo>
                    </a:path>
                  </a:pathLst>
                </a:cu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/>
                <a:p>
                  <a:pPr lvl="0" eaLnBrk="1" hangingPunct="1"/>
                  <a:endPara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6655" name="Line 25"/>
                <p:cNvSpPr/>
                <p:nvPr/>
              </p:nvSpPr>
              <p:spPr>
                <a:xfrm>
                  <a:off x="641" y="983"/>
                  <a:ext cx="21" cy="134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headEnd type="none" w="med" len="med"/>
                  <a:tailEnd type="triangle" w="med" len="med"/>
                </a:ln>
              </p:spPr>
            </p:sp>
          </p:grpSp>
          <p:grpSp>
            <p:nvGrpSpPr>
              <p:cNvPr id="66642" name="Group 26"/>
              <p:cNvGrpSpPr/>
              <p:nvPr/>
            </p:nvGrpSpPr>
            <p:grpSpPr>
              <a:xfrm>
                <a:off x="1135" y="812"/>
                <a:ext cx="206" cy="484"/>
                <a:chOff x="559" y="812"/>
                <a:chExt cx="206" cy="484"/>
              </a:xfrm>
            </p:grpSpPr>
            <p:sp>
              <p:nvSpPr>
                <p:cNvPr id="66652" name="Freeform 27"/>
                <p:cNvSpPr/>
                <p:nvPr/>
              </p:nvSpPr>
              <p:spPr>
                <a:xfrm>
                  <a:off x="559" y="812"/>
                  <a:ext cx="206" cy="484"/>
                </a:xfrm>
                <a:custGeom>
                  <a:avLst/>
                  <a:gdLst>
                    <a:gd name="txL" fmla="*/ 0 w 206"/>
                    <a:gd name="txT" fmla="*/ 0 h 484"/>
                    <a:gd name="txR" fmla="*/ 206 w 206"/>
                    <a:gd name="txB" fmla="*/ 484 h 484"/>
                  </a:gdLst>
                  <a:ahLst/>
                  <a:cxnLst>
                    <a:cxn ang="0">
                      <a:pos x="0" y="88"/>
                    </a:cxn>
                    <a:cxn ang="0">
                      <a:pos x="51" y="57"/>
                    </a:cxn>
                    <a:cxn ang="0">
                      <a:pos x="134" y="429"/>
                    </a:cxn>
                    <a:cxn ang="0">
                      <a:pos x="206" y="388"/>
                    </a:cxn>
                  </a:cxnLst>
                  <a:rect l="txL" t="txT" r="txR" b="txB"/>
                  <a:pathLst>
                    <a:path w="206" h="484">
                      <a:moveTo>
                        <a:pt x="0" y="88"/>
                      </a:moveTo>
                      <a:cubicBezTo>
                        <a:pt x="14" y="44"/>
                        <a:pt x="29" y="0"/>
                        <a:pt x="51" y="57"/>
                      </a:cubicBezTo>
                      <a:cubicBezTo>
                        <a:pt x="73" y="114"/>
                        <a:pt x="108" y="374"/>
                        <a:pt x="134" y="429"/>
                      </a:cubicBezTo>
                      <a:cubicBezTo>
                        <a:pt x="160" y="484"/>
                        <a:pt x="194" y="395"/>
                        <a:pt x="206" y="388"/>
                      </a:cubicBezTo>
                    </a:path>
                  </a:pathLst>
                </a:cu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/>
                <a:p>
                  <a:pPr lvl="0" eaLnBrk="1" hangingPunct="1"/>
                  <a:endPara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6653" name="Line 28"/>
                <p:cNvSpPr/>
                <p:nvPr/>
              </p:nvSpPr>
              <p:spPr>
                <a:xfrm>
                  <a:off x="641" y="983"/>
                  <a:ext cx="21" cy="134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headEnd type="none" w="med" len="med"/>
                  <a:tailEnd type="triangle" w="med" len="med"/>
                </a:ln>
              </p:spPr>
            </p:sp>
          </p:grpSp>
          <p:grpSp>
            <p:nvGrpSpPr>
              <p:cNvPr id="66643" name="Group 29"/>
              <p:cNvGrpSpPr/>
              <p:nvPr/>
            </p:nvGrpSpPr>
            <p:grpSpPr>
              <a:xfrm>
                <a:off x="1231" y="812"/>
                <a:ext cx="206" cy="484"/>
                <a:chOff x="559" y="812"/>
                <a:chExt cx="206" cy="484"/>
              </a:xfrm>
            </p:grpSpPr>
            <p:sp>
              <p:nvSpPr>
                <p:cNvPr id="66650" name="Freeform 30"/>
                <p:cNvSpPr/>
                <p:nvPr/>
              </p:nvSpPr>
              <p:spPr>
                <a:xfrm>
                  <a:off x="559" y="812"/>
                  <a:ext cx="206" cy="484"/>
                </a:xfrm>
                <a:custGeom>
                  <a:avLst/>
                  <a:gdLst>
                    <a:gd name="txL" fmla="*/ 0 w 206"/>
                    <a:gd name="txT" fmla="*/ 0 h 484"/>
                    <a:gd name="txR" fmla="*/ 206 w 206"/>
                    <a:gd name="txB" fmla="*/ 484 h 484"/>
                  </a:gdLst>
                  <a:ahLst/>
                  <a:cxnLst>
                    <a:cxn ang="0">
                      <a:pos x="0" y="88"/>
                    </a:cxn>
                    <a:cxn ang="0">
                      <a:pos x="51" y="57"/>
                    </a:cxn>
                    <a:cxn ang="0">
                      <a:pos x="134" y="429"/>
                    </a:cxn>
                    <a:cxn ang="0">
                      <a:pos x="206" y="388"/>
                    </a:cxn>
                  </a:cxnLst>
                  <a:rect l="txL" t="txT" r="txR" b="txB"/>
                  <a:pathLst>
                    <a:path w="206" h="484">
                      <a:moveTo>
                        <a:pt x="0" y="88"/>
                      </a:moveTo>
                      <a:cubicBezTo>
                        <a:pt x="14" y="44"/>
                        <a:pt x="29" y="0"/>
                        <a:pt x="51" y="57"/>
                      </a:cubicBezTo>
                      <a:cubicBezTo>
                        <a:pt x="73" y="114"/>
                        <a:pt x="108" y="374"/>
                        <a:pt x="134" y="429"/>
                      </a:cubicBezTo>
                      <a:cubicBezTo>
                        <a:pt x="160" y="484"/>
                        <a:pt x="194" y="395"/>
                        <a:pt x="206" y="388"/>
                      </a:cubicBezTo>
                    </a:path>
                  </a:pathLst>
                </a:cu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/>
                <a:p>
                  <a:pPr lvl="0" eaLnBrk="1" hangingPunct="1"/>
                  <a:endPara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6651" name="Line 31"/>
                <p:cNvSpPr/>
                <p:nvPr/>
              </p:nvSpPr>
              <p:spPr>
                <a:xfrm>
                  <a:off x="641" y="983"/>
                  <a:ext cx="21" cy="134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headEnd type="none" w="med" len="med"/>
                  <a:tailEnd type="triangle" w="med" len="med"/>
                </a:ln>
              </p:spPr>
            </p:sp>
          </p:grpSp>
          <p:grpSp>
            <p:nvGrpSpPr>
              <p:cNvPr id="66644" name="Group 32"/>
              <p:cNvGrpSpPr/>
              <p:nvPr/>
            </p:nvGrpSpPr>
            <p:grpSpPr>
              <a:xfrm>
                <a:off x="1327" y="812"/>
                <a:ext cx="206" cy="484"/>
                <a:chOff x="559" y="812"/>
                <a:chExt cx="206" cy="484"/>
              </a:xfrm>
            </p:grpSpPr>
            <p:sp>
              <p:nvSpPr>
                <p:cNvPr id="66648" name="Freeform 33"/>
                <p:cNvSpPr/>
                <p:nvPr/>
              </p:nvSpPr>
              <p:spPr>
                <a:xfrm>
                  <a:off x="559" y="812"/>
                  <a:ext cx="206" cy="484"/>
                </a:xfrm>
                <a:custGeom>
                  <a:avLst/>
                  <a:gdLst>
                    <a:gd name="txL" fmla="*/ 0 w 206"/>
                    <a:gd name="txT" fmla="*/ 0 h 484"/>
                    <a:gd name="txR" fmla="*/ 206 w 206"/>
                    <a:gd name="txB" fmla="*/ 484 h 484"/>
                  </a:gdLst>
                  <a:ahLst/>
                  <a:cxnLst>
                    <a:cxn ang="0">
                      <a:pos x="0" y="88"/>
                    </a:cxn>
                    <a:cxn ang="0">
                      <a:pos x="51" y="57"/>
                    </a:cxn>
                    <a:cxn ang="0">
                      <a:pos x="134" y="429"/>
                    </a:cxn>
                    <a:cxn ang="0">
                      <a:pos x="206" y="388"/>
                    </a:cxn>
                  </a:cxnLst>
                  <a:rect l="txL" t="txT" r="txR" b="txB"/>
                  <a:pathLst>
                    <a:path w="206" h="484">
                      <a:moveTo>
                        <a:pt x="0" y="88"/>
                      </a:moveTo>
                      <a:cubicBezTo>
                        <a:pt x="14" y="44"/>
                        <a:pt x="29" y="0"/>
                        <a:pt x="51" y="57"/>
                      </a:cubicBezTo>
                      <a:cubicBezTo>
                        <a:pt x="73" y="114"/>
                        <a:pt x="108" y="374"/>
                        <a:pt x="134" y="429"/>
                      </a:cubicBezTo>
                      <a:cubicBezTo>
                        <a:pt x="160" y="484"/>
                        <a:pt x="194" y="395"/>
                        <a:pt x="206" y="388"/>
                      </a:cubicBezTo>
                    </a:path>
                  </a:pathLst>
                </a:cu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/>
                <a:p>
                  <a:pPr lvl="0" eaLnBrk="1" hangingPunct="1"/>
                  <a:endPara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6649" name="Line 34"/>
                <p:cNvSpPr/>
                <p:nvPr/>
              </p:nvSpPr>
              <p:spPr>
                <a:xfrm>
                  <a:off x="641" y="983"/>
                  <a:ext cx="21" cy="134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headEnd type="none" w="med" len="med"/>
                  <a:tailEnd type="triangle" w="med" len="med"/>
                </a:ln>
              </p:spPr>
            </p:sp>
          </p:grpSp>
          <p:grpSp>
            <p:nvGrpSpPr>
              <p:cNvPr id="66645" name="Group 35"/>
              <p:cNvGrpSpPr/>
              <p:nvPr/>
            </p:nvGrpSpPr>
            <p:grpSpPr>
              <a:xfrm>
                <a:off x="1423" y="812"/>
                <a:ext cx="206" cy="484"/>
                <a:chOff x="559" y="812"/>
                <a:chExt cx="206" cy="484"/>
              </a:xfrm>
            </p:grpSpPr>
            <p:sp>
              <p:nvSpPr>
                <p:cNvPr id="66646" name="Freeform 36"/>
                <p:cNvSpPr/>
                <p:nvPr/>
              </p:nvSpPr>
              <p:spPr>
                <a:xfrm>
                  <a:off x="559" y="812"/>
                  <a:ext cx="206" cy="484"/>
                </a:xfrm>
                <a:custGeom>
                  <a:avLst/>
                  <a:gdLst>
                    <a:gd name="txL" fmla="*/ 0 w 206"/>
                    <a:gd name="txT" fmla="*/ 0 h 484"/>
                    <a:gd name="txR" fmla="*/ 206 w 206"/>
                    <a:gd name="txB" fmla="*/ 484 h 484"/>
                  </a:gdLst>
                  <a:ahLst/>
                  <a:cxnLst>
                    <a:cxn ang="0">
                      <a:pos x="0" y="88"/>
                    </a:cxn>
                    <a:cxn ang="0">
                      <a:pos x="51" y="57"/>
                    </a:cxn>
                    <a:cxn ang="0">
                      <a:pos x="134" y="429"/>
                    </a:cxn>
                    <a:cxn ang="0">
                      <a:pos x="206" y="388"/>
                    </a:cxn>
                  </a:cxnLst>
                  <a:rect l="txL" t="txT" r="txR" b="txB"/>
                  <a:pathLst>
                    <a:path w="206" h="484">
                      <a:moveTo>
                        <a:pt x="0" y="88"/>
                      </a:moveTo>
                      <a:cubicBezTo>
                        <a:pt x="14" y="44"/>
                        <a:pt x="29" y="0"/>
                        <a:pt x="51" y="57"/>
                      </a:cubicBezTo>
                      <a:cubicBezTo>
                        <a:pt x="73" y="114"/>
                        <a:pt x="108" y="374"/>
                        <a:pt x="134" y="429"/>
                      </a:cubicBezTo>
                      <a:cubicBezTo>
                        <a:pt x="160" y="484"/>
                        <a:pt x="194" y="395"/>
                        <a:pt x="206" y="388"/>
                      </a:cubicBezTo>
                    </a:path>
                  </a:pathLst>
                </a:cu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/>
                <a:p>
                  <a:pPr lvl="0" eaLnBrk="1" hangingPunct="1"/>
                  <a:endPara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6647" name="Line 37"/>
                <p:cNvSpPr/>
                <p:nvPr/>
              </p:nvSpPr>
              <p:spPr>
                <a:xfrm>
                  <a:off x="641" y="983"/>
                  <a:ext cx="21" cy="134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headEnd type="none" w="med" len="med"/>
                  <a:tailEnd type="triangle" w="med" len="med"/>
                </a:ln>
              </p:spPr>
            </p:sp>
          </p:grpSp>
        </p:grpSp>
        <p:sp>
          <p:nvSpPr>
            <p:cNvPr id="66589" name="AutoShape 38"/>
            <p:cNvSpPr/>
            <p:nvPr/>
          </p:nvSpPr>
          <p:spPr>
            <a:xfrm>
              <a:off x="2231" y="719"/>
              <a:ext cx="333" cy="56"/>
            </a:xfrm>
            <a:prstGeom prst="rightArrow">
              <a:avLst>
                <a:gd name="adj1" fmla="val 50000"/>
                <a:gd name="adj2" fmla="val 148660"/>
              </a:avLst>
            </a:prstGeom>
            <a:solidFill>
              <a:srgbClr val="FF3300"/>
            </a:solidFill>
            <a:ln w="38100" cap="flat" cmpd="sng">
              <a:solidFill>
                <a:srgbClr val="FF33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66590" name="Group 39"/>
            <p:cNvGrpSpPr/>
            <p:nvPr/>
          </p:nvGrpSpPr>
          <p:grpSpPr>
            <a:xfrm>
              <a:off x="2632" y="630"/>
              <a:ext cx="1045" cy="331"/>
              <a:chOff x="2330" y="890"/>
              <a:chExt cx="1294" cy="434"/>
            </a:xfrm>
          </p:grpSpPr>
          <p:grpSp>
            <p:nvGrpSpPr>
              <p:cNvPr id="66599" name="Group 40"/>
              <p:cNvGrpSpPr/>
              <p:nvPr/>
            </p:nvGrpSpPr>
            <p:grpSpPr>
              <a:xfrm>
                <a:off x="2330" y="893"/>
                <a:ext cx="1294" cy="302"/>
                <a:chOff x="465" y="900"/>
                <a:chExt cx="1294" cy="302"/>
              </a:xfrm>
            </p:grpSpPr>
            <p:sp>
              <p:nvSpPr>
                <p:cNvPr id="66633" name="Line 41"/>
                <p:cNvSpPr/>
                <p:nvPr/>
              </p:nvSpPr>
              <p:spPr>
                <a:xfrm>
                  <a:off x="465" y="900"/>
                  <a:ext cx="1294" cy="0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66634" name="Line 42"/>
                <p:cNvSpPr/>
                <p:nvPr/>
              </p:nvSpPr>
              <p:spPr>
                <a:xfrm>
                  <a:off x="465" y="1202"/>
                  <a:ext cx="1294" cy="0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66600" name="Group 43"/>
              <p:cNvGrpSpPr/>
              <p:nvPr/>
            </p:nvGrpSpPr>
            <p:grpSpPr>
              <a:xfrm>
                <a:off x="2472" y="890"/>
                <a:ext cx="52" cy="310"/>
                <a:chOff x="2472" y="890"/>
                <a:chExt cx="52" cy="310"/>
              </a:xfrm>
            </p:grpSpPr>
            <p:sp>
              <p:nvSpPr>
                <p:cNvPr id="66631" name="Arc 44"/>
                <p:cNvSpPr/>
                <p:nvPr/>
              </p:nvSpPr>
              <p:spPr>
                <a:xfrm>
                  <a:off x="2472" y="890"/>
                  <a:ext cx="52" cy="310"/>
                </a:xfrm>
                <a:custGeom>
                  <a:avLst/>
                  <a:gdLst>
                    <a:gd name="txL" fmla="*/ 0 w 21600"/>
                    <a:gd name="txT" fmla="*/ 0 h 21600"/>
                    <a:gd name="txR" fmla="*/ 21600 w 21600"/>
                    <a:gd name="txB" fmla="*/ 21600 h 21600"/>
                  </a:gdLst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txL" t="txT" r="txR" b="txB"/>
                  <a:pathLst>
                    <a:path w="21600" h="21600" fill="none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/>
                <a:p>
                  <a:pPr lvl="0" eaLnBrk="1" hangingPunct="1"/>
                  <a:endPara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6632" name="Line 45"/>
                <p:cNvSpPr/>
                <p:nvPr/>
              </p:nvSpPr>
              <p:spPr>
                <a:xfrm>
                  <a:off x="2524" y="1055"/>
                  <a:ext cx="0" cy="62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headEnd type="none" w="med" len="med"/>
                  <a:tailEnd type="triangle" w="med" len="med"/>
                </a:ln>
              </p:spPr>
            </p:sp>
          </p:grpSp>
          <p:grpSp>
            <p:nvGrpSpPr>
              <p:cNvPr id="66601" name="Group 46"/>
              <p:cNvGrpSpPr/>
              <p:nvPr/>
            </p:nvGrpSpPr>
            <p:grpSpPr>
              <a:xfrm>
                <a:off x="2568" y="890"/>
                <a:ext cx="52" cy="310"/>
                <a:chOff x="2472" y="890"/>
                <a:chExt cx="52" cy="310"/>
              </a:xfrm>
            </p:grpSpPr>
            <p:sp>
              <p:nvSpPr>
                <p:cNvPr id="66629" name="Arc 47"/>
                <p:cNvSpPr/>
                <p:nvPr/>
              </p:nvSpPr>
              <p:spPr>
                <a:xfrm>
                  <a:off x="2472" y="890"/>
                  <a:ext cx="52" cy="310"/>
                </a:xfrm>
                <a:custGeom>
                  <a:avLst/>
                  <a:gdLst>
                    <a:gd name="txL" fmla="*/ 0 w 21600"/>
                    <a:gd name="txT" fmla="*/ 0 h 21600"/>
                    <a:gd name="txR" fmla="*/ 21600 w 21600"/>
                    <a:gd name="txB" fmla="*/ 21600 h 21600"/>
                  </a:gdLst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txL" t="txT" r="txR" b="txB"/>
                  <a:pathLst>
                    <a:path w="21600" h="21600" fill="none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/>
                <a:p>
                  <a:pPr lvl="0" eaLnBrk="1" hangingPunct="1"/>
                  <a:endPara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6630" name="Line 48"/>
                <p:cNvSpPr/>
                <p:nvPr/>
              </p:nvSpPr>
              <p:spPr>
                <a:xfrm>
                  <a:off x="2524" y="1055"/>
                  <a:ext cx="0" cy="62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headEnd type="none" w="med" len="med"/>
                  <a:tailEnd type="triangle" w="med" len="med"/>
                </a:ln>
              </p:spPr>
            </p:sp>
          </p:grpSp>
          <p:grpSp>
            <p:nvGrpSpPr>
              <p:cNvPr id="66602" name="Group 49"/>
              <p:cNvGrpSpPr/>
              <p:nvPr/>
            </p:nvGrpSpPr>
            <p:grpSpPr>
              <a:xfrm>
                <a:off x="2664" y="890"/>
                <a:ext cx="52" cy="310"/>
                <a:chOff x="2472" y="890"/>
                <a:chExt cx="52" cy="310"/>
              </a:xfrm>
            </p:grpSpPr>
            <p:sp>
              <p:nvSpPr>
                <p:cNvPr id="66627" name="Arc 50"/>
                <p:cNvSpPr/>
                <p:nvPr/>
              </p:nvSpPr>
              <p:spPr>
                <a:xfrm>
                  <a:off x="2472" y="890"/>
                  <a:ext cx="52" cy="310"/>
                </a:xfrm>
                <a:custGeom>
                  <a:avLst/>
                  <a:gdLst>
                    <a:gd name="txL" fmla="*/ 0 w 21600"/>
                    <a:gd name="txT" fmla="*/ 0 h 21600"/>
                    <a:gd name="txR" fmla="*/ 21600 w 21600"/>
                    <a:gd name="txB" fmla="*/ 21600 h 21600"/>
                  </a:gdLst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txL" t="txT" r="txR" b="txB"/>
                  <a:pathLst>
                    <a:path w="21600" h="21600" fill="none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/>
                <a:p>
                  <a:pPr lvl="0" eaLnBrk="1" hangingPunct="1"/>
                  <a:endPara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6628" name="Line 51"/>
                <p:cNvSpPr/>
                <p:nvPr/>
              </p:nvSpPr>
              <p:spPr>
                <a:xfrm>
                  <a:off x="2524" y="1055"/>
                  <a:ext cx="0" cy="62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headEnd type="none" w="med" len="med"/>
                  <a:tailEnd type="triangle" w="med" len="med"/>
                </a:ln>
              </p:spPr>
            </p:sp>
          </p:grpSp>
          <p:grpSp>
            <p:nvGrpSpPr>
              <p:cNvPr id="66603" name="Group 52"/>
              <p:cNvGrpSpPr/>
              <p:nvPr/>
            </p:nvGrpSpPr>
            <p:grpSpPr>
              <a:xfrm>
                <a:off x="2760" y="890"/>
                <a:ext cx="52" cy="310"/>
                <a:chOff x="2472" y="890"/>
                <a:chExt cx="52" cy="310"/>
              </a:xfrm>
            </p:grpSpPr>
            <p:sp>
              <p:nvSpPr>
                <p:cNvPr id="66625" name="Arc 53"/>
                <p:cNvSpPr/>
                <p:nvPr/>
              </p:nvSpPr>
              <p:spPr>
                <a:xfrm>
                  <a:off x="2472" y="890"/>
                  <a:ext cx="52" cy="310"/>
                </a:xfrm>
                <a:custGeom>
                  <a:avLst/>
                  <a:gdLst>
                    <a:gd name="txL" fmla="*/ 0 w 21600"/>
                    <a:gd name="txT" fmla="*/ 0 h 21600"/>
                    <a:gd name="txR" fmla="*/ 21600 w 21600"/>
                    <a:gd name="txB" fmla="*/ 21600 h 21600"/>
                  </a:gdLst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txL" t="txT" r="txR" b="txB"/>
                  <a:pathLst>
                    <a:path w="21600" h="21600" fill="none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/>
                <a:p>
                  <a:pPr lvl="0" eaLnBrk="1" hangingPunct="1"/>
                  <a:endPara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6626" name="Line 54"/>
                <p:cNvSpPr/>
                <p:nvPr/>
              </p:nvSpPr>
              <p:spPr>
                <a:xfrm>
                  <a:off x="2524" y="1055"/>
                  <a:ext cx="0" cy="62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headEnd type="none" w="med" len="med"/>
                  <a:tailEnd type="triangle" w="med" len="med"/>
                </a:ln>
              </p:spPr>
            </p:sp>
          </p:grpSp>
          <p:grpSp>
            <p:nvGrpSpPr>
              <p:cNvPr id="66604" name="Group 55"/>
              <p:cNvGrpSpPr/>
              <p:nvPr/>
            </p:nvGrpSpPr>
            <p:grpSpPr>
              <a:xfrm>
                <a:off x="2856" y="890"/>
                <a:ext cx="52" cy="310"/>
                <a:chOff x="2472" y="890"/>
                <a:chExt cx="52" cy="310"/>
              </a:xfrm>
            </p:grpSpPr>
            <p:sp>
              <p:nvSpPr>
                <p:cNvPr id="66623" name="Arc 56"/>
                <p:cNvSpPr/>
                <p:nvPr/>
              </p:nvSpPr>
              <p:spPr>
                <a:xfrm>
                  <a:off x="2472" y="890"/>
                  <a:ext cx="52" cy="310"/>
                </a:xfrm>
                <a:custGeom>
                  <a:avLst/>
                  <a:gdLst>
                    <a:gd name="txL" fmla="*/ 0 w 21600"/>
                    <a:gd name="txT" fmla="*/ 0 h 21600"/>
                    <a:gd name="txR" fmla="*/ 21600 w 21600"/>
                    <a:gd name="txB" fmla="*/ 21600 h 21600"/>
                  </a:gdLst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txL" t="txT" r="txR" b="txB"/>
                  <a:pathLst>
                    <a:path w="21600" h="21600" fill="none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/>
                <a:p>
                  <a:pPr lvl="0" eaLnBrk="1" hangingPunct="1"/>
                  <a:endPara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6624" name="Line 57"/>
                <p:cNvSpPr/>
                <p:nvPr/>
              </p:nvSpPr>
              <p:spPr>
                <a:xfrm>
                  <a:off x="2524" y="1055"/>
                  <a:ext cx="0" cy="62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headEnd type="none" w="med" len="med"/>
                  <a:tailEnd type="triangle" w="med" len="med"/>
                </a:ln>
              </p:spPr>
            </p:sp>
          </p:grpSp>
          <p:grpSp>
            <p:nvGrpSpPr>
              <p:cNvPr id="66605" name="Group 58"/>
              <p:cNvGrpSpPr/>
              <p:nvPr/>
            </p:nvGrpSpPr>
            <p:grpSpPr>
              <a:xfrm>
                <a:off x="2952" y="890"/>
                <a:ext cx="52" cy="310"/>
                <a:chOff x="2472" y="890"/>
                <a:chExt cx="52" cy="310"/>
              </a:xfrm>
            </p:grpSpPr>
            <p:sp>
              <p:nvSpPr>
                <p:cNvPr id="66621" name="Arc 59"/>
                <p:cNvSpPr/>
                <p:nvPr/>
              </p:nvSpPr>
              <p:spPr>
                <a:xfrm>
                  <a:off x="2472" y="890"/>
                  <a:ext cx="52" cy="310"/>
                </a:xfrm>
                <a:custGeom>
                  <a:avLst/>
                  <a:gdLst>
                    <a:gd name="txL" fmla="*/ 0 w 21600"/>
                    <a:gd name="txT" fmla="*/ 0 h 21600"/>
                    <a:gd name="txR" fmla="*/ 21600 w 21600"/>
                    <a:gd name="txB" fmla="*/ 21600 h 21600"/>
                  </a:gdLst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txL" t="txT" r="txR" b="txB"/>
                  <a:pathLst>
                    <a:path w="21600" h="21600" fill="none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/>
                <a:p>
                  <a:pPr lvl="0" eaLnBrk="1" hangingPunct="1"/>
                  <a:endPara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6622" name="Line 60"/>
                <p:cNvSpPr/>
                <p:nvPr/>
              </p:nvSpPr>
              <p:spPr>
                <a:xfrm>
                  <a:off x="2524" y="1055"/>
                  <a:ext cx="0" cy="62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headEnd type="none" w="med" len="med"/>
                  <a:tailEnd type="triangle" w="med" len="med"/>
                </a:ln>
              </p:spPr>
            </p:sp>
          </p:grpSp>
          <p:grpSp>
            <p:nvGrpSpPr>
              <p:cNvPr id="66606" name="Group 61"/>
              <p:cNvGrpSpPr/>
              <p:nvPr/>
            </p:nvGrpSpPr>
            <p:grpSpPr>
              <a:xfrm>
                <a:off x="3048" y="890"/>
                <a:ext cx="52" cy="310"/>
                <a:chOff x="2472" y="890"/>
                <a:chExt cx="52" cy="310"/>
              </a:xfrm>
            </p:grpSpPr>
            <p:sp>
              <p:nvSpPr>
                <p:cNvPr id="66619" name="Arc 62"/>
                <p:cNvSpPr/>
                <p:nvPr/>
              </p:nvSpPr>
              <p:spPr>
                <a:xfrm>
                  <a:off x="2472" y="890"/>
                  <a:ext cx="52" cy="310"/>
                </a:xfrm>
                <a:custGeom>
                  <a:avLst/>
                  <a:gdLst>
                    <a:gd name="txL" fmla="*/ 0 w 21600"/>
                    <a:gd name="txT" fmla="*/ 0 h 21600"/>
                    <a:gd name="txR" fmla="*/ 21600 w 21600"/>
                    <a:gd name="txB" fmla="*/ 21600 h 21600"/>
                  </a:gdLst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txL" t="txT" r="txR" b="txB"/>
                  <a:pathLst>
                    <a:path w="21600" h="21600" fill="none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/>
                <a:p>
                  <a:pPr lvl="0" eaLnBrk="1" hangingPunct="1"/>
                  <a:endPara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6620" name="Line 63"/>
                <p:cNvSpPr/>
                <p:nvPr/>
              </p:nvSpPr>
              <p:spPr>
                <a:xfrm>
                  <a:off x="2524" y="1055"/>
                  <a:ext cx="0" cy="62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headEnd type="none" w="med" len="med"/>
                  <a:tailEnd type="triangle" w="med" len="med"/>
                </a:ln>
              </p:spPr>
            </p:sp>
          </p:grpSp>
          <p:grpSp>
            <p:nvGrpSpPr>
              <p:cNvPr id="66607" name="Group 64"/>
              <p:cNvGrpSpPr/>
              <p:nvPr/>
            </p:nvGrpSpPr>
            <p:grpSpPr>
              <a:xfrm>
                <a:off x="3144" y="890"/>
                <a:ext cx="52" cy="310"/>
                <a:chOff x="2472" y="890"/>
                <a:chExt cx="52" cy="310"/>
              </a:xfrm>
            </p:grpSpPr>
            <p:sp>
              <p:nvSpPr>
                <p:cNvPr id="66617" name="Arc 65"/>
                <p:cNvSpPr/>
                <p:nvPr/>
              </p:nvSpPr>
              <p:spPr>
                <a:xfrm>
                  <a:off x="2472" y="890"/>
                  <a:ext cx="52" cy="310"/>
                </a:xfrm>
                <a:custGeom>
                  <a:avLst/>
                  <a:gdLst>
                    <a:gd name="txL" fmla="*/ 0 w 21600"/>
                    <a:gd name="txT" fmla="*/ 0 h 21600"/>
                    <a:gd name="txR" fmla="*/ 21600 w 21600"/>
                    <a:gd name="txB" fmla="*/ 21600 h 21600"/>
                  </a:gdLst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txL" t="txT" r="txR" b="txB"/>
                  <a:pathLst>
                    <a:path w="21600" h="21600" fill="none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/>
                <a:p>
                  <a:pPr lvl="0" eaLnBrk="1" hangingPunct="1"/>
                  <a:endPara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6618" name="Line 66"/>
                <p:cNvSpPr/>
                <p:nvPr/>
              </p:nvSpPr>
              <p:spPr>
                <a:xfrm>
                  <a:off x="2524" y="1055"/>
                  <a:ext cx="0" cy="62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headEnd type="none" w="med" len="med"/>
                  <a:tailEnd type="triangle" w="med" len="med"/>
                </a:ln>
              </p:spPr>
            </p:sp>
          </p:grpSp>
          <p:grpSp>
            <p:nvGrpSpPr>
              <p:cNvPr id="66608" name="Group 67"/>
              <p:cNvGrpSpPr/>
              <p:nvPr/>
            </p:nvGrpSpPr>
            <p:grpSpPr>
              <a:xfrm>
                <a:off x="3240" y="890"/>
                <a:ext cx="52" cy="310"/>
                <a:chOff x="2472" y="890"/>
                <a:chExt cx="52" cy="310"/>
              </a:xfrm>
            </p:grpSpPr>
            <p:sp>
              <p:nvSpPr>
                <p:cNvPr id="66615" name="Arc 68"/>
                <p:cNvSpPr/>
                <p:nvPr/>
              </p:nvSpPr>
              <p:spPr>
                <a:xfrm>
                  <a:off x="2472" y="890"/>
                  <a:ext cx="52" cy="310"/>
                </a:xfrm>
                <a:custGeom>
                  <a:avLst/>
                  <a:gdLst>
                    <a:gd name="txL" fmla="*/ 0 w 21600"/>
                    <a:gd name="txT" fmla="*/ 0 h 21600"/>
                    <a:gd name="txR" fmla="*/ 21600 w 21600"/>
                    <a:gd name="txB" fmla="*/ 21600 h 21600"/>
                  </a:gdLst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txL" t="txT" r="txR" b="txB"/>
                  <a:pathLst>
                    <a:path w="21600" h="21600" fill="none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/>
                <a:p>
                  <a:pPr lvl="0" eaLnBrk="1" hangingPunct="1"/>
                  <a:endPara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6616" name="Line 69"/>
                <p:cNvSpPr/>
                <p:nvPr/>
              </p:nvSpPr>
              <p:spPr>
                <a:xfrm>
                  <a:off x="2524" y="1055"/>
                  <a:ext cx="0" cy="62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headEnd type="none" w="med" len="med"/>
                  <a:tailEnd type="triangle" w="med" len="med"/>
                </a:ln>
              </p:spPr>
            </p:sp>
          </p:grpSp>
          <p:grpSp>
            <p:nvGrpSpPr>
              <p:cNvPr id="66609" name="Group 70"/>
              <p:cNvGrpSpPr/>
              <p:nvPr/>
            </p:nvGrpSpPr>
            <p:grpSpPr>
              <a:xfrm>
                <a:off x="3336" y="890"/>
                <a:ext cx="52" cy="310"/>
                <a:chOff x="2472" y="890"/>
                <a:chExt cx="52" cy="310"/>
              </a:xfrm>
            </p:grpSpPr>
            <p:sp>
              <p:nvSpPr>
                <p:cNvPr id="66613" name="Arc 71"/>
                <p:cNvSpPr/>
                <p:nvPr/>
              </p:nvSpPr>
              <p:spPr>
                <a:xfrm>
                  <a:off x="2472" y="890"/>
                  <a:ext cx="52" cy="310"/>
                </a:xfrm>
                <a:custGeom>
                  <a:avLst/>
                  <a:gdLst>
                    <a:gd name="txL" fmla="*/ 0 w 21600"/>
                    <a:gd name="txT" fmla="*/ 0 h 21600"/>
                    <a:gd name="txR" fmla="*/ 21600 w 21600"/>
                    <a:gd name="txB" fmla="*/ 21600 h 21600"/>
                  </a:gdLst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txL" t="txT" r="txR" b="txB"/>
                  <a:pathLst>
                    <a:path w="21600" h="21600" fill="none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/>
                <a:p>
                  <a:pPr lvl="0" eaLnBrk="1" hangingPunct="1"/>
                  <a:endPara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6614" name="Line 72"/>
                <p:cNvSpPr/>
                <p:nvPr/>
              </p:nvSpPr>
              <p:spPr>
                <a:xfrm>
                  <a:off x="2524" y="1055"/>
                  <a:ext cx="0" cy="62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headEnd type="none" w="med" len="med"/>
                  <a:tailEnd type="triangle" w="med" len="med"/>
                </a:ln>
              </p:spPr>
            </p:sp>
          </p:grpSp>
          <p:grpSp>
            <p:nvGrpSpPr>
              <p:cNvPr id="66610" name="Group 73"/>
              <p:cNvGrpSpPr/>
              <p:nvPr/>
            </p:nvGrpSpPr>
            <p:grpSpPr>
              <a:xfrm>
                <a:off x="2772" y="1138"/>
                <a:ext cx="393" cy="186"/>
                <a:chOff x="2772" y="1138"/>
                <a:chExt cx="393" cy="186"/>
              </a:xfrm>
            </p:grpSpPr>
            <p:sp>
              <p:nvSpPr>
                <p:cNvPr id="66611" name="Rectangle 74"/>
                <p:cNvSpPr/>
                <p:nvPr/>
              </p:nvSpPr>
              <p:spPr>
                <a:xfrm>
                  <a:off x="2772" y="1138"/>
                  <a:ext cx="393" cy="186"/>
                </a:xfrm>
                <a:prstGeom prst="rect">
                  <a:avLst/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p>
                  <a:pPr lvl="0" eaLnBrk="1" hangingPunct="1"/>
                  <a:endPara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6612" name="Line 75"/>
                <p:cNvSpPr/>
                <p:nvPr/>
              </p:nvSpPr>
              <p:spPr>
                <a:xfrm>
                  <a:off x="2876" y="1324"/>
                  <a:ext cx="145" cy="0"/>
                </a:xfrm>
                <a:prstGeom prst="line">
                  <a:avLst/>
                </a:prstGeom>
                <a:ln w="28575" cap="flat" cmpd="sng">
                  <a:solidFill>
                    <a:srgbClr val="FF0000"/>
                  </a:solidFill>
                  <a:prstDash val="solid"/>
                  <a:headEnd type="none" w="med" len="med"/>
                  <a:tailEnd type="triangle" w="med" len="med"/>
                </a:ln>
              </p:spPr>
            </p:sp>
          </p:grpSp>
        </p:grpSp>
        <p:grpSp>
          <p:nvGrpSpPr>
            <p:cNvPr id="66591" name="Group 76"/>
            <p:cNvGrpSpPr/>
            <p:nvPr/>
          </p:nvGrpSpPr>
          <p:grpSpPr>
            <a:xfrm>
              <a:off x="3962" y="632"/>
              <a:ext cx="1045" cy="323"/>
              <a:chOff x="3988" y="893"/>
              <a:chExt cx="1294" cy="423"/>
            </a:xfrm>
          </p:grpSpPr>
          <p:grpSp>
            <p:nvGrpSpPr>
              <p:cNvPr id="66592" name="Group 77"/>
              <p:cNvGrpSpPr/>
              <p:nvPr/>
            </p:nvGrpSpPr>
            <p:grpSpPr>
              <a:xfrm>
                <a:off x="3988" y="893"/>
                <a:ext cx="1294" cy="302"/>
                <a:chOff x="465" y="900"/>
                <a:chExt cx="1294" cy="302"/>
              </a:xfrm>
            </p:grpSpPr>
            <p:sp>
              <p:nvSpPr>
                <p:cNvPr id="66597" name="Line 78"/>
                <p:cNvSpPr/>
                <p:nvPr/>
              </p:nvSpPr>
              <p:spPr>
                <a:xfrm>
                  <a:off x="465" y="900"/>
                  <a:ext cx="1294" cy="0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66598" name="Line 79"/>
                <p:cNvSpPr/>
                <p:nvPr/>
              </p:nvSpPr>
              <p:spPr>
                <a:xfrm>
                  <a:off x="465" y="1202"/>
                  <a:ext cx="1294" cy="0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66593" name="Group 80"/>
              <p:cNvGrpSpPr/>
              <p:nvPr/>
            </p:nvGrpSpPr>
            <p:grpSpPr>
              <a:xfrm>
                <a:off x="4420" y="1130"/>
                <a:ext cx="393" cy="186"/>
                <a:chOff x="2772" y="1138"/>
                <a:chExt cx="393" cy="186"/>
              </a:xfrm>
            </p:grpSpPr>
            <p:sp>
              <p:nvSpPr>
                <p:cNvPr id="66595" name="Rectangle 81"/>
                <p:cNvSpPr/>
                <p:nvPr/>
              </p:nvSpPr>
              <p:spPr>
                <a:xfrm>
                  <a:off x="2772" y="1138"/>
                  <a:ext cx="393" cy="186"/>
                </a:xfrm>
                <a:prstGeom prst="rect">
                  <a:avLst/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p>
                  <a:pPr lvl="0" eaLnBrk="1" hangingPunct="1"/>
                  <a:endPara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6596" name="Line 82"/>
                <p:cNvSpPr/>
                <p:nvPr/>
              </p:nvSpPr>
              <p:spPr>
                <a:xfrm>
                  <a:off x="2876" y="1324"/>
                  <a:ext cx="145" cy="0"/>
                </a:xfrm>
                <a:prstGeom prst="line">
                  <a:avLst/>
                </a:prstGeom>
                <a:ln w="28575" cap="flat" cmpd="sng">
                  <a:solidFill>
                    <a:srgbClr val="FF0000"/>
                  </a:solidFill>
                  <a:prstDash val="solid"/>
                  <a:headEnd type="none" w="med" len="med"/>
                  <a:tailEnd type="triangle" w="med" len="med"/>
                </a:ln>
              </p:spPr>
            </p:sp>
          </p:grpSp>
          <p:sp>
            <p:nvSpPr>
              <p:cNvPr id="66594" name="Line 83"/>
              <p:cNvSpPr/>
              <p:nvPr/>
            </p:nvSpPr>
            <p:spPr>
              <a:xfrm>
                <a:off x="4055" y="1055"/>
                <a:ext cx="1210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</p:grpSp>
        <p:graphicFrame>
          <p:nvGraphicFramePr>
            <p:cNvPr id="66565" name="Object 84"/>
            <p:cNvGraphicFramePr/>
            <p:nvPr/>
          </p:nvGraphicFramePr>
          <p:xfrm>
            <a:off x="4016" y="982"/>
            <a:ext cx="142" cy="1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04" name="" r:id="rId1" imgW="127000" imgH="127000" progId="Equation.3">
                    <p:embed/>
                  </p:oleObj>
                </mc:Choice>
                <mc:Fallback>
                  <p:oleObj name="" r:id="rId1" imgW="127000" imgH="127000" progId="Equation.3">
                    <p:embed/>
                    <p:pic>
                      <p:nvPicPr>
                        <p:cNvPr id="0" name="图片 3603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4016" y="982"/>
                          <a:ext cx="142" cy="14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6566" name="Object 85"/>
            <p:cNvGraphicFramePr/>
            <p:nvPr/>
          </p:nvGraphicFramePr>
          <p:xfrm>
            <a:off x="4239" y="982"/>
            <a:ext cx="142" cy="1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05" name="" r:id="rId3" imgW="127000" imgH="127000" progId="Equation.3">
                    <p:embed/>
                  </p:oleObj>
                </mc:Choice>
                <mc:Fallback>
                  <p:oleObj name="" r:id="rId3" imgW="127000" imgH="127000" progId="Equation.3">
                    <p:embed/>
                    <p:pic>
                      <p:nvPicPr>
                        <p:cNvPr id="0" name="图片 360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4239" y="982"/>
                          <a:ext cx="142" cy="14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6567" name="Object 86"/>
            <p:cNvGraphicFramePr/>
            <p:nvPr/>
          </p:nvGraphicFramePr>
          <p:xfrm>
            <a:off x="4468" y="982"/>
            <a:ext cx="152" cy="1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06" name="" r:id="rId4" imgW="127000" imgH="127000" progId="Equation.3">
                    <p:embed/>
                  </p:oleObj>
                </mc:Choice>
                <mc:Fallback>
                  <p:oleObj name="" r:id="rId4" imgW="127000" imgH="127000" progId="Equation.3">
                    <p:embed/>
                    <p:pic>
                      <p:nvPicPr>
                        <p:cNvPr id="0" name="图片 3605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4468" y="982"/>
                          <a:ext cx="152" cy="15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6568" name="Object 87"/>
            <p:cNvGraphicFramePr/>
            <p:nvPr/>
          </p:nvGraphicFramePr>
          <p:xfrm>
            <a:off x="4699" y="989"/>
            <a:ext cx="135" cy="1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07" name="" r:id="rId5" imgW="127000" imgH="127000" progId="Equation.3">
                    <p:embed/>
                  </p:oleObj>
                </mc:Choice>
                <mc:Fallback>
                  <p:oleObj name="" r:id="rId5" imgW="127000" imgH="127000" progId="Equation.3">
                    <p:embed/>
                    <p:pic>
                      <p:nvPicPr>
                        <p:cNvPr id="0" name="图片 3606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4699" y="989"/>
                          <a:ext cx="135" cy="13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6569" name="Object 88"/>
            <p:cNvGraphicFramePr/>
            <p:nvPr/>
          </p:nvGraphicFramePr>
          <p:xfrm>
            <a:off x="4917" y="988"/>
            <a:ext cx="133" cy="1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08" name="" r:id="rId6" imgW="127000" imgH="127000" progId="Equation.3">
                    <p:embed/>
                  </p:oleObj>
                </mc:Choice>
                <mc:Fallback>
                  <p:oleObj name="" r:id="rId6" imgW="127000" imgH="127000" progId="Equation.3">
                    <p:embed/>
                    <p:pic>
                      <p:nvPicPr>
                        <p:cNvPr id="0" name="图片 3607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4917" y="988"/>
                          <a:ext cx="133" cy="13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6570" name="Object 89"/>
            <p:cNvGraphicFramePr/>
            <p:nvPr/>
          </p:nvGraphicFramePr>
          <p:xfrm>
            <a:off x="4028" y="502"/>
            <a:ext cx="51" cy="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09" name="" r:id="rId7" imgW="101600" imgH="114300" progId="Equation.3">
                    <p:embed/>
                  </p:oleObj>
                </mc:Choice>
                <mc:Fallback>
                  <p:oleObj name="" r:id="rId7" imgW="101600" imgH="114300" progId="Equation.3">
                    <p:embed/>
                    <p:pic>
                      <p:nvPicPr>
                        <p:cNvPr id="0" name="图片 3608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4028" y="502"/>
                          <a:ext cx="51" cy="5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6571" name="Object 90"/>
            <p:cNvGraphicFramePr/>
            <p:nvPr/>
          </p:nvGraphicFramePr>
          <p:xfrm>
            <a:off x="4241" y="502"/>
            <a:ext cx="51" cy="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10" name="" r:id="rId9" imgW="101600" imgH="114300" progId="Equation.3">
                    <p:embed/>
                  </p:oleObj>
                </mc:Choice>
                <mc:Fallback>
                  <p:oleObj name="" r:id="rId9" imgW="101600" imgH="114300" progId="Equation.3">
                    <p:embed/>
                    <p:pic>
                      <p:nvPicPr>
                        <p:cNvPr id="0" name="图片 3609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4241" y="502"/>
                          <a:ext cx="51" cy="5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6572" name="Object 91"/>
            <p:cNvGraphicFramePr/>
            <p:nvPr/>
          </p:nvGraphicFramePr>
          <p:xfrm>
            <a:off x="4464" y="502"/>
            <a:ext cx="51" cy="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11" name="" r:id="rId10" imgW="101600" imgH="114300" progId="Equation.3">
                    <p:embed/>
                  </p:oleObj>
                </mc:Choice>
                <mc:Fallback>
                  <p:oleObj name="" r:id="rId10" imgW="101600" imgH="114300" progId="Equation.3">
                    <p:embed/>
                    <p:pic>
                      <p:nvPicPr>
                        <p:cNvPr id="0" name="图片 3610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4464" y="502"/>
                          <a:ext cx="51" cy="5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6573" name="Object 92"/>
            <p:cNvGraphicFramePr/>
            <p:nvPr/>
          </p:nvGraphicFramePr>
          <p:xfrm>
            <a:off x="4687" y="502"/>
            <a:ext cx="51" cy="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12" name="" r:id="rId11" imgW="101600" imgH="114300" progId="Equation.3">
                    <p:embed/>
                  </p:oleObj>
                </mc:Choice>
                <mc:Fallback>
                  <p:oleObj name="" r:id="rId11" imgW="101600" imgH="114300" progId="Equation.3">
                    <p:embed/>
                    <p:pic>
                      <p:nvPicPr>
                        <p:cNvPr id="0" name="图片 3611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4687" y="502"/>
                          <a:ext cx="51" cy="5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6574" name="Object 93"/>
            <p:cNvGraphicFramePr/>
            <p:nvPr/>
          </p:nvGraphicFramePr>
          <p:xfrm>
            <a:off x="4862" y="502"/>
            <a:ext cx="51" cy="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13" name="" r:id="rId12" imgW="101600" imgH="114300" progId="Equation.3">
                    <p:embed/>
                  </p:oleObj>
                </mc:Choice>
                <mc:Fallback>
                  <p:oleObj name="" r:id="rId12" imgW="101600" imgH="114300" progId="Equation.3">
                    <p:embed/>
                    <p:pic>
                      <p:nvPicPr>
                        <p:cNvPr id="0" name="图片 3612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4862" y="502"/>
                          <a:ext cx="51" cy="5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6575" name="Object 94"/>
            <p:cNvGraphicFramePr/>
            <p:nvPr/>
          </p:nvGraphicFramePr>
          <p:xfrm>
            <a:off x="4960" y="399"/>
            <a:ext cx="186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14" name="" r:id="rId13" imgW="165100" imgH="203200" progId="Equation.3">
                    <p:embed/>
                  </p:oleObj>
                </mc:Choice>
                <mc:Fallback>
                  <p:oleObj name="" r:id="rId13" imgW="165100" imgH="203200" progId="Equation.3">
                    <p:embed/>
                    <p:pic>
                      <p:nvPicPr>
                        <p:cNvPr id="0" name="图片 3613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4960" y="399"/>
                          <a:ext cx="186" cy="21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6576" name="Object 95"/>
            <p:cNvGraphicFramePr/>
            <p:nvPr/>
          </p:nvGraphicFramePr>
          <p:xfrm>
            <a:off x="3726" y="641"/>
            <a:ext cx="207" cy="2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15" name="" r:id="rId15" imgW="279400" imgH="279400" progId="Equation.3">
                    <p:embed/>
                  </p:oleObj>
                </mc:Choice>
                <mc:Fallback>
                  <p:oleObj name="" r:id="rId15" imgW="279400" imgH="279400" progId="Equation.3">
                    <p:embed/>
                    <p:pic>
                      <p:nvPicPr>
                        <p:cNvPr id="0" name="图片 3614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3726" y="641"/>
                          <a:ext cx="207" cy="20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6577" name="Object 96"/>
            <p:cNvGraphicFramePr/>
            <p:nvPr/>
          </p:nvGraphicFramePr>
          <p:xfrm>
            <a:off x="1086" y="661"/>
            <a:ext cx="161" cy="1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16" name="" r:id="rId17" imgW="127000" imgH="164465" progId="Equation.3">
                    <p:embed/>
                  </p:oleObj>
                </mc:Choice>
                <mc:Fallback>
                  <p:oleObj name="" r:id="rId17" imgW="127000" imgH="164465" progId="Equation.3">
                    <p:embed/>
                    <p:pic>
                      <p:nvPicPr>
                        <p:cNvPr id="0" name="图片 3615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1086" y="661"/>
                          <a:ext cx="161" cy="19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6578" name="Object 97"/>
            <p:cNvGraphicFramePr/>
            <p:nvPr/>
          </p:nvGraphicFramePr>
          <p:xfrm>
            <a:off x="1508" y="976"/>
            <a:ext cx="158" cy="1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17" name="" r:id="rId19" imgW="127000" imgH="139700" progId="Equation.3">
                    <p:embed/>
                  </p:oleObj>
                </mc:Choice>
                <mc:Fallback>
                  <p:oleObj name="" r:id="rId19" imgW="127000" imgH="139700" progId="Equation.3">
                    <p:embed/>
                    <p:pic>
                      <p:nvPicPr>
                        <p:cNvPr id="0" name="图片 3616"/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1508" y="976"/>
                          <a:ext cx="158" cy="16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6579" name="Object 98"/>
            <p:cNvGraphicFramePr/>
            <p:nvPr/>
          </p:nvGraphicFramePr>
          <p:xfrm>
            <a:off x="4997" y="652"/>
            <a:ext cx="213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18" name="" r:id="rId21" imgW="190500" imgH="228600" progId="Equation.3">
                    <p:embed/>
                  </p:oleObj>
                </mc:Choice>
                <mc:Fallback>
                  <p:oleObj name="" r:id="rId21" imgW="190500" imgH="228600" progId="Equation.3">
                    <p:embed/>
                    <p:pic>
                      <p:nvPicPr>
                        <p:cNvPr id="0" name="图片 3617"/>
                        <p:cNvPicPr/>
                        <p:nvPr/>
                      </p:nvPicPr>
                      <p:blipFill>
                        <a:blip r:embed="rId22"/>
                        <a:stretch>
                          <a:fillRect/>
                        </a:stretch>
                      </p:blipFill>
                      <p:spPr>
                        <a:xfrm>
                          <a:off x="4997" y="652"/>
                          <a:ext cx="213" cy="24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6580" name="Object 99"/>
            <p:cNvGraphicFramePr/>
            <p:nvPr/>
          </p:nvGraphicFramePr>
          <p:xfrm>
            <a:off x="3116" y="401"/>
            <a:ext cx="211" cy="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19" name="" r:id="rId23" imgW="190500" imgH="215900" progId="Equation.3">
                    <p:embed/>
                  </p:oleObj>
                </mc:Choice>
                <mc:Fallback>
                  <p:oleObj name="" r:id="rId23" imgW="190500" imgH="215900" progId="Equation.3">
                    <p:embed/>
                    <p:pic>
                      <p:nvPicPr>
                        <p:cNvPr id="0" name="图片 3618"/>
                        <p:cNvPicPr/>
                        <p:nvPr/>
                      </p:nvPicPr>
                      <p:blipFill>
                        <a:blip r:embed="rId24"/>
                        <a:stretch>
                          <a:fillRect/>
                        </a:stretch>
                      </p:blipFill>
                      <p:spPr>
                        <a:xfrm>
                          <a:off x="3116" y="401"/>
                          <a:ext cx="211" cy="22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1" name="Group 100"/>
          <p:cNvGrpSpPr/>
          <p:nvPr/>
        </p:nvGrpSpPr>
        <p:grpSpPr>
          <a:xfrm>
            <a:off x="1698625" y="2165350"/>
            <a:ext cx="5540375" cy="1439863"/>
            <a:chOff x="1070" y="1364"/>
            <a:chExt cx="3490" cy="907"/>
          </a:xfrm>
        </p:grpSpPr>
        <p:graphicFrame>
          <p:nvGraphicFramePr>
            <p:cNvPr id="66563" name="Object 101"/>
            <p:cNvGraphicFramePr/>
            <p:nvPr/>
          </p:nvGraphicFramePr>
          <p:xfrm>
            <a:off x="1070" y="1803"/>
            <a:ext cx="1839" cy="4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20" name="" r:id="rId25" imgW="1396365" imgH="393700" progId="Equation.3">
                    <p:embed/>
                  </p:oleObj>
                </mc:Choice>
                <mc:Fallback>
                  <p:oleObj name="" r:id="rId25" imgW="1396365" imgH="393700" progId="Equation.3">
                    <p:embed/>
                    <p:pic>
                      <p:nvPicPr>
                        <p:cNvPr id="0" name="图片 3619"/>
                        <p:cNvPicPr/>
                        <p:nvPr/>
                      </p:nvPicPr>
                      <p:blipFill>
                        <a:blip r:embed="rId26"/>
                        <a:stretch>
                          <a:fillRect/>
                        </a:stretch>
                      </p:blipFill>
                      <p:spPr>
                        <a:xfrm>
                          <a:off x="1070" y="1803"/>
                          <a:ext cx="1839" cy="46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66585" name="Group 102"/>
            <p:cNvGrpSpPr/>
            <p:nvPr/>
          </p:nvGrpSpPr>
          <p:grpSpPr>
            <a:xfrm>
              <a:off x="1074" y="1364"/>
              <a:ext cx="3486" cy="288"/>
              <a:chOff x="706" y="1644"/>
              <a:chExt cx="3854" cy="364"/>
            </a:xfrm>
          </p:grpSpPr>
          <p:graphicFrame>
            <p:nvGraphicFramePr>
              <p:cNvPr id="66564" name="Object 103"/>
              <p:cNvGraphicFramePr/>
              <p:nvPr/>
            </p:nvGraphicFramePr>
            <p:xfrm>
              <a:off x="706" y="1653"/>
              <a:ext cx="1398" cy="33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621" name="" r:id="rId27" imgW="749300" imgH="228600" progId="Equation.3">
                      <p:embed/>
                    </p:oleObj>
                  </mc:Choice>
                  <mc:Fallback>
                    <p:oleObj name="" r:id="rId27" imgW="749300" imgH="228600" progId="Equation.3">
                      <p:embed/>
                      <p:pic>
                        <p:nvPicPr>
                          <p:cNvPr id="0" name="图片 3620"/>
                          <p:cNvPicPr/>
                          <p:nvPr/>
                        </p:nvPicPr>
                        <p:blipFill>
                          <a:blip r:embed="rId28"/>
                          <a:stretch>
                            <a:fillRect/>
                          </a:stretch>
                        </p:blipFill>
                        <p:spPr>
                          <a:xfrm>
                            <a:off x="706" y="1653"/>
                            <a:ext cx="1398" cy="335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66586" name="Text Box 104"/>
              <p:cNvSpPr txBox="1"/>
              <p:nvPr/>
            </p:nvSpPr>
            <p:spPr>
              <a:xfrm>
                <a:off x="2496" y="1644"/>
                <a:ext cx="2064" cy="36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lvl="0" algn="ctr" eaLnBrk="1" hangingPunct="1">
                  <a:spcBef>
                    <a:spcPct val="50000"/>
                  </a:spcBef>
                </a:pPr>
                <a:r>
                  <a:rPr lang="zh-CN" altLang="en-US" sz="2400" dirty="0">
                    <a:latin typeface="Times New Roman" panose="02020603050405020304" pitchFamily="18" charset="0"/>
                    <a:ea typeface="楷体_GB2312" pitchFamily="49" charset="-122"/>
                  </a:rPr>
                  <a:t>螺线管内磁场不变</a:t>
                </a:r>
                <a:endParaRPr lang="zh-CN" altLang="en-US" sz="2400" dirty="0"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</p:grpSp>
      </p:grpSp>
      <p:grpSp>
        <p:nvGrpSpPr>
          <p:cNvPr id="68609" name="Group 105"/>
          <p:cNvGrpSpPr/>
          <p:nvPr/>
        </p:nvGrpSpPr>
        <p:grpSpPr>
          <a:xfrm>
            <a:off x="1568450" y="3786188"/>
            <a:ext cx="7175500" cy="2290762"/>
            <a:chOff x="988" y="2385"/>
            <a:chExt cx="4520" cy="1443"/>
          </a:xfrm>
        </p:grpSpPr>
        <p:graphicFrame>
          <p:nvGraphicFramePr>
            <p:cNvPr id="66562" name="Object 106"/>
            <p:cNvGraphicFramePr/>
            <p:nvPr/>
          </p:nvGraphicFramePr>
          <p:xfrm>
            <a:off x="1017" y="2385"/>
            <a:ext cx="4274" cy="11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22" name="" r:id="rId29" imgW="2957830" imgH="799465" progId="Equation.3">
                    <p:embed/>
                  </p:oleObj>
                </mc:Choice>
                <mc:Fallback>
                  <p:oleObj name="" r:id="rId29" imgW="2957830" imgH="799465" progId="Equation.3">
                    <p:embed/>
                    <p:pic>
                      <p:nvPicPr>
                        <p:cNvPr id="0" name="图片 3621"/>
                        <p:cNvPicPr/>
                        <p:nvPr/>
                      </p:nvPicPr>
                      <p:blipFill>
                        <a:blip r:embed="rId30"/>
                        <a:stretch>
                          <a:fillRect/>
                        </a:stretch>
                      </p:blipFill>
                      <p:spPr>
                        <a:xfrm>
                          <a:off x="1017" y="2385"/>
                          <a:ext cx="4274" cy="111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6584" name="Text Box 107"/>
            <p:cNvSpPr txBox="1"/>
            <p:nvPr/>
          </p:nvSpPr>
          <p:spPr>
            <a:xfrm>
              <a:off x="988" y="3540"/>
              <a:ext cx="452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eaLnBrk="1" hangingPunct="1">
                <a:spcBef>
                  <a:spcPct val="50000"/>
                </a:spcBef>
              </a:pPr>
              <a:r>
                <a:rPr lang="zh-CN" altLang="en-US" sz="2400" dirty="0">
                  <a:solidFill>
                    <a:srgbClr val="3333CC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前面认为在螺线管外磁场为零</a:t>
              </a:r>
              <a:r>
                <a:rPr lang="zh-CN" altLang="en-US" sz="2400" dirty="0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－－可行！</a:t>
              </a:r>
              <a:endParaRPr lang="zh-CN" altLang="en-US" sz="2400" dirty="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8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67599" name="Group 2"/>
          <p:cNvGrpSpPr/>
          <p:nvPr/>
        </p:nvGrpSpPr>
        <p:grpSpPr>
          <a:xfrm>
            <a:off x="1435100" y="977900"/>
            <a:ext cx="2508250" cy="2251075"/>
            <a:chOff x="1120" y="576"/>
            <a:chExt cx="1580" cy="1450"/>
          </a:xfrm>
        </p:grpSpPr>
        <p:sp>
          <p:nvSpPr>
            <p:cNvPr id="67630" name="Rectangle 3"/>
            <p:cNvSpPr/>
            <p:nvPr/>
          </p:nvSpPr>
          <p:spPr>
            <a:xfrm>
              <a:off x="1120" y="576"/>
              <a:ext cx="1580" cy="1450"/>
            </a:xfrm>
            <a:prstGeom prst="rect">
              <a:avLst/>
            </a:prstGeom>
            <a:solidFill>
              <a:srgbClr val="FFFFFF"/>
            </a:solidFill>
            <a:ln w="28575" cap="flat" cmpd="sng">
              <a:solidFill>
                <a:srgbClr val="FF99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pic>
          <p:nvPicPr>
            <p:cNvPr id="67631" name="Picture 4" descr="未定标题2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148" y="632"/>
              <a:ext cx="1533" cy="1319"/>
            </a:xfrm>
            <a:prstGeom prst="rect">
              <a:avLst/>
            </a:prstGeom>
            <a:noFill/>
            <a:ln w="9525">
              <a:noFill/>
            </a:ln>
          </p:spPr>
        </p:pic>
        <p:graphicFrame>
          <p:nvGraphicFramePr>
            <p:cNvPr id="67595" name="Object 5"/>
            <p:cNvGraphicFramePr/>
            <p:nvPr/>
          </p:nvGraphicFramePr>
          <p:xfrm>
            <a:off x="1754" y="1170"/>
            <a:ext cx="141" cy="1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23" name="" r:id="rId2" imgW="127000" imgH="139700" progId="Equation.3">
                    <p:embed/>
                  </p:oleObj>
                </mc:Choice>
                <mc:Fallback>
                  <p:oleObj name="" r:id="rId2" imgW="127000" imgH="139700" progId="Equation.3">
                    <p:embed/>
                    <p:pic>
                      <p:nvPicPr>
                        <p:cNvPr id="0" name="图片 3622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1754" y="1170"/>
                          <a:ext cx="141" cy="16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7632" name="Line 6"/>
            <p:cNvSpPr/>
            <p:nvPr/>
          </p:nvSpPr>
          <p:spPr>
            <a:xfrm>
              <a:off x="1876" y="1281"/>
              <a:ext cx="390" cy="0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stealth" w="med" len="lg"/>
            </a:ln>
          </p:spPr>
        </p:sp>
        <p:graphicFrame>
          <p:nvGraphicFramePr>
            <p:cNvPr id="67596" name="Object 7"/>
            <p:cNvGraphicFramePr/>
            <p:nvPr/>
          </p:nvGraphicFramePr>
          <p:xfrm>
            <a:off x="1956" y="1097"/>
            <a:ext cx="172" cy="1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24" name="" r:id="rId4" imgW="190500" imgH="215900" progId="Equation.3">
                    <p:embed/>
                  </p:oleObj>
                </mc:Choice>
                <mc:Fallback>
                  <p:oleObj name="" r:id="rId4" imgW="190500" imgH="215900" progId="Equation.3">
                    <p:embed/>
                    <p:pic>
                      <p:nvPicPr>
                        <p:cNvPr id="0" name="图片 3623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1956" y="1097"/>
                          <a:ext cx="172" cy="19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7633" name="Line 8"/>
            <p:cNvSpPr/>
            <p:nvPr/>
          </p:nvSpPr>
          <p:spPr>
            <a:xfrm>
              <a:off x="1876" y="1281"/>
              <a:ext cx="520" cy="367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stealth" w="med" len="lg"/>
            </a:ln>
          </p:spPr>
        </p:sp>
        <p:graphicFrame>
          <p:nvGraphicFramePr>
            <p:cNvPr id="67597" name="Object 9"/>
            <p:cNvGraphicFramePr/>
            <p:nvPr/>
          </p:nvGraphicFramePr>
          <p:xfrm>
            <a:off x="1895" y="1382"/>
            <a:ext cx="185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25" name="" r:id="rId6" imgW="203200" imgH="215900" progId="Equation.3">
                    <p:embed/>
                  </p:oleObj>
                </mc:Choice>
                <mc:Fallback>
                  <p:oleObj name="" r:id="rId6" imgW="203200" imgH="215900" progId="Equation.3">
                    <p:embed/>
                    <p:pic>
                      <p:nvPicPr>
                        <p:cNvPr id="0" name="图片 3624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1895" y="1382"/>
                          <a:ext cx="185" cy="2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7634" name="Line 10"/>
            <p:cNvSpPr/>
            <p:nvPr/>
          </p:nvSpPr>
          <p:spPr>
            <a:xfrm flipH="1" flipV="1">
              <a:off x="1972" y="818"/>
              <a:ext cx="0" cy="111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graphicFrame>
          <p:nvGraphicFramePr>
            <p:cNvPr id="67598" name="Object 11"/>
            <p:cNvGraphicFramePr/>
            <p:nvPr/>
          </p:nvGraphicFramePr>
          <p:xfrm>
            <a:off x="2179" y="632"/>
            <a:ext cx="250" cy="1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26" name="" r:id="rId8" imgW="330200" imgH="190500" progId="Equation.3">
                    <p:embed/>
                  </p:oleObj>
                </mc:Choice>
                <mc:Fallback>
                  <p:oleObj name="" r:id="rId8" imgW="330200" imgH="190500" progId="Equation.3">
                    <p:embed/>
                    <p:pic>
                      <p:nvPicPr>
                        <p:cNvPr id="0" name="图片 3625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2179" y="632"/>
                          <a:ext cx="250" cy="17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7600" name="Group 12"/>
          <p:cNvGrpSpPr/>
          <p:nvPr/>
        </p:nvGrpSpPr>
        <p:grpSpPr>
          <a:xfrm>
            <a:off x="1143000" y="382588"/>
            <a:ext cx="6889750" cy="461962"/>
            <a:chOff x="720" y="241"/>
            <a:chExt cx="4340" cy="291"/>
          </a:xfrm>
        </p:grpSpPr>
        <p:sp>
          <p:nvSpPr>
            <p:cNvPr id="67629" name="Text Box 13"/>
            <p:cNvSpPr txBox="1"/>
            <p:nvPr/>
          </p:nvSpPr>
          <p:spPr>
            <a:xfrm>
              <a:off x="720" y="241"/>
              <a:ext cx="434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lvl="0" eaLnBrk="1" hangingPunct="1"/>
              <a:r>
                <a:rPr lang="zh-CN" altLang="en-US" sz="2400" dirty="0">
                  <a:solidFill>
                    <a:srgbClr val="FF33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例   </a:t>
              </a:r>
              <a:r>
                <a:rPr lang="en-US" altLang="zh-CN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  </a:t>
              </a:r>
              <a:r>
                <a:rPr lang="zh-CN" altLang="en-US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载流螺绕环的磁场分布（             ）</a:t>
              </a:r>
              <a:endPara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graphicFrame>
          <p:nvGraphicFramePr>
            <p:cNvPr id="67594" name="Object 14"/>
            <p:cNvGraphicFramePr/>
            <p:nvPr/>
          </p:nvGraphicFramePr>
          <p:xfrm>
            <a:off x="3695" y="280"/>
            <a:ext cx="1126" cy="2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27" name="" r:id="rId10" imgW="1090930" imgH="215900" progId="Equation.3">
                    <p:embed/>
                  </p:oleObj>
                </mc:Choice>
                <mc:Fallback>
                  <p:oleObj name="" r:id="rId10" imgW="1090930" imgH="215900" progId="Equation.3">
                    <p:embed/>
                    <p:pic>
                      <p:nvPicPr>
                        <p:cNvPr id="0" name="图片 3626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3695" y="280"/>
                          <a:ext cx="1126" cy="25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15"/>
          <p:cNvGrpSpPr/>
          <p:nvPr/>
        </p:nvGrpSpPr>
        <p:grpSpPr>
          <a:xfrm>
            <a:off x="1758950" y="982663"/>
            <a:ext cx="6369050" cy="4605337"/>
            <a:chOff x="1108" y="619"/>
            <a:chExt cx="4012" cy="2901"/>
          </a:xfrm>
        </p:grpSpPr>
        <p:grpSp>
          <p:nvGrpSpPr>
            <p:cNvPr id="67623" name="Group 16"/>
            <p:cNvGrpSpPr/>
            <p:nvPr/>
          </p:nvGrpSpPr>
          <p:grpSpPr>
            <a:xfrm>
              <a:off x="2766" y="619"/>
              <a:ext cx="2354" cy="1343"/>
              <a:chOff x="2798" y="675"/>
              <a:chExt cx="2354" cy="1343"/>
            </a:xfrm>
          </p:grpSpPr>
          <p:sp>
            <p:nvSpPr>
              <p:cNvPr id="67625" name="Text Box 17"/>
              <p:cNvSpPr txBox="1"/>
              <p:nvPr/>
            </p:nvSpPr>
            <p:spPr>
              <a:xfrm>
                <a:off x="2798" y="675"/>
                <a:ext cx="1268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 lvl="0" eaLnBrk="1" hangingPunct="1"/>
                <a:r>
                  <a:rPr lang="zh-CN" altLang="en-US" sz="2400" dirty="0">
                    <a:latin typeface="Times New Roman" panose="02020603050405020304" pitchFamily="18" charset="0"/>
                    <a:ea typeface="楷体_GB2312" pitchFamily="49" charset="-122"/>
                  </a:rPr>
                  <a:t>对称性分析：</a:t>
                </a:r>
                <a:endParaRPr lang="zh-CN" altLang="en-US" sz="2400" dirty="0"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67626" name="Text Box 18"/>
              <p:cNvSpPr txBox="1"/>
              <p:nvPr/>
            </p:nvSpPr>
            <p:spPr>
              <a:xfrm>
                <a:off x="2826" y="1730"/>
                <a:ext cx="2144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lvl="0" eaLnBrk="1" hangingPunct="1"/>
                <a:r>
                  <a:rPr lang="zh-CN" altLang="en-US" sz="2400" dirty="0">
                    <a:latin typeface="楷体_GB2312" pitchFamily="49" charset="-122"/>
                    <a:ea typeface="楷体_GB2312" pitchFamily="49" charset="-122"/>
                  </a:rPr>
                  <a:t>环上各点  方向：切向</a:t>
                </a:r>
                <a:endParaRPr lang="zh-CN" altLang="en-US" sz="2400" dirty="0">
                  <a:latin typeface="楷体_GB2312" pitchFamily="49" charset="-122"/>
                  <a:ea typeface="楷体_GB2312" pitchFamily="49" charset="-122"/>
                </a:endParaRPr>
              </a:p>
            </p:txBody>
          </p:sp>
          <p:graphicFrame>
            <p:nvGraphicFramePr>
              <p:cNvPr id="67592" name="Object 19"/>
              <p:cNvGraphicFramePr/>
              <p:nvPr/>
            </p:nvGraphicFramePr>
            <p:xfrm>
              <a:off x="3688" y="1741"/>
              <a:ext cx="184" cy="24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629" name="" r:id="rId12" imgW="139700" imgH="177800" progId="Equation.3">
                      <p:embed/>
                    </p:oleObj>
                  </mc:Choice>
                  <mc:Fallback>
                    <p:oleObj name="" r:id="rId12" imgW="139700" imgH="177800" progId="Equation.3">
                      <p:embed/>
                      <p:pic>
                        <p:nvPicPr>
                          <p:cNvPr id="0" name="图片 3628"/>
                          <p:cNvPicPr/>
                          <p:nvPr/>
                        </p:nvPicPr>
                        <p:blipFill>
                          <a:blip r:embed="rId13"/>
                          <a:stretch>
                            <a:fillRect/>
                          </a:stretch>
                        </p:blipFill>
                        <p:spPr>
                          <a:xfrm>
                            <a:off x="3688" y="1741"/>
                            <a:ext cx="184" cy="247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67627" name="Text Box 20"/>
              <p:cNvSpPr txBox="1"/>
              <p:nvPr/>
            </p:nvSpPr>
            <p:spPr>
              <a:xfrm>
                <a:off x="3196" y="1399"/>
                <a:ext cx="888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 lvl="0" eaLnBrk="1" hangingPunct="1"/>
                <a:r>
                  <a:rPr lang="zh-CN" altLang="en-US" sz="2400" dirty="0">
                    <a:latin typeface="楷体_GB2312" pitchFamily="49" charset="-122"/>
                    <a:ea typeface="楷体_GB2312" pitchFamily="49" charset="-122"/>
                  </a:rPr>
                  <a:t>同心圆</a:t>
                </a:r>
                <a:r>
                  <a:rPr lang="zh-CN" altLang="en-US" sz="2400" dirty="0">
                    <a:latin typeface="Times New Roman" panose="02020603050405020304" pitchFamily="18" charset="0"/>
                    <a:ea typeface="楷体_GB2312" pitchFamily="49" charset="-122"/>
                  </a:rPr>
                  <a:t>环</a:t>
                </a:r>
                <a:endParaRPr lang="zh-CN" altLang="en-US" sz="2400" dirty="0"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67628" name="Text Box 21"/>
              <p:cNvSpPr txBox="1"/>
              <p:nvPr/>
            </p:nvSpPr>
            <p:spPr>
              <a:xfrm>
                <a:off x="3106" y="1057"/>
                <a:ext cx="2046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 lvl="0" eaLnBrk="1" hangingPunct="1"/>
                <a:r>
                  <a:rPr lang="zh-CN" altLang="en-US" sz="2400" dirty="0">
                    <a:latin typeface="楷体_GB2312" pitchFamily="49" charset="-122"/>
                    <a:ea typeface="楷体_GB2312" pitchFamily="49" charset="-122"/>
                  </a:rPr>
                  <a:t>大小相等的点的</a:t>
                </a:r>
                <a:r>
                  <a:rPr lang="zh-CN" altLang="en-US" sz="2400" dirty="0">
                    <a:latin typeface="Times New Roman" panose="02020603050405020304" pitchFamily="18" charset="0"/>
                    <a:ea typeface="楷体_GB2312" pitchFamily="49" charset="-122"/>
                  </a:rPr>
                  <a:t>集合：</a:t>
                </a:r>
                <a:endParaRPr lang="zh-CN" altLang="en-US" sz="2400" dirty="0"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graphicFrame>
            <p:nvGraphicFramePr>
              <p:cNvPr id="67593" name="Object 22"/>
              <p:cNvGraphicFramePr/>
              <p:nvPr/>
            </p:nvGraphicFramePr>
            <p:xfrm>
              <a:off x="2875" y="1065"/>
              <a:ext cx="195" cy="26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628" name="" r:id="rId14" imgW="139700" imgH="177800" progId="Equation.3">
                      <p:embed/>
                    </p:oleObj>
                  </mc:Choice>
                  <mc:Fallback>
                    <p:oleObj name="" r:id="rId14" imgW="139700" imgH="177800" progId="Equation.3">
                      <p:embed/>
                      <p:pic>
                        <p:nvPicPr>
                          <p:cNvPr id="0" name="图片 3627"/>
                          <p:cNvPicPr/>
                          <p:nvPr/>
                        </p:nvPicPr>
                        <p:blipFill>
                          <a:blip r:embed="rId15"/>
                          <a:stretch>
                            <a:fillRect/>
                          </a:stretch>
                        </p:blipFill>
                        <p:spPr>
                          <a:xfrm>
                            <a:off x="2875" y="1065"/>
                            <a:ext cx="195" cy="262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pic>
          <p:nvPicPr>
            <p:cNvPr id="67624" name="Picture 23" descr="msotw9_temp0"/>
            <p:cNvPicPr>
              <a:picLocks noChangeAspect="1"/>
            </p:cNvPicPr>
            <p:nvPr/>
          </p:nvPicPr>
          <p:blipFill>
            <a:blip r:embed="rId16">
              <a:lum bright="-23999" contrast="84000"/>
            </a:blip>
            <a:stretch>
              <a:fillRect/>
            </a:stretch>
          </p:blipFill>
          <p:spPr>
            <a:xfrm>
              <a:off x="1108" y="2136"/>
              <a:ext cx="1306" cy="1384"/>
            </a:xfrm>
            <a:prstGeom prst="rect">
              <a:avLst/>
            </a:prstGeom>
            <a:noFill/>
            <a:ln w="28575" cap="flat" cmpd="sng">
              <a:solidFill>
                <a:srgbClr val="FF9900"/>
              </a:solidFill>
              <a:prstDash val="solid"/>
              <a:miter/>
              <a:headEnd type="none" w="med" len="med"/>
              <a:tailEnd type="none" w="med" len="med"/>
            </a:ln>
          </p:spPr>
        </p:pic>
      </p:grpSp>
      <p:grpSp>
        <p:nvGrpSpPr>
          <p:cNvPr id="6" name="Group 24"/>
          <p:cNvGrpSpPr/>
          <p:nvPr/>
        </p:nvGrpSpPr>
        <p:grpSpPr>
          <a:xfrm>
            <a:off x="1716088" y="3416300"/>
            <a:ext cx="5386387" cy="2892425"/>
            <a:chOff x="1081" y="2152"/>
            <a:chExt cx="3347" cy="1822"/>
          </a:xfrm>
        </p:grpSpPr>
        <p:grpSp>
          <p:nvGrpSpPr>
            <p:cNvPr id="67603" name="Group 25"/>
            <p:cNvGrpSpPr/>
            <p:nvPr/>
          </p:nvGrpSpPr>
          <p:grpSpPr>
            <a:xfrm>
              <a:off x="1081" y="3680"/>
              <a:ext cx="3347" cy="294"/>
              <a:chOff x="1025" y="2256"/>
              <a:chExt cx="3347" cy="294"/>
            </a:xfrm>
          </p:grpSpPr>
          <p:sp>
            <p:nvSpPr>
              <p:cNvPr id="67619" name="Text Box 26"/>
              <p:cNvSpPr txBox="1"/>
              <p:nvPr/>
            </p:nvSpPr>
            <p:spPr>
              <a:xfrm>
                <a:off x="1025" y="2262"/>
                <a:ext cx="2988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lvl="0" eaLnBrk="1" hangingPunct="1"/>
                <a:r>
                  <a:rPr lang="zh-CN" altLang="en-US" sz="2400" dirty="0">
                    <a:latin typeface="Times New Roman" panose="02020603050405020304" pitchFamily="18" charset="0"/>
                    <a:ea typeface="楷体_GB2312" pitchFamily="49" charset="-122"/>
                  </a:rPr>
                  <a:t>以中心</a:t>
                </a:r>
                <a:r>
                  <a:rPr lang="en-US" altLang="zh-CN" sz="2400" i="1" dirty="0">
                    <a:latin typeface="Times New Roman" panose="02020603050405020304" pitchFamily="18" charset="0"/>
                    <a:ea typeface="楷体_GB2312" pitchFamily="49" charset="-122"/>
                  </a:rPr>
                  <a:t>o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楷体_GB2312" pitchFamily="49" charset="-122"/>
                  </a:rPr>
                  <a:t> ,</a:t>
                </a:r>
                <a:r>
                  <a:rPr lang="zh-CN" altLang="en-US" sz="2400" dirty="0">
                    <a:latin typeface="Times New Roman" panose="02020603050405020304" pitchFamily="18" charset="0"/>
                    <a:ea typeface="楷体_GB2312" pitchFamily="49" charset="-122"/>
                  </a:rPr>
                  <a:t>半径 </a:t>
                </a:r>
                <a:r>
                  <a:rPr lang="en-US" altLang="zh-CN" sz="2400" i="1" dirty="0">
                    <a:latin typeface="Times New Roman" panose="02020603050405020304" pitchFamily="18" charset="0"/>
                    <a:ea typeface="楷体_GB2312" pitchFamily="49" charset="-122"/>
                  </a:rPr>
                  <a:t>r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楷体_GB2312" pitchFamily="49" charset="-122"/>
                  </a:rPr>
                  <a:t> </a:t>
                </a:r>
                <a:r>
                  <a:rPr lang="zh-CN" altLang="en-US" sz="2400" dirty="0">
                    <a:latin typeface="Times New Roman" panose="02020603050405020304" pitchFamily="18" charset="0"/>
                    <a:ea typeface="楷体_GB2312" pitchFamily="49" charset="-122"/>
                  </a:rPr>
                  <a:t>的圆环为安培环路</a:t>
                </a:r>
                <a:endParaRPr lang="zh-CN" altLang="en-US" sz="2400" dirty="0"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grpSp>
            <p:nvGrpSpPr>
              <p:cNvPr id="67620" name="Group 27"/>
              <p:cNvGrpSpPr/>
              <p:nvPr/>
            </p:nvGrpSpPr>
            <p:grpSpPr>
              <a:xfrm>
                <a:off x="4060" y="2256"/>
                <a:ext cx="312" cy="288"/>
                <a:chOff x="4332" y="3600"/>
                <a:chExt cx="312" cy="288"/>
              </a:xfrm>
            </p:grpSpPr>
            <p:sp>
              <p:nvSpPr>
                <p:cNvPr id="67621" name="Arc 28"/>
                <p:cNvSpPr/>
                <p:nvPr/>
              </p:nvSpPr>
              <p:spPr>
                <a:xfrm flipH="1">
                  <a:off x="4380" y="3634"/>
                  <a:ext cx="181" cy="176"/>
                </a:xfrm>
                <a:custGeom>
                  <a:avLst/>
                  <a:gdLst>
                    <a:gd name="txL" fmla="*/ 0 w 42141"/>
                    <a:gd name="txT" fmla="*/ 0 h 21600"/>
                    <a:gd name="txR" fmla="*/ 42141 w 42141"/>
                    <a:gd name="txB" fmla="*/ 21600 h 21600"/>
                  </a:gdLst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txL" t="txT" r="txR" b="txB"/>
                  <a:pathLst>
                    <a:path w="42141" h="21600" fill="none">
                      <a:moveTo>
                        <a:pt x="-1" y="14919"/>
                      </a:moveTo>
                      <a:cubicBezTo>
                        <a:pt x="2893" y="6022"/>
                        <a:pt x="11185" y="-1"/>
                        <a:pt x="20541" y="0"/>
                      </a:cubicBezTo>
                      <a:cubicBezTo>
                        <a:pt x="32470" y="0"/>
                        <a:pt x="42141" y="9670"/>
                        <a:pt x="42141" y="21600"/>
                      </a:cubicBezTo>
                    </a:path>
                    <a:path w="42141" h="21600" stroke="0">
                      <a:moveTo>
                        <a:pt x="-1" y="14919"/>
                      </a:moveTo>
                      <a:cubicBezTo>
                        <a:pt x="2893" y="6022"/>
                        <a:pt x="11185" y="-1"/>
                        <a:pt x="20541" y="0"/>
                      </a:cubicBezTo>
                      <a:cubicBezTo>
                        <a:pt x="32470" y="0"/>
                        <a:pt x="42141" y="9670"/>
                        <a:pt x="42141" y="21600"/>
                      </a:cubicBezTo>
                      <a:lnTo>
                        <a:pt x="20541" y="21600"/>
                      </a:lnTo>
                      <a:close/>
                    </a:path>
                  </a:pathLst>
                </a:custGeom>
                <a:noFill/>
                <a:ln w="38100" cap="flat" cmpd="sng">
                  <a:solidFill>
                    <a:srgbClr val="FF3300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  <p:txBody>
                <a:bodyPr wrap="none" anchor="ctr"/>
                <a:p>
                  <a:pPr lvl="0" eaLnBrk="1" hangingPunct="1"/>
                  <a:endPara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7622" name="Text Box 29"/>
                <p:cNvSpPr txBox="1"/>
                <p:nvPr/>
              </p:nvSpPr>
              <p:spPr>
                <a:xfrm>
                  <a:off x="4332" y="3600"/>
                  <a:ext cx="312" cy="28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p>
                  <a:pPr lvl="0" algn="ctr" eaLnBrk="1" hangingPunct="1">
                    <a:spcBef>
                      <a:spcPct val="50000"/>
                    </a:spcBef>
                  </a:pPr>
                  <a:r>
                    <a:rPr lang="en-US" altLang="zh-CN" sz="2400" dirty="0">
                      <a:solidFill>
                        <a:srgbClr val="FF3300"/>
                      </a:solidFill>
                      <a:latin typeface="楷体_GB2312" pitchFamily="49" charset="-122"/>
                      <a:ea typeface="楷体_GB2312" pitchFamily="49" charset="-122"/>
                    </a:rPr>
                    <a:t>+</a:t>
                  </a:r>
                  <a:endParaRPr lang="en-US" altLang="zh-CN" sz="2400" dirty="0">
                    <a:solidFill>
                      <a:srgbClr val="FF3300"/>
                    </a:solidFill>
                    <a:latin typeface="楷体_GB2312" pitchFamily="49" charset="-122"/>
                    <a:ea typeface="楷体_GB2312" pitchFamily="49" charset="-122"/>
                  </a:endParaRPr>
                </a:p>
              </p:txBody>
            </p:sp>
          </p:grpSp>
        </p:grpSp>
        <p:grpSp>
          <p:nvGrpSpPr>
            <p:cNvPr id="67604" name="Group 30"/>
            <p:cNvGrpSpPr/>
            <p:nvPr/>
          </p:nvGrpSpPr>
          <p:grpSpPr>
            <a:xfrm>
              <a:off x="2912" y="2152"/>
              <a:ext cx="1468" cy="1331"/>
              <a:chOff x="2912" y="2152"/>
              <a:chExt cx="1468" cy="1331"/>
            </a:xfrm>
          </p:grpSpPr>
          <p:sp>
            <p:nvSpPr>
              <p:cNvPr id="67605" name="Rectangle 31"/>
              <p:cNvSpPr/>
              <p:nvPr/>
            </p:nvSpPr>
            <p:spPr>
              <a:xfrm>
                <a:off x="2912" y="2152"/>
                <a:ext cx="1468" cy="1331"/>
              </a:xfrm>
              <a:prstGeom prst="rect">
                <a:avLst/>
              </a:prstGeom>
              <a:solidFill>
                <a:srgbClr val="FFFFFF"/>
              </a:solidFill>
              <a:ln w="28575" cap="flat" cmpd="sng">
                <a:solidFill>
                  <a:srgbClr val="FF99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lvl="0" eaLnBrk="1" hangingPunct="1"/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pic>
            <p:nvPicPr>
              <p:cNvPr id="67606" name="Picture 32" descr="未定标题2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2938" y="2203"/>
                <a:ext cx="1424" cy="1211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graphicFrame>
            <p:nvGraphicFramePr>
              <p:cNvPr id="67586" name="Object 33"/>
              <p:cNvGraphicFramePr/>
              <p:nvPr/>
            </p:nvGraphicFramePr>
            <p:xfrm>
              <a:off x="3501" y="2697"/>
              <a:ext cx="131" cy="14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630" name="" r:id="rId17" imgW="127000" imgH="139700" progId="Equation.3">
                      <p:embed/>
                    </p:oleObj>
                  </mc:Choice>
                  <mc:Fallback>
                    <p:oleObj name="" r:id="rId17" imgW="127000" imgH="139700" progId="Equation.3">
                      <p:embed/>
                      <p:pic>
                        <p:nvPicPr>
                          <p:cNvPr id="0" name="图片 3629"/>
                          <p:cNvPicPr/>
                          <p:nvPr/>
                        </p:nvPicPr>
                        <p:blipFill>
                          <a:blip r:embed="rId3"/>
                          <a:stretch>
                            <a:fillRect/>
                          </a:stretch>
                        </p:blipFill>
                        <p:spPr>
                          <a:xfrm>
                            <a:off x="3501" y="2697"/>
                            <a:ext cx="131" cy="147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67607" name="Line 34"/>
              <p:cNvSpPr/>
              <p:nvPr/>
            </p:nvSpPr>
            <p:spPr>
              <a:xfrm>
                <a:off x="3614" y="2799"/>
                <a:ext cx="363" cy="0"/>
              </a:xfrm>
              <a:prstGeom prst="line">
                <a:avLst/>
              </a:prstGeom>
              <a:ln w="28575" cap="flat" cmpd="sng">
                <a:solidFill>
                  <a:srgbClr val="0000FF"/>
                </a:solidFill>
                <a:prstDash val="solid"/>
                <a:headEnd type="none" w="med" len="med"/>
                <a:tailEnd type="stealth" w="med" len="lg"/>
              </a:ln>
            </p:spPr>
          </p:sp>
          <p:graphicFrame>
            <p:nvGraphicFramePr>
              <p:cNvPr id="67587" name="Object 35"/>
              <p:cNvGraphicFramePr/>
              <p:nvPr/>
            </p:nvGraphicFramePr>
            <p:xfrm>
              <a:off x="3689" y="2630"/>
              <a:ext cx="160" cy="1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631" name="" r:id="rId18" imgW="190500" imgH="215900" progId="Equation.3">
                      <p:embed/>
                    </p:oleObj>
                  </mc:Choice>
                  <mc:Fallback>
                    <p:oleObj name="" r:id="rId18" imgW="190500" imgH="215900" progId="Equation.3">
                      <p:embed/>
                      <p:pic>
                        <p:nvPicPr>
                          <p:cNvPr id="0" name="图片 3630"/>
                          <p:cNvPicPr/>
                          <p:nvPr/>
                        </p:nvPicPr>
                        <p:blipFill>
                          <a:blip r:embed="rId5"/>
                          <a:stretch>
                            <a:fillRect/>
                          </a:stretch>
                        </p:blipFill>
                        <p:spPr>
                          <a:xfrm>
                            <a:off x="3689" y="2630"/>
                            <a:ext cx="160" cy="182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67608" name="Line 36"/>
              <p:cNvSpPr/>
              <p:nvPr/>
            </p:nvSpPr>
            <p:spPr>
              <a:xfrm>
                <a:off x="3614" y="2799"/>
                <a:ext cx="484" cy="337"/>
              </a:xfrm>
              <a:prstGeom prst="line">
                <a:avLst/>
              </a:prstGeom>
              <a:ln w="28575" cap="flat" cmpd="sng">
                <a:solidFill>
                  <a:srgbClr val="0000FF"/>
                </a:solidFill>
                <a:prstDash val="solid"/>
                <a:headEnd type="none" w="med" len="med"/>
                <a:tailEnd type="stealth" w="med" len="lg"/>
              </a:ln>
            </p:spPr>
          </p:sp>
          <p:graphicFrame>
            <p:nvGraphicFramePr>
              <p:cNvPr id="67588" name="Object 37"/>
              <p:cNvGraphicFramePr/>
              <p:nvPr/>
            </p:nvGraphicFramePr>
            <p:xfrm>
              <a:off x="3632" y="2892"/>
              <a:ext cx="172" cy="18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632" name="" r:id="rId19" imgW="203200" imgH="215900" progId="Equation.3">
                      <p:embed/>
                    </p:oleObj>
                  </mc:Choice>
                  <mc:Fallback>
                    <p:oleObj name="" r:id="rId19" imgW="203200" imgH="215900" progId="Equation.3">
                      <p:embed/>
                      <p:pic>
                        <p:nvPicPr>
                          <p:cNvPr id="0" name="图片 3631"/>
                          <p:cNvPicPr/>
                          <p:nvPr/>
                        </p:nvPicPr>
                        <p:blipFill>
                          <a:blip r:embed="rId7"/>
                          <a:stretch>
                            <a:fillRect/>
                          </a:stretch>
                        </p:blipFill>
                        <p:spPr>
                          <a:xfrm>
                            <a:off x="3632" y="2892"/>
                            <a:ext cx="172" cy="183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67609" name="Line 38"/>
              <p:cNvSpPr/>
              <p:nvPr/>
            </p:nvSpPr>
            <p:spPr>
              <a:xfrm flipH="1" flipV="1">
                <a:off x="3704" y="2374"/>
                <a:ext cx="0" cy="102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graphicFrame>
            <p:nvGraphicFramePr>
              <p:cNvPr id="67589" name="Object 39"/>
              <p:cNvGraphicFramePr/>
              <p:nvPr/>
            </p:nvGraphicFramePr>
            <p:xfrm>
              <a:off x="3896" y="2203"/>
              <a:ext cx="232" cy="15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633" name="" r:id="rId20" imgW="330200" imgH="190500" progId="Equation.3">
                      <p:embed/>
                    </p:oleObj>
                  </mc:Choice>
                  <mc:Fallback>
                    <p:oleObj name="" r:id="rId20" imgW="330200" imgH="190500" progId="Equation.3">
                      <p:embed/>
                      <p:pic>
                        <p:nvPicPr>
                          <p:cNvPr id="0" name="图片 3632"/>
                          <p:cNvPicPr/>
                          <p:nvPr/>
                        </p:nvPicPr>
                        <p:blipFill>
                          <a:blip r:embed="rId9"/>
                          <a:stretch>
                            <a:fillRect/>
                          </a:stretch>
                        </p:blipFill>
                        <p:spPr>
                          <a:xfrm>
                            <a:off x="3896" y="2203"/>
                            <a:ext cx="232" cy="157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67610" name="Line 40"/>
              <p:cNvSpPr/>
              <p:nvPr/>
            </p:nvSpPr>
            <p:spPr>
              <a:xfrm flipH="1">
                <a:off x="3571" y="2796"/>
                <a:ext cx="92" cy="432"/>
              </a:xfrm>
              <a:prstGeom prst="line">
                <a:avLst/>
              </a:prstGeom>
              <a:ln w="28575" cap="flat" cmpd="sng">
                <a:solidFill>
                  <a:srgbClr val="006600"/>
                </a:solidFill>
                <a:prstDash val="solid"/>
                <a:headEnd type="none" w="med" len="med"/>
                <a:tailEnd type="stealth" w="med" len="lg"/>
              </a:ln>
            </p:spPr>
          </p:sp>
          <p:sp>
            <p:nvSpPr>
              <p:cNvPr id="67611" name="Oval 41"/>
              <p:cNvSpPr/>
              <p:nvPr/>
            </p:nvSpPr>
            <p:spPr>
              <a:xfrm>
                <a:off x="3195" y="2390"/>
                <a:ext cx="878" cy="844"/>
              </a:xfrm>
              <a:prstGeom prst="ellipse">
                <a:avLst/>
              </a:prstGeom>
              <a:noFill/>
              <a:ln w="28575" cap="flat" cmpd="sng">
                <a:solidFill>
                  <a:srgbClr val="FF0000"/>
                </a:solidFill>
                <a:prstDash val="dash"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lvl="0" eaLnBrk="1" hangingPunct="1"/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7612" name="Oval 42"/>
              <p:cNvSpPr/>
              <p:nvPr/>
            </p:nvSpPr>
            <p:spPr>
              <a:xfrm>
                <a:off x="3030" y="2210"/>
                <a:ext cx="1249" cy="1198"/>
              </a:xfrm>
              <a:prstGeom prst="ellipse">
                <a:avLst/>
              </a:prstGeom>
              <a:noFill/>
              <a:ln w="28575" cap="flat" cmpd="sng">
                <a:solidFill>
                  <a:srgbClr val="FF0000"/>
                </a:solidFill>
                <a:prstDash val="dash"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lvl="0" eaLnBrk="1" hangingPunct="1"/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7613" name="Line 43"/>
              <p:cNvSpPr/>
              <p:nvPr/>
            </p:nvSpPr>
            <p:spPr>
              <a:xfrm flipV="1">
                <a:off x="4262" y="2709"/>
                <a:ext cx="1" cy="102"/>
              </a:xfrm>
              <a:prstGeom prst="line">
                <a:avLst/>
              </a:prstGeom>
              <a:ln w="19050" cap="flat" cmpd="sng">
                <a:solidFill>
                  <a:srgbClr val="FF0000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67614" name="Line 44"/>
              <p:cNvSpPr/>
              <p:nvPr/>
            </p:nvSpPr>
            <p:spPr>
              <a:xfrm flipH="1">
                <a:off x="3080" y="2806"/>
                <a:ext cx="571" cy="278"/>
              </a:xfrm>
              <a:prstGeom prst="line">
                <a:avLst/>
              </a:prstGeom>
              <a:ln w="28575" cap="flat" cmpd="sng">
                <a:solidFill>
                  <a:srgbClr val="006600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67615" name="Oval 45"/>
              <p:cNvSpPr/>
              <p:nvPr/>
            </p:nvSpPr>
            <p:spPr>
              <a:xfrm>
                <a:off x="3458" y="2607"/>
                <a:ext cx="404" cy="399"/>
              </a:xfrm>
              <a:prstGeom prst="ellipse">
                <a:avLst/>
              </a:prstGeom>
              <a:noFill/>
              <a:ln w="28575" cap="flat" cmpd="sng">
                <a:solidFill>
                  <a:srgbClr val="FF3300"/>
                </a:solidFill>
                <a:prstDash val="dash"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lvl="0" eaLnBrk="1" hangingPunct="1"/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7616" name="Line 46"/>
              <p:cNvSpPr/>
              <p:nvPr/>
            </p:nvSpPr>
            <p:spPr>
              <a:xfrm flipV="1">
                <a:off x="4060" y="2744"/>
                <a:ext cx="1" cy="102"/>
              </a:xfrm>
              <a:prstGeom prst="line">
                <a:avLst/>
              </a:prstGeom>
              <a:ln w="19050" cap="flat" cmpd="sng">
                <a:solidFill>
                  <a:srgbClr val="FF3300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67617" name="Line 47"/>
              <p:cNvSpPr/>
              <p:nvPr/>
            </p:nvSpPr>
            <p:spPr>
              <a:xfrm flipV="1">
                <a:off x="3850" y="2805"/>
                <a:ext cx="1" cy="101"/>
              </a:xfrm>
              <a:prstGeom prst="line">
                <a:avLst/>
              </a:prstGeom>
              <a:ln w="19050" cap="flat" cmpd="sng">
                <a:solidFill>
                  <a:srgbClr val="FF0000"/>
                </a:solidFill>
                <a:prstDash val="solid"/>
                <a:headEnd type="none" w="med" len="med"/>
                <a:tailEnd type="triangle" w="med" len="med"/>
              </a:ln>
            </p:spPr>
          </p:sp>
          <p:graphicFrame>
            <p:nvGraphicFramePr>
              <p:cNvPr id="67590" name="Object 48"/>
              <p:cNvGraphicFramePr/>
              <p:nvPr/>
            </p:nvGraphicFramePr>
            <p:xfrm>
              <a:off x="3107" y="3251"/>
              <a:ext cx="99" cy="13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634" name="" r:id="rId21" imgW="292100" imgH="342900" progId="Equation.3">
                      <p:embed/>
                    </p:oleObj>
                  </mc:Choice>
                  <mc:Fallback>
                    <p:oleObj name="" r:id="rId21" imgW="292100" imgH="342900" progId="Equation.3">
                      <p:embed/>
                      <p:pic>
                        <p:nvPicPr>
                          <p:cNvPr id="0" name="图片 3633"/>
                          <p:cNvPicPr/>
                          <p:nvPr/>
                        </p:nvPicPr>
                        <p:blipFill>
                          <a:blip r:embed="rId22"/>
                          <a:stretch>
                            <a:fillRect/>
                          </a:stretch>
                        </p:blipFill>
                        <p:spPr>
                          <a:xfrm>
                            <a:off x="3107" y="3251"/>
                            <a:ext cx="99" cy="135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7591" name="Object 49"/>
              <p:cNvGraphicFramePr/>
              <p:nvPr/>
            </p:nvGraphicFramePr>
            <p:xfrm flipH="1">
              <a:off x="3313" y="2785"/>
              <a:ext cx="129" cy="14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635" name="" r:id="rId23" imgW="114300" imgH="127000" progId="Equation.3">
                      <p:embed/>
                    </p:oleObj>
                  </mc:Choice>
                  <mc:Fallback>
                    <p:oleObj name="" r:id="rId23" imgW="114300" imgH="127000" progId="Equation.3">
                      <p:embed/>
                      <p:pic>
                        <p:nvPicPr>
                          <p:cNvPr id="0" name="图片 3634"/>
                          <p:cNvPicPr/>
                          <p:nvPr/>
                        </p:nvPicPr>
                        <p:blipFill>
                          <a:blip r:embed="rId24"/>
                          <a:stretch>
                            <a:fillRect/>
                          </a:stretch>
                        </p:blipFill>
                        <p:spPr>
                          <a:xfrm flipH="1">
                            <a:off x="3313" y="2785"/>
                            <a:ext cx="129" cy="146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67618" name="Line 50"/>
              <p:cNvSpPr/>
              <p:nvPr/>
            </p:nvSpPr>
            <p:spPr>
              <a:xfrm flipH="1">
                <a:off x="3528" y="2816"/>
                <a:ext cx="104" cy="152"/>
              </a:xfrm>
              <a:prstGeom prst="line">
                <a:avLst/>
              </a:prstGeom>
              <a:ln w="28575" cap="flat" cmpd="sng">
                <a:solidFill>
                  <a:srgbClr val="006600"/>
                </a:solidFill>
                <a:prstDash val="solid"/>
                <a:headEnd type="none" w="med" len="med"/>
                <a:tailEnd type="stealth" w="sm" len="med"/>
              </a:ln>
            </p:spPr>
          </p:sp>
        </p:grp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52" name="Text Box 24"/>
          <p:cNvSpPr txBox="1"/>
          <p:nvPr/>
        </p:nvSpPr>
        <p:spPr>
          <a:xfrm>
            <a:off x="755650" y="620713"/>
            <a:ext cx="6994525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 eaLnBrk="1" hangingPunct="1"/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例如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, </a:t>
            </a: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</a:rPr>
              <a:t>Cu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导线 </a:t>
            </a:r>
            <a:r>
              <a:rPr lang="en-US" altLang="zh-CN" sz="2400" i="1" dirty="0">
                <a:latin typeface="Times New Roman" panose="02020603050405020304" pitchFamily="18" charset="0"/>
                <a:ea typeface="楷体_GB2312" pitchFamily="49" charset="-122"/>
              </a:rPr>
              <a:t>n = </a:t>
            </a: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</a:rPr>
              <a:t>8.5×10</a:t>
            </a:r>
            <a:r>
              <a:rPr lang="en-US" altLang="zh-CN" sz="2400" baseline="30000" dirty="0">
                <a:latin typeface="Times New Roman" panose="02020603050405020304" pitchFamily="18" charset="0"/>
                <a:ea typeface="楷体_GB2312" pitchFamily="49" charset="-122"/>
              </a:rPr>
              <a:t>28</a:t>
            </a: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</a:rPr>
              <a:t>/m</a:t>
            </a:r>
            <a:r>
              <a:rPr lang="en-US" altLang="zh-CN" sz="2400" baseline="30000" dirty="0">
                <a:latin typeface="Times New Roman" panose="02020603050405020304" pitchFamily="18" charset="0"/>
                <a:ea typeface="楷体_GB2312" pitchFamily="49" charset="-122"/>
              </a:rPr>
              <a:t>3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400" i="1" dirty="0">
                <a:latin typeface="Times New Roman" panose="02020603050405020304" pitchFamily="18" charset="0"/>
                <a:ea typeface="楷体_GB2312" pitchFamily="49" charset="-122"/>
              </a:rPr>
              <a:t>j </a:t>
            </a: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</a:rPr>
              <a:t>= 6A/mm</a:t>
            </a:r>
            <a:r>
              <a:rPr lang="en-US" altLang="zh-CN" sz="2400" baseline="30000" dirty="0"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en-US" altLang="zh-CN" sz="2400" i="1" baseline="30000" dirty="0"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时，</a:t>
            </a:r>
            <a:endParaRPr lang="zh-CN" altLang="en-US" sz="2400" dirty="0"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457753" name="Object 25"/>
          <p:cNvGraphicFramePr/>
          <p:nvPr/>
        </p:nvGraphicFramePr>
        <p:xfrm>
          <a:off x="1417638" y="1111250"/>
          <a:ext cx="6511925" cy="893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7" name="" r:id="rId1" imgW="3148330" imgH="431800" progId="Equation.DSMT4">
                  <p:embed/>
                </p:oleObj>
              </mc:Choice>
              <mc:Fallback>
                <p:oleObj name="" r:id="rId1" imgW="3148330" imgH="431800" progId="Equation.DSMT4">
                  <p:embed/>
                  <p:pic>
                    <p:nvPicPr>
                      <p:cNvPr id="0" name="图片 311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417638" y="1111250"/>
                        <a:ext cx="6511925" cy="8937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26"/>
          <p:cNvGrpSpPr/>
          <p:nvPr/>
        </p:nvGrpSpPr>
        <p:grpSpPr>
          <a:xfrm>
            <a:off x="900113" y="2132013"/>
            <a:ext cx="5978525" cy="482600"/>
            <a:chOff x="584" y="3414"/>
            <a:chExt cx="3640" cy="304"/>
          </a:xfrm>
        </p:grpSpPr>
        <p:sp>
          <p:nvSpPr>
            <p:cNvPr id="6183" name="Text Box 27"/>
            <p:cNvSpPr txBox="1"/>
            <p:nvPr/>
          </p:nvSpPr>
          <p:spPr>
            <a:xfrm>
              <a:off x="584" y="3414"/>
              <a:ext cx="3011" cy="288"/>
            </a:xfrm>
            <a:prstGeom prst="rect">
              <a:avLst/>
            </a:prstGeom>
            <a:noFill/>
            <a:ln w="41275">
              <a:noFill/>
            </a:ln>
          </p:spPr>
          <p:txBody>
            <a:bodyPr>
              <a:spAutoFit/>
            </a:bodyPr>
            <a:p>
              <a:pPr lvl="0" eaLnBrk="1" hangingPunct="1"/>
              <a:r>
                <a:rPr lang="zh-CN" altLang="en-US" sz="2400" dirty="0">
                  <a:solidFill>
                    <a:srgbClr val="A50021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电流的传播速度是电场的传播速度</a:t>
              </a:r>
              <a:endParaRPr lang="zh-CN" altLang="en-US" sz="2400" dirty="0">
                <a:solidFill>
                  <a:srgbClr val="A50021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6184" name="Text Box 28"/>
            <p:cNvSpPr txBox="1"/>
            <p:nvPr/>
          </p:nvSpPr>
          <p:spPr>
            <a:xfrm>
              <a:off x="3470" y="3430"/>
              <a:ext cx="754" cy="288"/>
            </a:xfrm>
            <a:prstGeom prst="rect">
              <a:avLst/>
            </a:prstGeom>
            <a:noFill/>
            <a:ln w="41275">
              <a:noFill/>
            </a:ln>
          </p:spPr>
          <p:txBody>
            <a:bodyPr wrap="none">
              <a:spAutoFit/>
            </a:bodyPr>
            <a:p>
              <a:pPr lvl="0" eaLnBrk="1" hangingPunct="1"/>
              <a:r>
                <a:rPr lang="zh-CN" altLang="en-US" sz="2400" dirty="0">
                  <a:solidFill>
                    <a:srgbClr val="A50021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为光速</a:t>
              </a:r>
              <a:r>
                <a:rPr lang="en-US" altLang="zh-CN" sz="2400" i="1" dirty="0">
                  <a:solidFill>
                    <a:srgbClr val="A50021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c</a:t>
              </a:r>
              <a:endParaRPr lang="en-US" altLang="zh-CN" sz="2400" dirty="0">
                <a:solidFill>
                  <a:srgbClr val="A50021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graphicFrame>
        <p:nvGraphicFramePr>
          <p:cNvPr id="457757" name="Object 29"/>
          <p:cNvGraphicFramePr/>
          <p:nvPr/>
        </p:nvGraphicFramePr>
        <p:xfrm>
          <a:off x="2735263" y="2730500"/>
          <a:ext cx="974725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2" name="" r:id="rId3" imgW="431800" imgH="139700" progId="Equation.DSMT4">
                  <p:embed/>
                </p:oleObj>
              </mc:Choice>
              <mc:Fallback>
                <p:oleObj name="" r:id="rId3" imgW="431800" imgH="139700" progId="Equation.DSMT4">
                  <p:embed/>
                  <p:pic>
                    <p:nvPicPr>
                      <p:cNvPr id="0" name="图片 312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35263" y="2730500"/>
                        <a:ext cx="974725" cy="368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7758" name="Rectangle 30"/>
          <p:cNvSpPr/>
          <p:nvPr/>
        </p:nvSpPr>
        <p:spPr>
          <a:xfrm>
            <a:off x="900113" y="2636838"/>
            <a:ext cx="2032000" cy="457200"/>
          </a:xfrm>
          <a:prstGeom prst="rect">
            <a:avLst/>
          </a:prstGeom>
          <a:noFill/>
          <a:ln w="57150">
            <a:noFill/>
          </a:ln>
        </p:spPr>
        <p:txBody>
          <a:bodyPr>
            <a:spAutoFit/>
          </a:bodyPr>
          <a:p>
            <a:pPr lvl="0" eaLnBrk="1" hangingPunct="1"/>
            <a:r>
              <a:rPr lang="zh-CN" altLang="en-US" sz="2400" dirty="0">
                <a:solidFill>
                  <a:srgbClr val="A50021"/>
                </a:solidFill>
                <a:latin typeface="Times New Roman" panose="02020603050405020304" pitchFamily="18" charset="0"/>
                <a:ea typeface="楷体_GB2312" pitchFamily="49" charset="-122"/>
              </a:rPr>
              <a:t>漂移</a:t>
            </a: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</a:rPr>
              <a:t>速度</a:t>
            </a:r>
            <a:endParaRPr lang="zh-CN" altLang="en-US" sz="2400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pSp>
        <p:nvGrpSpPr>
          <p:cNvPr id="3" name="Group 31"/>
          <p:cNvGrpSpPr/>
          <p:nvPr/>
        </p:nvGrpSpPr>
        <p:grpSpPr>
          <a:xfrm>
            <a:off x="1042988" y="3932238"/>
            <a:ext cx="6842125" cy="2305050"/>
            <a:chOff x="1066" y="2341"/>
            <a:chExt cx="4037" cy="1452"/>
          </a:xfrm>
        </p:grpSpPr>
        <p:grpSp>
          <p:nvGrpSpPr>
            <p:cNvPr id="6158" name="Group 32"/>
            <p:cNvGrpSpPr/>
            <p:nvPr/>
          </p:nvGrpSpPr>
          <p:grpSpPr>
            <a:xfrm>
              <a:off x="1066" y="2341"/>
              <a:ext cx="4037" cy="1452"/>
              <a:chOff x="1066" y="2341"/>
              <a:chExt cx="3960" cy="1452"/>
            </a:xfrm>
          </p:grpSpPr>
          <p:grpSp>
            <p:nvGrpSpPr>
              <p:cNvPr id="6161" name="Group 33"/>
              <p:cNvGrpSpPr/>
              <p:nvPr/>
            </p:nvGrpSpPr>
            <p:grpSpPr>
              <a:xfrm>
                <a:off x="1066" y="2432"/>
                <a:ext cx="1748" cy="1267"/>
                <a:chOff x="2925" y="1752"/>
                <a:chExt cx="1748" cy="1267"/>
              </a:xfrm>
            </p:grpSpPr>
            <p:sp>
              <p:nvSpPr>
                <p:cNvPr id="6179" name="Text Box 34"/>
                <p:cNvSpPr txBox="1"/>
                <p:nvPr/>
              </p:nvSpPr>
              <p:spPr>
                <a:xfrm>
                  <a:off x="2971" y="1752"/>
                  <a:ext cx="1250" cy="28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p>
                  <a:pPr lvl="0" eaLnBrk="1" hangingPunct="1"/>
                  <a:r>
                    <a:rPr lang="zh-CN" altLang="en-US" sz="2400" dirty="0">
                      <a:solidFill>
                        <a:srgbClr val="FF0000"/>
                      </a:solidFill>
                      <a:latin typeface="楷体_GB2312" pitchFamily="49" charset="-122"/>
                      <a:ea typeface="楷体_GB2312" pitchFamily="49" charset="-122"/>
                    </a:rPr>
                    <a:t>分布：</a:t>
                  </a:r>
                  <a:r>
                    <a:rPr lang="zh-CN" altLang="en-US" sz="2400" dirty="0">
                      <a:latin typeface="楷体_GB2312" pitchFamily="49" charset="-122"/>
                      <a:ea typeface="楷体_GB2312" pitchFamily="49" charset="-122"/>
                    </a:rPr>
                    <a:t>电流线</a:t>
                  </a:r>
                  <a:endParaRPr lang="zh-CN" altLang="en-US" sz="2400" dirty="0">
                    <a:latin typeface="楷体_GB2312" pitchFamily="49" charset="-122"/>
                    <a:ea typeface="楷体_GB2312" pitchFamily="49" charset="-122"/>
                  </a:endParaRPr>
                </a:p>
              </p:txBody>
            </p:sp>
            <p:grpSp>
              <p:nvGrpSpPr>
                <p:cNvPr id="6180" name="Group 35"/>
                <p:cNvGrpSpPr/>
                <p:nvPr/>
              </p:nvGrpSpPr>
              <p:grpSpPr>
                <a:xfrm>
                  <a:off x="2925" y="2251"/>
                  <a:ext cx="1748" cy="768"/>
                  <a:chOff x="3016" y="2468"/>
                  <a:chExt cx="1748" cy="768"/>
                </a:xfrm>
              </p:grpSpPr>
              <p:sp>
                <p:nvSpPr>
                  <p:cNvPr id="6181" name="AutoShape 36"/>
                  <p:cNvSpPr/>
                  <p:nvPr/>
                </p:nvSpPr>
                <p:spPr>
                  <a:xfrm>
                    <a:off x="3016" y="2568"/>
                    <a:ext cx="181" cy="582"/>
                  </a:xfrm>
                  <a:prstGeom prst="leftBrace">
                    <a:avLst>
                      <a:gd name="adj1" fmla="val 26795"/>
                      <a:gd name="adj2" fmla="val 50000"/>
                    </a:avLst>
                  </a:prstGeom>
                  <a:noFill/>
                  <a:ln w="19050" cap="flat" cmpd="sng">
                    <a:solidFill>
                      <a:srgbClr val="FF3300"/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 wrap="none" anchor="ctr"/>
                  <a:p>
                    <a:pPr lvl="0" eaLnBrk="1" hangingPunct="1"/>
                    <a:endParaRPr lang="zh-CN" altLang="en-US" dirty="0"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6182" name="Text Box 37"/>
                  <p:cNvSpPr txBox="1"/>
                  <p:nvPr/>
                </p:nvSpPr>
                <p:spPr>
                  <a:xfrm>
                    <a:off x="3198" y="2468"/>
                    <a:ext cx="1566" cy="748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>
                    <a:spAutoFit/>
                  </a:bodyPr>
                  <a:p>
                    <a:pPr lvl="0" eaLnBrk="1" hangingPunct="1"/>
                    <a:r>
                      <a:rPr lang="zh-CN" altLang="en-US" sz="2400" dirty="0">
                        <a:latin typeface="楷体_GB2312" pitchFamily="49" charset="-122"/>
                        <a:ea typeface="楷体_GB2312" pitchFamily="49" charset="-122"/>
                      </a:rPr>
                      <a:t>其切向即   方向</a:t>
                    </a:r>
                    <a:endParaRPr lang="zh-CN" altLang="en-US" sz="2400" dirty="0">
                      <a:latin typeface="楷体_GB2312" pitchFamily="49" charset="-122"/>
                      <a:ea typeface="楷体_GB2312" pitchFamily="49" charset="-122"/>
                    </a:endParaRPr>
                  </a:p>
                  <a:p>
                    <a:pPr lvl="0" eaLnBrk="1" hangingPunct="1"/>
                    <a:endParaRPr lang="zh-CN" altLang="en-US" sz="2400" dirty="0">
                      <a:latin typeface="楷体_GB2312" pitchFamily="49" charset="-122"/>
                      <a:ea typeface="楷体_GB2312" pitchFamily="49" charset="-122"/>
                    </a:endParaRPr>
                  </a:p>
                  <a:p>
                    <a:pPr lvl="0" eaLnBrk="1" hangingPunct="1"/>
                    <a:r>
                      <a:rPr lang="zh-CN" altLang="en-US" sz="2400" dirty="0">
                        <a:latin typeface="楷体_GB2312" pitchFamily="49" charset="-122"/>
                        <a:ea typeface="楷体_GB2312" pitchFamily="49" charset="-122"/>
                      </a:rPr>
                      <a:t>其疏密     大小</a:t>
                    </a:r>
                    <a:endParaRPr lang="zh-CN" altLang="en-US" sz="2400" dirty="0">
                      <a:latin typeface="楷体_GB2312" pitchFamily="49" charset="-122"/>
                      <a:ea typeface="楷体_GB2312" pitchFamily="49" charset="-122"/>
                    </a:endParaRPr>
                  </a:p>
                </p:txBody>
              </p:sp>
              <p:graphicFrame>
                <p:nvGraphicFramePr>
                  <p:cNvPr id="6150" name="Object 38"/>
                  <p:cNvGraphicFramePr/>
                  <p:nvPr/>
                </p:nvGraphicFramePr>
                <p:xfrm>
                  <a:off x="3878" y="2886"/>
                  <a:ext cx="408" cy="350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3120" name="" r:id="rId5" imgW="279400" imgH="241300" progId="Equation.3">
                          <p:embed/>
                        </p:oleObj>
                      </mc:Choice>
                      <mc:Fallback>
                        <p:oleObj name="" r:id="rId5" imgW="279400" imgH="241300" progId="Equation.3">
                          <p:embed/>
                          <p:pic>
                            <p:nvPicPr>
                              <p:cNvPr id="0" name="图片 3119"/>
                              <p:cNvPicPr/>
                              <p:nvPr/>
                            </p:nvPicPr>
                            <p:blipFill>
                              <a:blip r:embed="rId6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3878" y="2886"/>
                                <a:ext cx="408" cy="350"/>
                              </a:xfrm>
                              <a:prstGeom prst="rect">
                                <a:avLst/>
                              </a:prstGeom>
                              <a:noFill/>
                              <a:ln w="38100">
                                <a:noFill/>
                                <a:miter/>
                              </a:ln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6151" name="Object 39"/>
                  <p:cNvGraphicFramePr/>
                  <p:nvPr/>
                </p:nvGraphicFramePr>
                <p:xfrm>
                  <a:off x="4059" y="2478"/>
                  <a:ext cx="150" cy="288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3121" name="" r:id="rId7" imgW="127000" imgH="240665" progId="Equation.3">
                          <p:embed/>
                        </p:oleObj>
                      </mc:Choice>
                      <mc:Fallback>
                        <p:oleObj name="" r:id="rId7" imgW="127000" imgH="240665" progId="Equation.3">
                          <p:embed/>
                          <p:pic>
                            <p:nvPicPr>
                              <p:cNvPr id="0" name="图片 3120"/>
                              <p:cNvPicPr/>
                              <p:nvPr/>
                            </p:nvPicPr>
                            <p:blipFill>
                              <a:blip r:embed="rId8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4059" y="2478"/>
                                <a:ext cx="150" cy="288"/>
                              </a:xfrm>
                              <a:prstGeom prst="rect">
                                <a:avLst/>
                              </a:prstGeom>
                              <a:noFill/>
                              <a:ln w="38100">
                                <a:noFill/>
                                <a:miter/>
                              </a:ln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p:grpSp>
          </p:grpSp>
          <p:grpSp>
            <p:nvGrpSpPr>
              <p:cNvPr id="6162" name="Group 40"/>
              <p:cNvGrpSpPr/>
              <p:nvPr/>
            </p:nvGrpSpPr>
            <p:grpSpPr>
              <a:xfrm>
                <a:off x="3379" y="2341"/>
                <a:ext cx="1647" cy="1452"/>
                <a:chOff x="2744" y="981"/>
                <a:chExt cx="1647" cy="1452"/>
              </a:xfrm>
            </p:grpSpPr>
            <p:sp>
              <p:nvSpPr>
                <p:cNvPr id="6163" name="Rectangle 41"/>
                <p:cNvSpPr/>
                <p:nvPr/>
              </p:nvSpPr>
              <p:spPr>
                <a:xfrm>
                  <a:off x="2744" y="981"/>
                  <a:ext cx="1647" cy="1452"/>
                </a:xfrm>
                <a:prstGeom prst="rect">
                  <a:avLst/>
                </a:prstGeom>
                <a:solidFill>
                  <a:srgbClr val="FFFFFF"/>
                </a:solidFill>
                <a:ln w="28575" cap="flat" cmpd="sng">
                  <a:solidFill>
                    <a:srgbClr val="FF99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p>
                  <a:pPr lvl="0" eaLnBrk="1" hangingPunct="1"/>
                  <a:endPara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164" name="Rectangle 42"/>
                <p:cNvSpPr/>
                <p:nvPr/>
              </p:nvSpPr>
              <p:spPr>
                <a:xfrm>
                  <a:off x="2971" y="1207"/>
                  <a:ext cx="1088" cy="953"/>
                </a:xfrm>
                <a:prstGeom prst="rect">
                  <a:avLst/>
                </a:prstGeom>
                <a:solidFill>
                  <a:srgbClr val="CCFFFF"/>
                </a:solidFill>
                <a:ln w="19050" cap="flat" cmpd="sng">
                  <a:solidFill>
                    <a:srgbClr val="FF33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p>
                  <a:pPr lvl="0" eaLnBrk="1" hangingPunct="1"/>
                  <a:endPara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165" name="Line 43"/>
                <p:cNvSpPr/>
                <p:nvPr/>
              </p:nvSpPr>
              <p:spPr>
                <a:xfrm>
                  <a:off x="2789" y="1026"/>
                  <a:ext cx="1497" cy="1315"/>
                </a:xfrm>
                <a:prstGeom prst="line">
                  <a:avLst/>
                </a:prstGeom>
                <a:ln w="19050" cap="flat" cmpd="sng">
                  <a:solidFill>
                    <a:srgbClr val="FF3300"/>
                  </a:solidFill>
                  <a:prstDash val="solid"/>
                  <a:headEnd type="none" w="med" len="med"/>
                  <a:tailEnd type="triangle" w="med" len="med"/>
                </a:ln>
              </p:spPr>
            </p:sp>
            <p:sp>
              <p:nvSpPr>
                <p:cNvPr id="6166" name="Freeform 44"/>
                <p:cNvSpPr/>
                <p:nvPr/>
              </p:nvSpPr>
              <p:spPr>
                <a:xfrm>
                  <a:off x="2971" y="1207"/>
                  <a:ext cx="1088" cy="955"/>
                </a:xfrm>
                <a:custGeom>
                  <a:avLst/>
                  <a:gdLst>
                    <a:gd name="txL" fmla="*/ 0 w 1632"/>
                    <a:gd name="txT" fmla="*/ 0 h 1248"/>
                    <a:gd name="txR" fmla="*/ 1632 w 1632"/>
                    <a:gd name="txB" fmla="*/ 1248 h 1248"/>
                  </a:gdLst>
                  <a:ahLst/>
                  <a:cxnLst>
                    <a:cxn ang="0">
                      <a:pos x="0" y="0"/>
                    </a:cxn>
                    <a:cxn ang="0">
                      <a:pos x="31" y="12"/>
                    </a:cxn>
                    <a:cxn ang="0">
                      <a:pos x="63" y="25"/>
                    </a:cxn>
                    <a:cxn ang="0">
                      <a:pos x="114" y="64"/>
                    </a:cxn>
                    <a:cxn ang="0">
                      <a:pos x="145" y="101"/>
                    </a:cxn>
                    <a:cxn ang="0">
                      <a:pos x="171" y="151"/>
                    </a:cxn>
                    <a:cxn ang="0">
                      <a:pos x="196" y="227"/>
                    </a:cxn>
                    <a:cxn ang="0">
                      <a:pos x="215" y="328"/>
                    </a:cxn>
                  </a:cxnLst>
                  <a:rect l="txL" t="txT" r="txR" b="txB"/>
                  <a:pathLst>
                    <a:path w="1632" h="1248">
                      <a:moveTo>
                        <a:pt x="0" y="0"/>
                      </a:moveTo>
                      <a:cubicBezTo>
                        <a:pt x="80" y="16"/>
                        <a:pt x="160" y="32"/>
                        <a:pt x="240" y="48"/>
                      </a:cubicBezTo>
                      <a:cubicBezTo>
                        <a:pt x="320" y="64"/>
                        <a:pt x="376" y="64"/>
                        <a:pt x="480" y="96"/>
                      </a:cubicBezTo>
                      <a:cubicBezTo>
                        <a:pt x="584" y="128"/>
                        <a:pt x="760" y="192"/>
                        <a:pt x="864" y="240"/>
                      </a:cubicBezTo>
                      <a:cubicBezTo>
                        <a:pt x="968" y="288"/>
                        <a:pt x="1032" y="328"/>
                        <a:pt x="1104" y="384"/>
                      </a:cubicBezTo>
                      <a:cubicBezTo>
                        <a:pt x="1176" y="440"/>
                        <a:pt x="1232" y="496"/>
                        <a:pt x="1296" y="576"/>
                      </a:cubicBezTo>
                      <a:cubicBezTo>
                        <a:pt x="1360" y="656"/>
                        <a:pt x="1432" y="752"/>
                        <a:pt x="1488" y="864"/>
                      </a:cubicBezTo>
                      <a:cubicBezTo>
                        <a:pt x="1544" y="976"/>
                        <a:pt x="1588" y="1112"/>
                        <a:pt x="1632" y="1248"/>
                      </a:cubicBezTo>
                    </a:path>
                  </a:pathLst>
                </a:custGeom>
                <a:noFill/>
                <a:ln w="19050" cap="flat" cmpd="sng">
                  <a:solidFill>
                    <a:srgbClr val="FF33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/>
                <a:p>
                  <a:pPr lvl="0" eaLnBrk="1" hangingPunct="1"/>
                  <a:endPara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167" name="Freeform 45"/>
                <p:cNvSpPr/>
                <p:nvPr/>
              </p:nvSpPr>
              <p:spPr>
                <a:xfrm rot="10774908">
                  <a:off x="2971" y="1162"/>
                  <a:ext cx="1111" cy="998"/>
                </a:xfrm>
                <a:custGeom>
                  <a:avLst/>
                  <a:gdLst>
                    <a:gd name="txL" fmla="*/ 0 w 1632"/>
                    <a:gd name="txT" fmla="*/ 0 h 1248"/>
                    <a:gd name="txR" fmla="*/ 1632 w 1632"/>
                    <a:gd name="txB" fmla="*/ 1248 h 1248"/>
                  </a:gdLst>
                  <a:ahLst/>
                  <a:cxnLst>
                    <a:cxn ang="0">
                      <a:pos x="0" y="0"/>
                    </a:cxn>
                    <a:cxn ang="0">
                      <a:pos x="35" y="15"/>
                    </a:cxn>
                    <a:cxn ang="0">
                      <a:pos x="70" y="32"/>
                    </a:cxn>
                    <a:cxn ang="0">
                      <a:pos x="126" y="78"/>
                    </a:cxn>
                    <a:cxn ang="0">
                      <a:pos x="162" y="126"/>
                    </a:cxn>
                    <a:cxn ang="0">
                      <a:pos x="189" y="189"/>
                    </a:cxn>
                    <a:cxn ang="0">
                      <a:pos x="218" y="282"/>
                    </a:cxn>
                    <a:cxn ang="0">
                      <a:pos x="239" y="408"/>
                    </a:cxn>
                  </a:cxnLst>
                  <a:rect l="txL" t="txT" r="txR" b="txB"/>
                  <a:pathLst>
                    <a:path w="1632" h="1248">
                      <a:moveTo>
                        <a:pt x="0" y="0"/>
                      </a:moveTo>
                      <a:cubicBezTo>
                        <a:pt x="80" y="16"/>
                        <a:pt x="160" y="32"/>
                        <a:pt x="240" y="48"/>
                      </a:cubicBezTo>
                      <a:cubicBezTo>
                        <a:pt x="320" y="64"/>
                        <a:pt x="376" y="64"/>
                        <a:pt x="480" y="96"/>
                      </a:cubicBezTo>
                      <a:cubicBezTo>
                        <a:pt x="584" y="128"/>
                        <a:pt x="760" y="192"/>
                        <a:pt x="864" y="240"/>
                      </a:cubicBezTo>
                      <a:cubicBezTo>
                        <a:pt x="968" y="288"/>
                        <a:pt x="1032" y="328"/>
                        <a:pt x="1104" y="384"/>
                      </a:cubicBezTo>
                      <a:cubicBezTo>
                        <a:pt x="1176" y="440"/>
                        <a:pt x="1232" y="496"/>
                        <a:pt x="1296" y="576"/>
                      </a:cubicBezTo>
                      <a:cubicBezTo>
                        <a:pt x="1360" y="656"/>
                        <a:pt x="1432" y="752"/>
                        <a:pt x="1488" y="864"/>
                      </a:cubicBezTo>
                      <a:cubicBezTo>
                        <a:pt x="1544" y="976"/>
                        <a:pt x="1588" y="1112"/>
                        <a:pt x="1632" y="1248"/>
                      </a:cubicBezTo>
                    </a:path>
                  </a:pathLst>
                </a:custGeom>
                <a:noFill/>
                <a:ln w="19050" cap="flat" cmpd="sng">
                  <a:solidFill>
                    <a:srgbClr val="FF33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/>
                <a:p>
                  <a:pPr lvl="0" eaLnBrk="1" hangingPunct="1"/>
                  <a:endPara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168" name="Freeform 46"/>
                <p:cNvSpPr/>
                <p:nvPr/>
              </p:nvSpPr>
              <p:spPr>
                <a:xfrm>
                  <a:off x="3016" y="1207"/>
                  <a:ext cx="1043" cy="922"/>
                </a:xfrm>
                <a:custGeom>
                  <a:avLst/>
                  <a:gdLst>
                    <a:gd name="txL" fmla="*/ 0 w 1680"/>
                    <a:gd name="txT" fmla="*/ 0 h 1200"/>
                    <a:gd name="txR" fmla="*/ 1680 w 1680"/>
                    <a:gd name="txB" fmla="*/ 1200 h 1200"/>
                  </a:gdLst>
                  <a:ahLst/>
                  <a:cxnLst>
                    <a:cxn ang="0">
                      <a:pos x="0" y="0"/>
                    </a:cxn>
                    <a:cxn ang="0">
                      <a:pos x="49" y="13"/>
                    </a:cxn>
                    <a:cxn ang="0">
                      <a:pos x="89" y="26"/>
                    </a:cxn>
                    <a:cxn ang="0">
                      <a:pos x="124" y="64"/>
                    </a:cxn>
                    <a:cxn ang="0">
                      <a:pos x="146" y="180"/>
                    </a:cxn>
                    <a:cxn ang="0">
                      <a:pos x="155" y="321"/>
                    </a:cxn>
                  </a:cxnLst>
                  <a:rect l="txL" t="txT" r="txR" b="txB"/>
                  <a:pathLst>
                    <a:path w="1680" h="1200">
                      <a:moveTo>
                        <a:pt x="0" y="0"/>
                      </a:moveTo>
                      <a:cubicBezTo>
                        <a:pt x="184" y="16"/>
                        <a:pt x="368" y="32"/>
                        <a:pt x="528" y="48"/>
                      </a:cubicBezTo>
                      <a:cubicBezTo>
                        <a:pt x="688" y="64"/>
                        <a:pt x="824" y="64"/>
                        <a:pt x="960" y="96"/>
                      </a:cubicBezTo>
                      <a:cubicBezTo>
                        <a:pt x="1096" y="128"/>
                        <a:pt x="1240" y="144"/>
                        <a:pt x="1344" y="240"/>
                      </a:cubicBezTo>
                      <a:cubicBezTo>
                        <a:pt x="1448" y="336"/>
                        <a:pt x="1528" y="512"/>
                        <a:pt x="1584" y="672"/>
                      </a:cubicBezTo>
                      <a:cubicBezTo>
                        <a:pt x="1640" y="832"/>
                        <a:pt x="1660" y="1016"/>
                        <a:pt x="1680" y="1200"/>
                      </a:cubicBezTo>
                    </a:path>
                  </a:pathLst>
                </a:custGeom>
                <a:noFill/>
                <a:ln w="19050" cap="flat" cmpd="sng">
                  <a:solidFill>
                    <a:srgbClr val="FF33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/>
                <a:p>
                  <a:pPr lvl="0" eaLnBrk="1" hangingPunct="1"/>
                  <a:endPara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169" name="Line 47"/>
                <p:cNvSpPr/>
                <p:nvPr/>
              </p:nvSpPr>
              <p:spPr>
                <a:xfrm>
                  <a:off x="3403" y="1570"/>
                  <a:ext cx="159" cy="147"/>
                </a:xfrm>
                <a:prstGeom prst="line">
                  <a:avLst/>
                </a:prstGeom>
                <a:ln w="19050" cap="flat" cmpd="sng">
                  <a:solidFill>
                    <a:srgbClr val="3F03E9"/>
                  </a:solidFill>
                  <a:prstDash val="solid"/>
                  <a:headEnd type="none" w="med" len="med"/>
                  <a:tailEnd type="triangle" w="med" len="med"/>
                </a:ln>
              </p:spPr>
            </p:sp>
            <p:sp>
              <p:nvSpPr>
                <p:cNvPr id="6170" name="Line 48"/>
                <p:cNvSpPr/>
                <p:nvPr/>
              </p:nvSpPr>
              <p:spPr>
                <a:xfrm>
                  <a:off x="3809" y="1344"/>
                  <a:ext cx="136" cy="91"/>
                </a:xfrm>
                <a:prstGeom prst="line">
                  <a:avLst/>
                </a:prstGeom>
                <a:ln w="19050" cap="flat" cmpd="sng">
                  <a:solidFill>
                    <a:srgbClr val="3F03E9"/>
                  </a:solidFill>
                  <a:prstDash val="solid"/>
                  <a:headEnd type="none" w="med" len="med"/>
                  <a:tailEnd type="triangle" w="med" len="med"/>
                </a:ln>
              </p:spPr>
            </p:sp>
            <p:sp>
              <p:nvSpPr>
                <p:cNvPr id="6171" name="Line 49"/>
                <p:cNvSpPr/>
                <p:nvPr/>
              </p:nvSpPr>
              <p:spPr>
                <a:xfrm>
                  <a:off x="3510" y="1525"/>
                  <a:ext cx="149" cy="136"/>
                </a:xfrm>
                <a:prstGeom prst="line">
                  <a:avLst/>
                </a:prstGeom>
                <a:ln w="19050" cap="flat" cmpd="sng">
                  <a:solidFill>
                    <a:srgbClr val="3F03E9"/>
                  </a:solidFill>
                  <a:prstDash val="solid"/>
                  <a:headEnd type="none" w="med" len="med"/>
                  <a:tailEnd type="triangle" w="med" len="med"/>
                </a:ln>
              </p:spPr>
            </p:sp>
            <p:sp>
              <p:nvSpPr>
                <p:cNvPr id="6172" name="Line 50"/>
                <p:cNvSpPr/>
                <p:nvPr/>
              </p:nvSpPr>
              <p:spPr>
                <a:xfrm>
                  <a:off x="3635" y="1434"/>
                  <a:ext cx="158" cy="112"/>
                </a:xfrm>
                <a:prstGeom prst="line">
                  <a:avLst/>
                </a:prstGeom>
                <a:ln w="19050" cap="flat" cmpd="sng">
                  <a:solidFill>
                    <a:srgbClr val="3F03E9"/>
                  </a:solidFill>
                  <a:prstDash val="solid"/>
                  <a:headEnd type="none" w="med" len="med"/>
                  <a:tailEnd type="triangle" w="med" len="med"/>
                </a:ln>
              </p:spPr>
            </p:sp>
            <p:graphicFrame>
              <p:nvGraphicFramePr>
                <p:cNvPr id="6149" name="Object 51"/>
                <p:cNvGraphicFramePr/>
                <p:nvPr/>
              </p:nvGraphicFramePr>
              <p:xfrm>
                <a:off x="3878" y="1207"/>
                <a:ext cx="189" cy="227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108" name="" r:id="rId9" imgW="127000" imgH="240665" progId="Equation.3">
                        <p:embed/>
                      </p:oleObj>
                    </mc:Choice>
                    <mc:Fallback>
                      <p:oleObj name="" r:id="rId9" imgW="127000" imgH="240665" progId="Equation.3">
                        <p:embed/>
                        <p:pic>
                          <p:nvPicPr>
                            <p:cNvPr id="0" name="图片 3107"/>
                            <p:cNvPicPr/>
                            <p:nvPr/>
                          </p:nvPicPr>
                          <p:blipFill>
                            <a:blip r:embed="rId8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3878" y="1207"/>
                              <a:ext cx="189" cy="227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6173" name="Freeform 52"/>
                <p:cNvSpPr/>
                <p:nvPr/>
              </p:nvSpPr>
              <p:spPr>
                <a:xfrm>
                  <a:off x="2987" y="1207"/>
                  <a:ext cx="1088" cy="953"/>
                </a:xfrm>
                <a:custGeom>
                  <a:avLst/>
                  <a:gdLst>
                    <a:gd name="txL" fmla="*/ 0 w 1248"/>
                    <a:gd name="txT" fmla="*/ 0 h 1200"/>
                    <a:gd name="txR" fmla="*/ 1248 w 1248"/>
                    <a:gd name="txB" fmla="*/ 1200 h 1200"/>
                  </a:gdLst>
                  <a:ahLst/>
                  <a:cxnLst>
                    <a:cxn ang="0">
                      <a:pos x="0" y="0"/>
                    </a:cxn>
                    <a:cxn ang="0">
                      <a:pos x="290" y="228"/>
                    </a:cxn>
                    <a:cxn ang="0">
                      <a:pos x="629" y="379"/>
                    </a:cxn>
                  </a:cxnLst>
                  <a:rect l="txL" t="txT" r="txR" b="txB"/>
                  <a:pathLst>
                    <a:path w="1248" h="1200">
                      <a:moveTo>
                        <a:pt x="0" y="0"/>
                      </a:moveTo>
                      <a:cubicBezTo>
                        <a:pt x="184" y="260"/>
                        <a:pt x="368" y="520"/>
                        <a:pt x="576" y="720"/>
                      </a:cubicBezTo>
                      <a:cubicBezTo>
                        <a:pt x="784" y="920"/>
                        <a:pt x="1016" y="1060"/>
                        <a:pt x="1248" y="1200"/>
                      </a:cubicBezTo>
                    </a:path>
                  </a:pathLst>
                </a:custGeom>
                <a:noFill/>
                <a:ln w="19050" cap="flat" cmpd="sng">
                  <a:solidFill>
                    <a:srgbClr val="FF33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/>
                <a:p>
                  <a:pPr lvl="0" eaLnBrk="1" hangingPunct="1"/>
                  <a:endPara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174" name="Line 53"/>
                <p:cNvSpPr/>
                <p:nvPr/>
              </p:nvSpPr>
              <p:spPr>
                <a:xfrm>
                  <a:off x="3198" y="1706"/>
                  <a:ext cx="91" cy="136"/>
                </a:xfrm>
                <a:prstGeom prst="line">
                  <a:avLst/>
                </a:prstGeom>
                <a:ln w="19050" cap="flat" cmpd="sng">
                  <a:solidFill>
                    <a:srgbClr val="3F03E9"/>
                  </a:solidFill>
                  <a:prstDash val="solid"/>
                  <a:headEnd type="none" w="med" len="med"/>
                  <a:tailEnd type="triangle" w="med" len="med"/>
                </a:ln>
              </p:spPr>
            </p:sp>
            <p:sp>
              <p:nvSpPr>
                <p:cNvPr id="6175" name="Freeform 54"/>
                <p:cNvSpPr/>
                <p:nvPr/>
              </p:nvSpPr>
              <p:spPr>
                <a:xfrm>
                  <a:off x="3016" y="1207"/>
                  <a:ext cx="1059" cy="953"/>
                </a:xfrm>
                <a:custGeom>
                  <a:avLst/>
                  <a:gdLst>
                    <a:gd name="txL" fmla="*/ 0 w 1296"/>
                    <a:gd name="txT" fmla="*/ 0 h 1200"/>
                    <a:gd name="txR" fmla="*/ 1296 w 1296"/>
                    <a:gd name="txB" fmla="*/ 1200 h 1200"/>
                  </a:gdLst>
                  <a:ahLst/>
                  <a:cxnLst>
                    <a:cxn ang="0">
                      <a:pos x="0" y="0"/>
                    </a:cxn>
                    <a:cxn ang="0">
                      <a:pos x="245" y="152"/>
                    </a:cxn>
                    <a:cxn ang="0">
                      <a:pos x="472" y="379"/>
                    </a:cxn>
                  </a:cxnLst>
                  <a:rect l="txL" t="txT" r="txR" b="txB"/>
                  <a:pathLst>
                    <a:path w="1296" h="1200">
                      <a:moveTo>
                        <a:pt x="0" y="0"/>
                      </a:moveTo>
                      <a:cubicBezTo>
                        <a:pt x="228" y="140"/>
                        <a:pt x="456" y="280"/>
                        <a:pt x="672" y="480"/>
                      </a:cubicBezTo>
                      <a:cubicBezTo>
                        <a:pt x="888" y="680"/>
                        <a:pt x="1092" y="940"/>
                        <a:pt x="1296" y="1200"/>
                      </a:cubicBezTo>
                    </a:path>
                  </a:pathLst>
                </a:custGeom>
                <a:noFill/>
                <a:ln w="19050" cap="flat" cmpd="sng">
                  <a:solidFill>
                    <a:srgbClr val="FF33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/>
                <a:p>
                  <a:pPr lvl="0" eaLnBrk="1" hangingPunct="1"/>
                  <a:endPara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176" name="Freeform 55"/>
                <p:cNvSpPr/>
                <p:nvPr/>
              </p:nvSpPr>
              <p:spPr>
                <a:xfrm>
                  <a:off x="2971" y="1207"/>
                  <a:ext cx="1071" cy="943"/>
                </a:xfrm>
                <a:custGeom>
                  <a:avLst/>
                  <a:gdLst>
                    <a:gd name="txL" fmla="*/ 0 w 1248"/>
                    <a:gd name="txT" fmla="*/ 0 h 1184"/>
                    <a:gd name="txR" fmla="*/ 1248 w 1248"/>
                    <a:gd name="txB" fmla="*/ 1184 h 1184"/>
                  </a:gdLst>
                  <a:ahLst/>
                  <a:cxnLst>
                    <a:cxn ang="0">
                      <a:pos x="0" y="0"/>
                    </a:cxn>
                    <a:cxn ang="0">
                      <a:pos x="67" y="307"/>
                    </a:cxn>
                    <a:cxn ang="0">
                      <a:pos x="313" y="370"/>
                    </a:cxn>
                    <a:cxn ang="0">
                      <a:pos x="581" y="370"/>
                    </a:cxn>
                  </a:cxnLst>
                  <a:rect l="txL" t="txT" r="txR" b="txB"/>
                  <a:pathLst>
                    <a:path w="1248" h="1184">
                      <a:moveTo>
                        <a:pt x="0" y="0"/>
                      </a:moveTo>
                      <a:cubicBezTo>
                        <a:pt x="16" y="384"/>
                        <a:pt x="32" y="768"/>
                        <a:pt x="144" y="960"/>
                      </a:cubicBezTo>
                      <a:cubicBezTo>
                        <a:pt x="256" y="1152"/>
                        <a:pt x="488" y="1120"/>
                        <a:pt x="672" y="1152"/>
                      </a:cubicBezTo>
                      <a:cubicBezTo>
                        <a:pt x="856" y="1184"/>
                        <a:pt x="1152" y="1152"/>
                        <a:pt x="1248" y="1152"/>
                      </a:cubicBezTo>
                    </a:path>
                  </a:pathLst>
                </a:custGeom>
                <a:noFill/>
                <a:ln w="19050" cap="flat" cmpd="sng">
                  <a:solidFill>
                    <a:srgbClr val="FF33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/>
                <a:p>
                  <a:pPr lvl="0" eaLnBrk="1" hangingPunct="1"/>
                  <a:endPara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177" name="Line 56"/>
                <p:cNvSpPr/>
                <p:nvPr/>
              </p:nvSpPr>
              <p:spPr>
                <a:xfrm rot="1745710">
                  <a:off x="3061" y="1976"/>
                  <a:ext cx="95" cy="74"/>
                </a:xfrm>
                <a:prstGeom prst="line">
                  <a:avLst/>
                </a:prstGeom>
                <a:ln w="19050" cap="flat" cmpd="sng">
                  <a:solidFill>
                    <a:srgbClr val="3F03E9"/>
                  </a:solidFill>
                  <a:prstDash val="solid"/>
                  <a:headEnd type="none" w="med" len="med"/>
                  <a:tailEnd type="triangle" w="med" len="med"/>
                </a:ln>
              </p:spPr>
            </p:sp>
            <p:sp>
              <p:nvSpPr>
                <p:cNvPr id="6178" name="Line 57"/>
                <p:cNvSpPr/>
                <p:nvPr/>
              </p:nvSpPr>
              <p:spPr>
                <a:xfrm>
                  <a:off x="3326" y="1616"/>
                  <a:ext cx="91" cy="136"/>
                </a:xfrm>
                <a:prstGeom prst="line">
                  <a:avLst/>
                </a:prstGeom>
                <a:ln w="9525" cap="flat" cmpd="sng">
                  <a:solidFill>
                    <a:srgbClr val="3F03E9"/>
                  </a:solidFill>
                  <a:prstDash val="solid"/>
                  <a:headEnd type="none" w="med" len="med"/>
                  <a:tailEnd type="triangle" w="med" len="med"/>
                </a:ln>
              </p:spPr>
            </p:sp>
          </p:grpSp>
        </p:grpSp>
        <p:sp>
          <p:nvSpPr>
            <p:cNvPr id="6159" name="Text Box 58"/>
            <p:cNvSpPr txBox="1"/>
            <p:nvPr/>
          </p:nvSpPr>
          <p:spPr>
            <a:xfrm>
              <a:off x="3470" y="2478"/>
              <a:ext cx="181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eaLnBrk="1" hangingPunct="1">
                <a:spcBef>
                  <a:spcPct val="50000"/>
                </a:spcBef>
              </a:pPr>
              <a:r>
                <a:rPr lang="en-US" altLang="zh-CN" sz="20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endPara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160" name="Text Box 59"/>
            <p:cNvSpPr txBox="1"/>
            <p:nvPr/>
          </p:nvSpPr>
          <p:spPr>
            <a:xfrm>
              <a:off x="4830" y="3294"/>
              <a:ext cx="181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eaLnBrk="1" hangingPunct="1">
                <a:spcBef>
                  <a:spcPct val="50000"/>
                </a:spcBef>
              </a:pPr>
              <a:r>
                <a:rPr lang="en-US" altLang="zh-CN" sz="20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endPara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8" name="Group 60"/>
          <p:cNvGrpSpPr/>
          <p:nvPr/>
        </p:nvGrpSpPr>
        <p:grpSpPr>
          <a:xfrm>
            <a:off x="828675" y="3284538"/>
            <a:ext cx="3167063" cy="566737"/>
            <a:chOff x="144" y="1728"/>
            <a:chExt cx="1832" cy="357"/>
          </a:xfrm>
        </p:grpSpPr>
        <p:sp>
          <p:nvSpPr>
            <p:cNvPr id="6157" name="Text Box 61"/>
            <p:cNvSpPr txBox="1"/>
            <p:nvPr/>
          </p:nvSpPr>
          <p:spPr>
            <a:xfrm>
              <a:off x="144" y="1743"/>
              <a:ext cx="1832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eaLnBrk="1" hangingPunct="1"/>
              <a:r>
                <a:rPr lang="en-US" altLang="zh-CN" dirty="0">
                  <a:latin typeface="Times New Roman" panose="02020603050405020304" pitchFamily="18" charset="0"/>
                  <a:ea typeface="楷体_GB2312" pitchFamily="49" charset="-122"/>
                  <a:sym typeface="Symbol" panose="05050102010706020507" pitchFamily="18" charset="2"/>
                </a:rPr>
                <a:t>3. </a:t>
              </a:r>
              <a:r>
                <a:rPr lang="en-US" altLang="zh-CN" i="1" dirty="0">
                  <a:latin typeface="Times New Roman" panose="02020603050405020304" pitchFamily="18" charset="0"/>
                  <a:ea typeface="楷体_GB2312" pitchFamily="49" charset="-122"/>
                  <a:sym typeface="Symbol" panose="05050102010706020507" pitchFamily="18" charset="2"/>
                </a:rPr>
                <a:t>I</a:t>
              </a:r>
              <a:r>
                <a:rPr lang="zh-CN" altLang="en-US" dirty="0">
                  <a:latin typeface="Times New Roman" panose="02020603050405020304" pitchFamily="18" charset="0"/>
                  <a:ea typeface="楷体_GB2312" pitchFamily="49" charset="-122"/>
                </a:rPr>
                <a:t>与     的关系：</a:t>
              </a:r>
              <a:endParaRPr lang="zh-CN" altLang="en-US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6148" name="Object 62"/>
            <p:cNvGraphicFramePr/>
            <p:nvPr/>
          </p:nvGraphicFramePr>
          <p:xfrm>
            <a:off x="745" y="1728"/>
            <a:ext cx="187" cy="3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9" name="" r:id="rId10" imgW="127000" imgH="240665" progId="Equation.3">
                    <p:embed/>
                  </p:oleObj>
                </mc:Choice>
                <mc:Fallback>
                  <p:oleObj name="" r:id="rId10" imgW="127000" imgH="240665" progId="Equation.3">
                    <p:embed/>
                    <p:pic>
                      <p:nvPicPr>
                        <p:cNvPr id="0" name="图片 3108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745" y="1728"/>
                          <a:ext cx="187" cy="35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7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58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57758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57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7758" grpId="0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68610" name="Object 2"/>
          <p:cNvGraphicFramePr/>
          <p:nvPr/>
        </p:nvGraphicFramePr>
        <p:xfrm>
          <a:off x="4425950" y="596900"/>
          <a:ext cx="3527425" cy="700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36" name="" r:id="rId1" imgW="1828165" imgH="381000" progId="Equation.3">
                  <p:embed/>
                </p:oleObj>
              </mc:Choice>
              <mc:Fallback>
                <p:oleObj name="" r:id="rId1" imgW="1828165" imgH="381000" progId="Equation.3">
                  <p:embed/>
                  <p:pic>
                    <p:nvPicPr>
                      <p:cNvPr id="0" name="图片 363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425950" y="596900"/>
                        <a:ext cx="3527425" cy="7000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3"/>
          <p:cNvGrpSpPr/>
          <p:nvPr/>
        </p:nvGrpSpPr>
        <p:grpSpPr>
          <a:xfrm>
            <a:off x="4464050" y="1401763"/>
            <a:ext cx="2940050" cy="1392237"/>
            <a:chOff x="2520" y="1127"/>
            <a:chExt cx="2260" cy="1101"/>
          </a:xfrm>
        </p:grpSpPr>
        <p:graphicFrame>
          <p:nvGraphicFramePr>
            <p:cNvPr id="68626" name="Object 4"/>
            <p:cNvGraphicFramePr/>
            <p:nvPr/>
          </p:nvGraphicFramePr>
          <p:xfrm>
            <a:off x="3900" y="1758"/>
            <a:ext cx="880" cy="3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37" name="" r:id="rId3" imgW="482600" imgH="228600" progId="Equation.3">
                    <p:embed/>
                  </p:oleObj>
                </mc:Choice>
                <mc:Fallback>
                  <p:oleObj name="" r:id="rId3" imgW="482600" imgH="228600" progId="Equation.3">
                    <p:embed/>
                    <p:pic>
                      <p:nvPicPr>
                        <p:cNvPr id="0" name="图片 3636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3900" y="1758"/>
                          <a:ext cx="880" cy="35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8627" name="Object 5"/>
            <p:cNvGraphicFramePr/>
            <p:nvPr/>
          </p:nvGraphicFramePr>
          <p:xfrm>
            <a:off x="2520" y="1127"/>
            <a:ext cx="1602" cy="3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38" name="" r:id="rId5" imgW="1027430" imgH="215900" progId="Equation.3">
                    <p:embed/>
                  </p:oleObj>
                </mc:Choice>
                <mc:Fallback>
                  <p:oleObj name="" r:id="rId5" imgW="1027430" imgH="215900" progId="Equation.3">
                    <p:embed/>
                    <p:pic>
                      <p:nvPicPr>
                        <p:cNvPr id="0" name="图片 3637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2520" y="1127"/>
                          <a:ext cx="1602" cy="36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8628" name="Object 6"/>
            <p:cNvGraphicFramePr/>
            <p:nvPr/>
          </p:nvGraphicFramePr>
          <p:xfrm>
            <a:off x="2542" y="1727"/>
            <a:ext cx="957" cy="5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41" name="" r:id="rId7" imgW="621665" imgH="355600" progId="Equation.3">
                    <p:embed/>
                  </p:oleObj>
                </mc:Choice>
                <mc:Fallback>
                  <p:oleObj name="" r:id="rId7" imgW="621665" imgH="355600" progId="Equation.3">
                    <p:embed/>
                    <p:pic>
                      <p:nvPicPr>
                        <p:cNvPr id="0" name="图片 3640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2542" y="1727"/>
                          <a:ext cx="957" cy="50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7"/>
          <p:cNvGrpSpPr/>
          <p:nvPr/>
        </p:nvGrpSpPr>
        <p:grpSpPr>
          <a:xfrm>
            <a:off x="2057400" y="3390900"/>
            <a:ext cx="5721350" cy="2292350"/>
            <a:chOff x="1296" y="2136"/>
            <a:chExt cx="3604" cy="1444"/>
          </a:xfrm>
        </p:grpSpPr>
        <p:grpSp>
          <p:nvGrpSpPr>
            <p:cNvPr id="68646" name="Group 8"/>
            <p:cNvGrpSpPr/>
            <p:nvPr/>
          </p:nvGrpSpPr>
          <p:grpSpPr>
            <a:xfrm>
              <a:off x="1296" y="2188"/>
              <a:ext cx="1172" cy="1227"/>
              <a:chOff x="624" y="2316"/>
              <a:chExt cx="1420" cy="1683"/>
            </a:xfrm>
          </p:grpSpPr>
          <p:graphicFrame>
            <p:nvGraphicFramePr>
              <p:cNvPr id="68623" name="Object 9"/>
              <p:cNvGraphicFramePr/>
              <p:nvPr/>
            </p:nvGraphicFramePr>
            <p:xfrm>
              <a:off x="624" y="2316"/>
              <a:ext cx="1420" cy="39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640" name="" r:id="rId9" imgW="824230" imgH="215900" progId="Equation.3">
                      <p:embed/>
                    </p:oleObj>
                  </mc:Choice>
                  <mc:Fallback>
                    <p:oleObj name="" r:id="rId9" imgW="824230" imgH="215900" progId="Equation.3">
                      <p:embed/>
                      <p:pic>
                        <p:nvPicPr>
                          <p:cNvPr id="0" name="图片 3639"/>
                          <p:cNvPicPr/>
                          <p:nvPr/>
                        </p:nvPicPr>
                        <p:blipFill>
                          <a:blip r:embed="rId10"/>
                          <a:stretch>
                            <a:fillRect/>
                          </a:stretch>
                        </p:blipFill>
                        <p:spPr>
                          <a:xfrm>
                            <a:off x="624" y="2316"/>
                            <a:ext cx="1420" cy="391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8624" name="Object 10"/>
              <p:cNvGraphicFramePr/>
              <p:nvPr/>
            </p:nvGraphicFramePr>
            <p:xfrm>
              <a:off x="725" y="3317"/>
              <a:ext cx="1303" cy="6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639" name="" r:id="rId11" imgW="774065" imgH="405765" progId="Equation.3">
                      <p:embed/>
                    </p:oleObj>
                  </mc:Choice>
                  <mc:Fallback>
                    <p:oleObj name="" r:id="rId11" imgW="774065" imgH="405765" progId="Equation.3">
                      <p:embed/>
                      <p:pic>
                        <p:nvPicPr>
                          <p:cNvPr id="0" name="图片 3638"/>
                          <p:cNvPicPr/>
                          <p:nvPr/>
                        </p:nvPicPr>
                        <p:blipFill>
                          <a:blip r:embed="rId12"/>
                          <a:stretch>
                            <a:fillRect/>
                          </a:stretch>
                        </p:blipFill>
                        <p:spPr>
                          <a:xfrm>
                            <a:off x="725" y="3317"/>
                            <a:ext cx="1303" cy="682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8625" name="Object 11"/>
              <p:cNvGraphicFramePr/>
              <p:nvPr/>
            </p:nvGraphicFramePr>
            <p:xfrm>
              <a:off x="753" y="2838"/>
              <a:ext cx="1107" cy="55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642" name="" r:id="rId13" imgW="748665" imgH="355600" progId="Equation.3">
                      <p:embed/>
                    </p:oleObj>
                  </mc:Choice>
                  <mc:Fallback>
                    <p:oleObj name="" r:id="rId13" imgW="748665" imgH="355600" progId="Equation.3">
                      <p:embed/>
                      <p:pic>
                        <p:nvPicPr>
                          <p:cNvPr id="0" name="图片 3641"/>
                          <p:cNvPicPr/>
                          <p:nvPr/>
                        </p:nvPicPr>
                        <p:blipFill>
                          <a:blip r:embed="rId14"/>
                          <a:stretch>
                            <a:fillRect/>
                          </a:stretch>
                        </p:blipFill>
                        <p:spPr>
                          <a:xfrm>
                            <a:off x="753" y="2838"/>
                            <a:ext cx="1107" cy="551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68647" name="Group 12"/>
            <p:cNvGrpSpPr/>
            <p:nvPr/>
          </p:nvGrpSpPr>
          <p:grpSpPr>
            <a:xfrm>
              <a:off x="2988" y="2136"/>
              <a:ext cx="1912" cy="1444"/>
              <a:chOff x="3028" y="2192"/>
              <a:chExt cx="1912" cy="1444"/>
            </a:xfrm>
          </p:grpSpPr>
          <p:sp>
            <p:nvSpPr>
              <p:cNvPr id="68648" name="Rectangle 13"/>
              <p:cNvSpPr/>
              <p:nvPr/>
            </p:nvSpPr>
            <p:spPr>
              <a:xfrm>
                <a:off x="3028" y="2192"/>
                <a:ext cx="1912" cy="1444"/>
              </a:xfrm>
              <a:prstGeom prst="rect">
                <a:avLst/>
              </a:prstGeom>
              <a:solidFill>
                <a:srgbClr val="FFFFFF"/>
              </a:solidFill>
              <a:ln w="28575" cap="flat" cmpd="sng">
                <a:solidFill>
                  <a:srgbClr val="FF99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lvl="0" eaLnBrk="1" hangingPunct="1"/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8649" name="Line 14"/>
              <p:cNvSpPr/>
              <p:nvPr/>
            </p:nvSpPr>
            <p:spPr>
              <a:xfrm>
                <a:off x="3635" y="2536"/>
                <a:ext cx="12" cy="84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dash"/>
                <a:headEnd type="none" w="med" len="med"/>
                <a:tailEnd type="none" w="med" len="med"/>
              </a:ln>
            </p:spPr>
          </p:sp>
          <p:sp>
            <p:nvSpPr>
              <p:cNvPr id="68650" name="Line 15"/>
              <p:cNvSpPr/>
              <p:nvPr/>
            </p:nvSpPr>
            <p:spPr>
              <a:xfrm>
                <a:off x="4025" y="2819"/>
                <a:ext cx="0" cy="565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dash"/>
                <a:headEnd type="none" w="med" len="med"/>
                <a:tailEnd type="none" w="med" len="med"/>
              </a:ln>
            </p:spPr>
          </p:sp>
          <p:sp>
            <p:nvSpPr>
              <p:cNvPr id="68651" name="Line 16"/>
              <p:cNvSpPr/>
              <p:nvPr/>
            </p:nvSpPr>
            <p:spPr>
              <a:xfrm>
                <a:off x="3162" y="3377"/>
                <a:ext cx="1661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68652" name="Line 17"/>
              <p:cNvSpPr/>
              <p:nvPr/>
            </p:nvSpPr>
            <p:spPr>
              <a:xfrm flipV="1">
                <a:off x="3279" y="2278"/>
                <a:ext cx="0" cy="110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68653" name="Line 18"/>
              <p:cNvSpPr/>
              <p:nvPr/>
            </p:nvSpPr>
            <p:spPr>
              <a:xfrm flipV="1">
                <a:off x="3279" y="3378"/>
                <a:ext cx="386" cy="0"/>
              </a:xfrm>
              <a:prstGeom prst="line">
                <a:avLst/>
              </a:prstGeom>
              <a:ln w="28575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68654" name="Line 19"/>
              <p:cNvSpPr/>
              <p:nvPr/>
            </p:nvSpPr>
            <p:spPr>
              <a:xfrm flipV="1">
                <a:off x="4044" y="3381"/>
                <a:ext cx="386" cy="0"/>
              </a:xfrm>
              <a:prstGeom prst="line">
                <a:avLst/>
              </a:prstGeom>
              <a:ln w="28575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68655" name="Arc 20"/>
              <p:cNvSpPr/>
              <p:nvPr/>
            </p:nvSpPr>
            <p:spPr>
              <a:xfrm flipH="1" flipV="1">
                <a:off x="3644" y="2548"/>
                <a:ext cx="385" cy="307"/>
              </a:xfrm>
              <a:custGeom>
                <a:avLst/>
                <a:gdLst>
                  <a:gd name="txL" fmla="*/ 0 w 21600"/>
                  <a:gd name="txT" fmla="*/ 0 h 21600"/>
                  <a:gd name="txR" fmla="*/ 21600 w 21600"/>
                  <a:gd name="txB" fmla="*/ 21600 h 21600"/>
                </a:gdLst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txL" t="txT" r="txR" b="txB"/>
                <a:pathLst>
                  <a:path w="21600" h="21600" fill="none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lvl="0" eaLnBrk="1" hangingPunct="1"/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graphicFrame>
            <p:nvGraphicFramePr>
              <p:cNvPr id="68617" name="Object 21"/>
              <p:cNvGraphicFramePr/>
              <p:nvPr/>
            </p:nvGraphicFramePr>
            <p:xfrm>
              <a:off x="3726" y="2368"/>
              <a:ext cx="305" cy="40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643" name="" r:id="rId15" imgW="279400" imgH="405765" progId="Equation.3">
                      <p:embed/>
                    </p:oleObj>
                  </mc:Choice>
                  <mc:Fallback>
                    <p:oleObj name="" r:id="rId15" imgW="279400" imgH="405765" progId="Equation.3">
                      <p:embed/>
                      <p:pic>
                        <p:nvPicPr>
                          <p:cNvPr id="0" name="图片 3642"/>
                          <p:cNvPicPr/>
                          <p:nvPr/>
                        </p:nvPicPr>
                        <p:blipFill>
                          <a:blip r:embed="rId16"/>
                          <a:stretch>
                            <a:fillRect/>
                          </a:stretch>
                        </p:blipFill>
                        <p:spPr>
                          <a:xfrm>
                            <a:off x="3726" y="2368"/>
                            <a:ext cx="305" cy="407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8618" name="Object 22"/>
              <p:cNvGraphicFramePr/>
              <p:nvPr/>
            </p:nvGraphicFramePr>
            <p:xfrm>
              <a:off x="4723" y="3451"/>
              <a:ext cx="144" cy="13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644" name="" r:id="rId17" imgW="114300" imgH="114300" progId="Equation.3">
                      <p:embed/>
                    </p:oleObj>
                  </mc:Choice>
                  <mc:Fallback>
                    <p:oleObj name="" r:id="rId17" imgW="114300" imgH="114300" progId="Equation.3">
                      <p:embed/>
                      <p:pic>
                        <p:nvPicPr>
                          <p:cNvPr id="0" name="图片 3643"/>
                          <p:cNvPicPr/>
                          <p:nvPr/>
                        </p:nvPicPr>
                        <p:blipFill>
                          <a:blip r:embed="rId18"/>
                          <a:stretch>
                            <a:fillRect/>
                          </a:stretch>
                        </p:blipFill>
                        <p:spPr>
                          <a:xfrm>
                            <a:off x="4723" y="3451"/>
                            <a:ext cx="144" cy="134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8619" name="Object 23"/>
              <p:cNvGraphicFramePr/>
              <p:nvPr/>
            </p:nvGraphicFramePr>
            <p:xfrm>
              <a:off x="3584" y="3410"/>
              <a:ext cx="182" cy="18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645" name="" r:id="rId19" imgW="190500" imgH="215900" progId="Equation.3">
                      <p:embed/>
                    </p:oleObj>
                  </mc:Choice>
                  <mc:Fallback>
                    <p:oleObj name="" r:id="rId19" imgW="190500" imgH="215900" progId="Equation.3">
                      <p:embed/>
                      <p:pic>
                        <p:nvPicPr>
                          <p:cNvPr id="0" name="图片 3644"/>
                          <p:cNvPicPr/>
                          <p:nvPr/>
                        </p:nvPicPr>
                        <p:blipFill>
                          <a:blip r:embed="rId20"/>
                          <a:stretch>
                            <a:fillRect/>
                          </a:stretch>
                        </p:blipFill>
                        <p:spPr>
                          <a:xfrm>
                            <a:off x="3584" y="3410"/>
                            <a:ext cx="182" cy="185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8620" name="Object 24"/>
              <p:cNvGraphicFramePr/>
              <p:nvPr/>
            </p:nvGraphicFramePr>
            <p:xfrm>
              <a:off x="3177" y="3418"/>
              <a:ext cx="153" cy="15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646" name="" r:id="rId21" imgW="114300" imgH="127000" progId="Equation.3">
                      <p:embed/>
                    </p:oleObj>
                  </mc:Choice>
                  <mc:Fallback>
                    <p:oleObj name="" r:id="rId21" imgW="114300" imgH="127000" progId="Equation.3">
                      <p:embed/>
                      <p:pic>
                        <p:nvPicPr>
                          <p:cNvPr id="0" name="图片 3645"/>
                          <p:cNvPicPr/>
                          <p:nvPr/>
                        </p:nvPicPr>
                        <p:blipFill>
                          <a:blip r:embed="rId22"/>
                          <a:stretch>
                            <a:fillRect/>
                          </a:stretch>
                        </p:blipFill>
                        <p:spPr>
                          <a:xfrm>
                            <a:off x="3177" y="3418"/>
                            <a:ext cx="153" cy="153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8621" name="Object 25"/>
              <p:cNvGraphicFramePr/>
              <p:nvPr/>
            </p:nvGraphicFramePr>
            <p:xfrm>
              <a:off x="3068" y="2242"/>
              <a:ext cx="233" cy="20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647" name="" r:id="rId23" imgW="165100" imgH="165100" progId="Equation.3">
                      <p:embed/>
                    </p:oleObj>
                  </mc:Choice>
                  <mc:Fallback>
                    <p:oleObj name="" r:id="rId23" imgW="165100" imgH="165100" progId="Equation.3">
                      <p:embed/>
                      <p:pic>
                        <p:nvPicPr>
                          <p:cNvPr id="0" name="图片 3646"/>
                          <p:cNvPicPr/>
                          <p:nvPr/>
                        </p:nvPicPr>
                        <p:blipFill>
                          <a:blip r:embed="rId24"/>
                          <a:stretch>
                            <a:fillRect/>
                          </a:stretch>
                        </p:blipFill>
                        <p:spPr>
                          <a:xfrm>
                            <a:off x="3068" y="2242"/>
                            <a:ext cx="233" cy="202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8622" name="Object 26"/>
              <p:cNvGraphicFramePr/>
              <p:nvPr/>
            </p:nvGraphicFramePr>
            <p:xfrm>
              <a:off x="3943" y="3372"/>
              <a:ext cx="227" cy="22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648" name="" r:id="rId25" imgW="203200" imgH="215900" progId="Equation.3">
                      <p:embed/>
                    </p:oleObj>
                  </mc:Choice>
                  <mc:Fallback>
                    <p:oleObj name="" r:id="rId25" imgW="203200" imgH="215900" progId="Equation.3">
                      <p:embed/>
                      <p:pic>
                        <p:nvPicPr>
                          <p:cNvPr id="0" name="图片 3647"/>
                          <p:cNvPicPr/>
                          <p:nvPr/>
                        </p:nvPicPr>
                        <p:blipFill>
                          <a:blip r:embed="rId26"/>
                          <a:stretch>
                            <a:fillRect/>
                          </a:stretch>
                        </p:blipFill>
                        <p:spPr>
                          <a:xfrm>
                            <a:off x="3943" y="3372"/>
                            <a:ext cx="227" cy="221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68631" name="Group 27"/>
          <p:cNvGrpSpPr/>
          <p:nvPr/>
        </p:nvGrpSpPr>
        <p:grpSpPr>
          <a:xfrm>
            <a:off x="1562100" y="609600"/>
            <a:ext cx="2330450" cy="2112963"/>
            <a:chOff x="984" y="384"/>
            <a:chExt cx="1468" cy="1331"/>
          </a:xfrm>
        </p:grpSpPr>
        <p:sp>
          <p:nvSpPr>
            <p:cNvPr id="68632" name="Rectangle 28"/>
            <p:cNvSpPr/>
            <p:nvPr/>
          </p:nvSpPr>
          <p:spPr>
            <a:xfrm>
              <a:off x="984" y="384"/>
              <a:ext cx="1468" cy="1331"/>
            </a:xfrm>
            <a:prstGeom prst="rect">
              <a:avLst/>
            </a:prstGeom>
            <a:solidFill>
              <a:srgbClr val="FFFFFF"/>
            </a:solidFill>
            <a:ln w="28575" cap="flat" cmpd="sng">
              <a:solidFill>
                <a:srgbClr val="FF99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pic>
          <p:nvPicPr>
            <p:cNvPr id="68633" name="Picture 29" descr="未定标题2"/>
            <p:cNvPicPr>
              <a:picLocks noChangeAspect="1"/>
            </p:cNvPicPr>
            <p:nvPr/>
          </p:nvPicPr>
          <p:blipFill>
            <a:blip r:embed="rId27"/>
            <a:stretch>
              <a:fillRect/>
            </a:stretch>
          </p:blipFill>
          <p:spPr>
            <a:xfrm>
              <a:off x="1010" y="435"/>
              <a:ext cx="1424" cy="1211"/>
            </a:xfrm>
            <a:prstGeom prst="rect">
              <a:avLst/>
            </a:prstGeom>
            <a:noFill/>
            <a:ln w="9525">
              <a:noFill/>
            </a:ln>
          </p:spPr>
        </p:pic>
        <p:graphicFrame>
          <p:nvGraphicFramePr>
            <p:cNvPr id="68611" name="Object 30"/>
            <p:cNvGraphicFramePr/>
            <p:nvPr/>
          </p:nvGraphicFramePr>
          <p:xfrm>
            <a:off x="1573" y="929"/>
            <a:ext cx="131" cy="1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49" name="" r:id="rId28" imgW="127000" imgH="139700" progId="Equation.3">
                    <p:embed/>
                  </p:oleObj>
                </mc:Choice>
                <mc:Fallback>
                  <p:oleObj name="" r:id="rId28" imgW="127000" imgH="139700" progId="Equation.3">
                    <p:embed/>
                    <p:pic>
                      <p:nvPicPr>
                        <p:cNvPr id="0" name="图片 3648"/>
                        <p:cNvPicPr/>
                        <p:nvPr/>
                      </p:nvPicPr>
                      <p:blipFill>
                        <a:blip r:embed="rId29"/>
                        <a:stretch>
                          <a:fillRect/>
                        </a:stretch>
                      </p:blipFill>
                      <p:spPr>
                        <a:xfrm>
                          <a:off x="1573" y="929"/>
                          <a:ext cx="131" cy="14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8634" name="Line 31"/>
            <p:cNvSpPr/>
            <p:nvPr/>
          </p:nvSpPr>
          <p:spPr>
            <a:xfrm>
              <a:off x="1686" y="1031"/>
              <a:ext cx="363" cy="0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stealth" w="med" len="lg"/>
            </a:ln>
          </p:spPr>
        </p:sp>
        <p:graphicFrame>
          <p:nvGraphicFramePr>
            <p:cNvPr id="68612" name="Object 32"/>
            <p:cNvGraphicFramePr/>
            <p:nvPr/>
          </p:nvGraphicFramePr>
          <p:xfrm>
            <a:off x="1761" y="862"/>
            <a:ext cx="160" cy="1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50" name="" r:id="rId30" imgW="190500" imgH="215900" progId="Equation.3">
                    <p:embed/>
                  </p:oleObj>
                </mc:Choice>
                <mc:Fallback>
                  <p:oleObj name="" r:id="rId30" imgW="190500" imgH="215900" progId="Equation.3">
                    <p:embed/>
                    <p:pic>
                      <p:nvPicPr>
                        <p:cNvPr id="0" name="图片 3649"/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1761" y="862"/>
                          <a:ext cx="160" cy="18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8635" name="Line 33"/>
            <p:cNvSpPr/>
            <p:nvPr/>
          </p:nvSpPr>
          <p:spPr>
            <a:xfrm>
              <a:off x="1686" y="1031"/>
              <a:ext cx="484" cy="337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stealth" w="med" len="lg"/>
            </a:ln>
          </p:spPr>
        </p:sp>
        <p:graphicFrame>
          <p:nvGraphicFramePr>
            <p:cNvPr id="68613" name="Object 34"/>
            <p:cNvGraphicFramePr/>
            <p:nvPr/>
          </p:nvGraphicFramePr>
          <p:xfrm>
            <a:off x="1704" y="1124"/>
            <a:ext cx="172" cy="1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51" name="" r:id="rId31" imgW="203200" imgH="215900" progId="Equation.3">
                    <p:embed/>
                  </p:oleObj>
                </mc:Choice>
                <mc:Fallback>
                  <p:oleObj name="" r:id="rId31" imgW="203200" imgH="215900" progId="Equation.3">
                    <p:embed/>
                    <p:pic>
                      <p:nvPicPr>
                        <p:cNvPr id="0" name="图片 3650"/>
                        <p:cNvPicPr/>
                        <p:nvPr/>
                      </p:nvPicPr>
                      <p:blipFill>
                        <a:blip r:embed="rId26"/>
                        <a:stretch>
                          <a:fillRect/>
                        </a:stretch>
                      </p:blipFill>
                      <p:spPr>
                        <a:xfrm>
                          <a:off x="1704" y="1124"/>
                          <a:ext cx="172" cy="18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8636" name="Line 35"/>
            <p:cNvSpPr/>
            <p:nvPr/>
          </p:nvSpPr>
          <p:spPr>
            <a:xfrm flipH="1" flipV="1">
              <a:off x="1776" y="606"/>
              <a:ext cx="0" cy="102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graphicFrame>
          <p:nvGraphicFramePr>
            <p:cNvPr id="68614" name="Object 36"/>
            <p:cNvGraphicFramePr/>
            <p:nvPr/>
          </p:nvGraphicFramePr>
          <p:xfrm>
            <a:off x="1968" y="435"/>
            <a:ext cx="232" cy="1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52" name="" r:id="rId32" imgW="330200" imgH="190500" progId="Equation.3">
                    <p:embed/>
                  </p:oleObj>
                </mc:Choice>
                <mc:Fallback>
                  <p:oleObj name="" r:id="rId32" imgW="330200" imgH="190500" progId="Equation.3">
                    <p:embed/>
                    <p:pic>
                      <p:nvPicPr>
                        <p:cNvPr id="0" name="图片 3651"/>
                        <p:cNvPicPr/>
                        <p:nvPr/>
                      </p:nvPicPr>
                      <p:blipFill>
                        <a:blip r:embed="rId33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968" y="435"/>
                          <a:ext cx="232" cy="15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8637" name="Line 37"/>
            <p:cNvSpPr/>
            <p:nvPr/>
          </p:nvSpPr>
          <p:spPr>
            <a:xfrm flipH="1">
              <a:off x="1643" y="1028"/>
              <a:ext cx="92" cy="432"/>
            </a:xfrm>
            <a:prstGeom prst="line">
              <a:avLst/>
            </a:prstGeom>
            <a:ln w="28575" cap="flat" cmpd="sng">
              <a:solidFill>
                <a:srgbClr val="006600"/>
              </a:solidFill>
              <a:prstDash val="solid"/>
              <a:headEnd type="none" w="med" len="med"/>
              <a:tailEnd type="stealth" w="med" len="lg"/>
            </a:ln>
          </p:spPr>
        </p:sp>
        <p:sp>
          <p:nvSpPr>
            <p:cNvPr id="68638" name="Oval 38"/>
            <p:cNvSpPr/>
            <p:nvPr/>
          </p:nvSpPr>
          <p:spPr>
            <a:xfrm>
              <a:off x="1267" y="622"/>
              <a:ext cx="878" cy="844"/>
            </a:xfrm>
            <a:prstGeom prst="ellipse">
              <a:avLst/>
            </a:prstGeom>
            <a:noFill/>
            <a:ln w="28575" cap="flat" cmpd="sng">
              <a:solidFill>
                <a:srgbClr val="FF0000"/>
              </a:solidFill>
              <a:prstDash val="dash"/>
              <a:headEnd type="none" w="med" len="med"/>
              <a:tailEnd type="none" w="med" len="med"/>
            </a:ln>
          </p:spPr>
          <p:txBody>
            <a:bodyPr wrap="none" anchor="ctr"/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8639" name="Oval 39"/>
            <p:cNvSpPr/>
            <p:nvPr/>
          </p:nvSpPr>
          <p:spPr>
            <a:xfrm>
              <a:off x="1102" y="442"/>
              <a:ext cx="1249" cy="1198"/>
            </a:xfrm>
            <a:prstGeom prst="ellipse">
              <a:avLst/>
            </a:prstGeom>
            <a:noFill/>
            <a:ln w="28575" cap="flat" cmpd="sng">
              <a:solidFill>
                <a:srgbClr val="FF0000"/>
              </a:solidFill>
              <a:prstDash val="dash"/>
              <a:headEnd type="none" w="med" len="med"/>
              <a:tailEnd type="none" w="med" len="med"/>
            </a:ln>
          </p:spPr>
          <p:txBody>
            <a:bodyPr wrap="none" anchor="ctr"/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8640" name="Line 40"/>
            <p:cNvSpPr/>
            <p:nvPr/>
          </p:nvSpPr>
          <p:spPr>
            <a:xfrm flipV="1">
              <a:off x="2334" y="941"/>
              <a:ext cx="1" cy="102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68641" name="Line 41"/>
            <p:cNvSpPr/>
            <p:nvPr/>
          </p:nvSpPr>
          <p:spPr>
            <a:xfrm flipH="1">
              <a:off x="1152" y="1038"/>
              <a:ext cx="571" cy="278"/>
            </a:xfrm>
            <a:prstGeom prst="line">
              <a:avLst/>
            </a:prstGeom>
            <a:ln w="28575" cap="flat" cmpd="sng">
              <a:solidFill>
                <a:srgbClr val="0066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68642" name="Oval 42"/>
            <p:cNvSpPr/>
            <p:nvPr/>
          </p:nvSpPr>
          <p:spPr>
            <a:xfrm>
              <a:off x="1530" y="839"/>
              <a:ext cx="404" cy="399"/>
            </a:xfrm>
            <a:prstGeom prst="ellipse">
              <a:avLst/>
            </a:prstGeom>
            <a:noFill/>
            <a:ln w="28575" cap="flat" cmpd="sng">
              <a:solidFill>
                <a:srgbClr val="FF3300"/>
              </a:solidFill>
              <a:prstDash val="dash"/>
              <a:headEnd type="none" w="med" len="med"/>
              <a:tailEnd type="none" w="med" len="med"/>
            </a:ln>
          </p:spPr>
          <p:txBody>
            <a:bodyPr wrap="none" anchor="ctr"/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8643" name="Line 43"/>
            <p:cNvSpPr/>
            <p:nvPr/>
          </p:nvSpPr>
          <p:spPr>
            <a:xfrm flipV="1">
              <a:off x="2132" y="976"/>
              <a:ext cx="1" cy="102"/>
            </a:xfrm>
            <a:prstGeom prst="line">
              <a:avLst/>
            </a:prstGeom>
            <a:ln w="19050" cap="flat" cmpd="sng">
              <a:solidFill>
                <a:srgbClr val="FF33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68644" name="Line 44"/>
            <p:cNvSpPr/>
            <p:nvPr/>
          </p:nvSpPr>
          <p:spPr>
            <a:xfrm flipV="1">
              <a:off x="1922" y="1037"/>
              <a:ext cx="1" cy="101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headEnd type="none" w="med" len="med"/>
              <a:tailEnd type="triangle" w="med" len="med"/>
            </a:ln>
          </p:spPr>
        </p:sp>
        <p:graphicFrame>
          <p:nvGraphicFramePr>
            <p:cNvPr id="68615" name="Object 45"/>
            <p:cNvGraphicFramePr/>
            <p:nvPr/>
          </p:nvGraphicFramePr>
          <p:xfrm>
            <a:off x="1179" y="1483"/>
            <a:ext cx="99" cy="1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53" name="" r:id="rId34" imgW="292100" imgH="342900" progId="Equation.3">
                    <p:embed/>
                  </p:oleObj>
                </mc:Choice>
                <mc:Fallback>
                  <p:oleObj name="" r:id="rId34" imgW="292100" imgH="342900" progId="Equation.3">
                    <p:embed/>
                    <p:pic>
                      <p:nvPicPr>
                        <p:cNvPr id="0" name="图片 3652"/>
                        <p:cNvPicPr/>
                        <p:nvPr/>
                      </p:nvPicPr>
                      <p:blipFill>
                        <a:blip r:embed="rId35">
                          <a:clrChange>
                            <a:clrFrom>
                              <a:srgbClr val="000000"/>
                            </a:clrFrom>
                            <a:clrTo>
                              <a:srgbClr val="FF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179" y="1483"/>
                          <a:ext cx="99" cy="13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8645" name="Line 46"/>
            <p:cNvSpPr/>
            <p:nvPr/>
          </p:nvSpPr>
          <p:spPr>
            <a:xfrm flipH="1">
              <a:off x="1600" y="1048"/>
              <a:ext cx="104" cy="152"/>
            </a:xfrm>
            <a:prstGeom prst="line">
              <a:avLst/>
            </a:prstGeom>
            <a:ln w="28575" cap="flat" cmpd="sng">
              <a:solidFill>
                <a:srgbClr val="006600"/>
              </a:solidFill>
              <a:prstDash val="solid"/>
              <a:headEnd type="none" w="med" len="med"/>
              <a:tailEnd type="stealth" w="sm" len="med"/>
            </a:ln>
          </p:spPr>
        </p:sp>
        <p:graphicFrame>
          <p:nvGraphicFramePr>
            <p:cNvPr id="68616" name="Object 47"/>
            <p:cNvGraphicFramePr/>
            <p:nvPr/>
          </p:nvGraphicFramePr>
          <p:xfrm>
            <a:off x="1380" y="1026"/>
            <a:ext cx="148" cy="1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54" name="" r:id="rId36" imgW="114300" imgH="127000" progId="Equation.3">
                    <p:embed/>
                  </p:oleObj>
                </mc:Choice>
                <mc:Fallback>
                  <p:oleObj name="" r:id="rId36" imgW="114300" imgH="127000" progId="Equation.3">
                    <p:embed/>
                    <p:pic>
                      <p:nvPicPr>
                        <p:cNvPr id="0" name="图片 3653"/>
                        <p:cNvPicPr/>
                        <p:nvPr/>
                      </p:nvPicPr>
                      <p:blipFill>
                        <a:blip r:embed="rId37"/>
                        <a:stretch>
                          <a:fillRect/>
                        </a:stretch>
                      </p:blipFill>
                      <p:spPr>
                        <a:xfrm>
                          <a:off x="1380" y="1026"/>
                          <a:ext cx="148" cy="16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9643" name="Text Box 2"/>
          <p:cNvSpPr txBox="1"/>
          <p:nvPr/>
        </p:nvSpPr>
        <p:spPr>
          <a:xfrm>
            <a:off x="1143000" y="606425"/>
            <a:ext cx="7539038" cy="822325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lvl="0" eaLnBrk="1" hangingPunct="1"/>
            <a:r>
              <a:rPr lang="zh-CN" altLang="en-US" sz="2400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练习：</a:t>
            </a:r>
            <a:endParaRPr lang="zh-CN" altLang="en-US" sz="2400" dirty="0">
              <a:latin typeface="楷体_GB2312" pitchFamily="49" charset="-122"/>
              <a:ea typeface="楷体_GB2312" pitchFamily="49" charset="-122"/>
            </a:endParaRPr>
          </a:p>
          <a:p>
            <a:pPr lvl="0" eaLnBrk="1" hangingPunct="1"/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若螺绕环截面为正方形，求通过螺绕环截面的磁通量 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2" name="Group 3"/>
          <p:cNvGrpSpPr/>
          <p:nvPr/>
        </p:nvGrpSpPr>
        <p:grpSpPr>
          <a:xfrm>
            <a:off x="5002213" y="1752600"/>
            <a:ext cx="3351212" cy="2062163"/>
            <a:chOff x="3175" y="936"/>
            <a:chExt cx="2111" cy="1299"/>
          </a:xfrm>
        </p:grpSpPr>
        <p:graphicFrame>
          <p:nvGraphicFramePr>
            <p:cNvPr id="69641" name="Object 4"/>
            <p:cNvGraphicFramePr/>
            <p:nvPr/>
          </p:nvGraphicFramePr>
          <p:xfrm>
            <a:off x="3175" y="936"/>
            <a:ext cx="1839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55" name="" r:id="rId1" imgW="1509395" imgH="215900" progId="Equation.3">
                    <p:embed/>
                  </p:oleObj>
                </mc:Choice>
                <mc:Fallback>
                  <p:oleObj name="" r:id="rId1" imgW="1509395" imgH="215900" progId="Equation.3">
                    <p:embed/>
                    <p:pic>
                      <p:nvPicPr>
                        <p:cNvPr id="0" name="图片 365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3175" y="936"/>
                          <a:ext cx="1839" cy="27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9642" name="Object 5"/>
            <p:cNvGraphicFramePr/>
            <p:nvPr/>
          </p:nvGraphicFramePr>
          <p:xfrm>
            <a:off x="3236" y="1331"/>
            <a:ext cx="2050" cy="9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56" name="" r:id="rId3" imgW="1434465" imgH="660400" progId="Equation.DSMT4">
                    <p:embed/>
                  </p:oleObj>
                </mc:Choice>
                <mc:Fallback>
                  <p:oleObj name="" r:id="rId3" imgW="1434465" imgH="660400" progId="Equation.DSMT4">
                    <p:embed/>
                    <p:pic>
                      <p:nvPicPr>
                        <p:cNvPr id="0" name="图片 3655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3236" y="1331"/>
                          <a:ext cx="2050" cy="90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6"/>
          <p:cNvGrpSpPr/>
          <p:nvPr/>
        </p:nvGrpSpPr>
        <p:grpSpPr>
          <a:xfrm>
            <a:off x="1619250" y="4268788"/>
            <a:ext cx="5146675" cy="1806575"/>
            <a:chOff x="243" y="2436"/>
            <a:chExt cx="4044" cy="1599"/>
          </a:xfrm>
        </p:grpSpPr>
        <p:graphicFrame>
          <p:nvGraphicFramePr>
            <p:cNvPr id="69639" name="Object 7"/>
            <p:cNvGraphicFramePr/>
            <p:nvPr/>
          </p:nvGraphicFramePr>
          <p:xfrm>
            <a:off x="243" y="2436"/>
            <a:ext cx="4044" cy="6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58" name="" r:id="rId5" imgW="2158365" imgH="393700" progId="Equation.DSMT4">
                    <p:embed/>
                  </p:oleObj>
                </mc:Choice>
                <mc:Fallback>
                  <p:oleObj name="" r:id="rId5" imgW="2158365" imgH="393700" progId="Equation.DSMT4">
                    <p:embed/>
                    <p:pic>
                      <p:nvPicPr>
                        <p:cNvPr id="0" name="图片 3657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243" y="2436"/>
                          <a:ext cx="4044" cy="68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9640" name="Object 8"/>
            <p:cNvGraphicFramePr/>
            <p:nvPr/>
          </p:nvGraphicFramePr>
          <p:xfrm>
            <a:off x="1450" y="3294"/>
            <a:ext cx="2689" cy="7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57" name="" r:id="rId7" imgW="1510665" imgH="444500" progId="Equation.3">
                    <p:embed/>
                  </p:oleObj>
                </mc:Choice>
                <mc:Fallback>
                  <p:oleObj name="" r:id="rId7" imgW="1510665" imgH="444500" progId="Equation.3">
                    <p:embed/>
                    <p:pic>
                      <p:nvPicPr>
                        <p:cNvPr id="0" name="图片 3656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1450" y="3294"/>
                          <a:ext cx="2689" cy="74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9646" name="Group 9"/>
          <p:cNvGrpSpPr/>
          <p:nvPr/>
        </p:nvGrpSpPr>
        <p:grpSpPr>
          <a:xfrm>
            <a:off x="1447800" y="1866900"/>
            <a:ext cx="3263900" cy="1809750"/>
            <a:chOff x="888" y="912"/>
            <a:chExt cx="2056" cy="1140"/>
          </a:xfrm>
        </p:grpSpPr>
        <p:sp>
          <p:nvSpPr>
            <p:cNvPr id="69647" name="Rectangle 10"/>
            <p:cNvSpPr/>
            <p:nvPr/>
          </p:nvSpPr>
          <p:spPr>
            <a:xfrm>
              <a:off x="888" y="912"/>
              <a:ext cx="2056" cy="1140"/>
            </a:xfrm>
            <a:prstGeom prst="rect">
              <a:avLst/>
            </a:prstGeom>
            <a:solidFill>
              <a:srgbClr val="FFFFFF"/>
            </a:solidFill>
            <a:ln w="28575" cap="flat" cmpd="sng">
              <a:solidFill>
                <a:srgbClr val="FF99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9648" name="Rectangle 11"/>
            <p:cNvSpPr/>
            <p:nvPr/>
          </p:nvSpPr>
          <p:spPr>
            <a:xfrm>
              <a:off x="1080" y="1214"/>
              <a:ext cx="432" cy="386"/>
            </a:xfrm>
            <a:prstGeom prst="rect">
              <a:avLst/>
            </a:prstGeom>
            <a:solidFill>
              <a:schemeClr val="accent1"/>
            </a:solidFill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9649" name="Rectangle 12"/>
            <p:cNvSpPr/>
            <p:nvPr/>
          </p:nvSpPr>
          <p:spPr>
            <a:xfrm>
              <a:off x="2332" y="1214"/>
              <a:ext cx="432" cy="386"/>
            </a:xfrm>
            <a:prstGeom prst="rect">
              <a:avLst/>
            </a:prstGeom>
            <a:solidFill>
              <a:schemeClr val="accent1"/>
            </a:solidFill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9650" name="Line 13"/>
            <p:cNvSpPr/>
            <p:nvPr/>
          </p:nvSpPr>
          <p:spPr>
            <a:xfrm>
              <a:off x="1512" y="1214"/>
              <a:ext cx="818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</p:sp>
        <p:sp>
          <p:nvSpPr>
            <p:cNvPr id="69651" name="Line 14"/>
            <p:cNvSpPr/>
            <p:nvPr/>
          </p:nvSpPr>
          <p:spPr>
            <a:xfrm>
              <a:off x="1533" y="1603"/>
              <a:ext cx="818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</p:sp>
        <p:sp>
          <p:nvSpPr>
            <p:cNvPr id="69652" name="Line 15"/>
            <p:cNvSpPr/>
            <p:nvPr/>
          </p:nvSpPr>
          <p:spPr>
            <a:xfrm>
              <a:off x="1925" y="930"/>
              <a:ext cx="10" cy="1114"/>
            </a:xfrm>
            <a:prstGeom prst="line">
              <a:avLst/>
            </a:prstGeom>
            <a:ln w="28575" cap="flat" cmpd="sng">
              <a:solidFill>
                <a:srgbClr val="FF3300"/>
              </a:solidFill>
              <a:prstDash val="dashDot"/>
              <a:headEnd type="none" w="med" len="med"/>
              <a:tailEnd type="none" w="med" len="med"/>
            </a:ln>
          </p:spPr>
        </p:sp>
        <p:sp>
          <p:nvSpPr>
            <p:cNvPr id="69653" name="Line 16"/>
            <p:cNvSpPr/>
            <p:nvPr/>
          </p:nvSpPr>
          <p:spPr>
            <a:xfrm>
              <a:off x="2330" y="1600"/>
              <a:ext cx="0" cy="284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9654" name="Line 17"/>
            <p:cNvSpPr/>
            <p:nvPr/>
          </p:nvSpPr>
          <p:spPr>
            <a:xfrm>
              <a:off x="1080" y="1601"/>
              <a:ext cx="0" cy="261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9655" name="Rectangle 18"/>
            <p:cNvSpPr/>
            <p:nvPr/>
          </p:nvSpPr>
          <p:spPr>
            <a:xfrm>
              <a:off x="2495" y="1214"/>
              <a:ext cx="45" cy="386"/>
            </a:xfrm>
            <a:prstGeom prst="rect">
              <a:avLst/>
            </a:prstGeom>
            <a:solidFill>
              <a:srgbClr val="FF0000"/>
            </a:solidFill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9656" name="Line 19"/>
            <p:cNvSpPr/>
            <p:nvPr/>
          </p:nvSpPr>
          <p:spPr>
            <a:xfrm flipH="1">
              <a:off x="1935" y="1729"/>
              <a:ext cx="110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69657" name="Line 20"/>
            <p:cNvSpPr/>
            <p:nvPr/>
          </p:nvSpPr>
          <p:spPr>
            <a:xfrm>
              <a:off x="2221" y="1729"/>
              <a:ext cx="111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69658" name="Line 21"/>
            <p:cNvSpPr/>
            <p:nvPr/>
          </p:nvSpPr>
          <p:spPr>
            <a:xfrm>
              <a:off x="1724" y="1732"/>
              <a:ext cx="194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69659" name="Line 22"/>
            <p:cNvSpPr/>
            <p:nvPr/>
          </p:nvSpPr>
          <p:spPr>
            <a:xfrm flipH="1">
              <a:off x="1074" y="1732"/>
              <a:ext cx="194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graphicFrame>
          <p:nvGraphicFramePr>
            <p:cNvPr id="69634" name="Object 23"/>
            <p:cNvGraphicFramePr/>
            <p:nvPr/>
          </p:nvGraphicFramePr>
          <p:xfrm>
            <a:off x="2400" y="954"/>
            <a:ext cx="260" cy="2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59" name="" r:id="rId9" imgW="227965" imgH="177800" progId="Equation.3">
                    <p:embed/>
                  </p:oleObj>
                </mc:Choice>
                <mc:Fallback>
                  <p:oleObj name="" r:id="rId9" imgW="227965" imgH="177800" progId="Equation.3">
                    <p:embed/>
                    <p:pic>
                      <p:nvPicPr>
                        <p:cNvPr id="0" name="图片 3658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2400" y="954"/>
                          <a:ext cx="260" cy="21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9635" name="Object 24"/>
            <p:cNvGraphicFramePr/>
            <p:nvPr/>
          </p:nvGraphicFramePr>
          <p:xfrm>
            <a:off x="1554" y="1296"/>
            <a:ext cx="761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60" name="" r:id="rId11" imgW="735330" imgH="215900" progId="Equation.3">
                    <p:embed/>
                  </p:oleObj>
                </mc:Choice>
                <mc:Fallback>
                  <p:oleObj name="" r:id="rId11" imgW="735330" imgH="215900" progId="Equation.3">
                    <p:embed/>
                    <p:pic>
                      <p:nvPicPr>
                        <p:cNvPr id="0" name="图片 3659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1554" y="1296"/>
                          <a:ext cx="761" cy="24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9636" name="Object 25"/>
            <p:cNvGraphicFramePr/>
            <p:nvPr/>
          </p:nvGraphicFramePr>
          <p:xfrm>
            <a:off x="2025" y="1628"/>
            <a:ext cx="223" cy="2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61" name="" r:id="rId13" imgW="190500" imgH="215900" progId="Equation.3">
                    <p:embed/>
                  </p:oleObj>
                </mc:Choice>
                <mc:Fallback>
                  <p:oleObj name="" r:id="rId13" imgW="190500" imgH="215900" progId="Equation.3">
                    <p:embed/>
                    <p:pic>
                      <p:nvPicPr>
                        <p:cNvPr id="0" name="图片 3660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2025" y="1628"/>
                          <a:ext cx="223" cy="26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9637" name="Object 26"/>
            <p:cNvGraphicFramePr/>
            <p:nvPr/>
          </p:nvGraphicFramePr>
          <p:xfrm>
            <a:off x="1394" y="1626"/>
            <a:ext cx="234" cy="2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62" name="" r:id="rId15" imgW="203200" imgH="215900" progId="Equation.3">
                    <p:embed/>
                  </p:oleObj>
                </mc:Choice>
                <mc:Fallback>
                  <p:oleObj name="" r:id="rId15" imgW="203200" imgH="215900" progId="Equation.3">
                    <p:embed/>
                    <p:pic>
                      <p:nvPicPr>
                        <p:cNvPr id="0" name="图片 3661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1394" y="1626"/>
                          <a:ext cx="234" cy="26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9660" name="Line 27"/>
            <p:cNvSpPr/>
            <p:nvPr/>
          </p:nvSpPr>
          <p:spPr>
            <a:xfrm flipV="1">
              <a:off x="1676" y="1210"/>
              <a:ext cx="0" cy="149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69661" name="Line 28"/>
            <p:cNvSpPr/>
            <p:nvPr/>
          </p:nvSpPr>
          <p:spPr>
            <a:xfrm>
              <a:off x="1666" y="1477"/>
              <a:ext cx="0" cy="128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sp>
        <p:graphicFrame>
          <p:nvGraphicFramePr>
            <p:cNvPr id="69638" name="Object 29"/>
            <p:cNvGraphicFramePr/>
            <p:nvPr/>
          </p:nvGraphicFramePr>
          <p:xfrm>
            <a:off x="1083" y="979"/>
            <a:ext cx="365" cy="2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63" name="" r:id="rId17" imgW="330200" imgH="190500" progId="Equation.3">
                    <p:embed/>
                  </p:oleObj>
                </mc:Choice>
                <mc:Fallback>
                  <p:oleObj name="" r:id="rId17" imgW="330200" imgH="190500" progId="Equation.3">
                    <p:embed/>
                    <p:pic>
                      <p:nvPicPr>
                        <p:cNvPr id="0" name="图片 3662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1083" y="979"/>
                          <a:ext cx="365" cy="21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93922" name="Text Box 2"/>
          <p:cNvSpPr txBox="1"/>
          <p:nvPr/>
        </p:nvSpPr>
        <p:spPr>
          <a:xfrm>
            <a:off x="466725" y="1243013"/>
            <a:ext cx="3960813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0" hangingPunct="0"/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</a:rPr>
              <a:t>电流线密度均匀，大小为</a:t>
            </a:r>
            <a:r>
              <a:rPr lang="en-US" altLang="zh-CN" sz="2400" i="1" dirty="0"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lang="en-US" altLang="en-US" sz="2400" i="1" dirty="0">
                <a:latin typeface="Times New Roman" panose="02020603050405020304" pitchFamily="18" charset="0"/>
                <a:ea typeface="楷体_GB2312" pitchFamily="49" charset="-122"/>
              </a:rPr>
              <a:t>,</a:t>
            </a:r>
            <a:endParaRPr lang="en-US" altLang="zh-CN" sz="2400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593923" name="Object 3"/>
          <p:cNvGraphicFramePr/>
          <p:nvPr/>
        </p:nvGraphicFramePr>
        <p:xfrm>
          <a:off x="292100" y="2132013"/>
          <a:ext cx="44958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64" name="" r:id="rId1" imgW="2286000" imgH="368300" progId="Equation.3">
                  <p:embed/>
                </p:oleObj>
              </mc:Choice>
              <mc:Fallback>
                <p:oleObj name="" r:id="rId1" imgW="2286000" imgH="368300" progId="Equation.3">
                  <p:embed/>
                  <p:pic>
                    <p:nvPicPr>
                      <p:cNvPr id="0" name="图片 366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92100" y="2132013"/>
                        <a:ext cx="4495800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3924" name="Object 4"/>
          <p:cNvGraphicFramePr/>
          <p:nvPr/>
        </p:nvGraphicFramePr>
        <p:xfrm>
          <a:off x="1239838" y="2851150"/>
          <a:ext cx="3044825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65" name="" r:id="rId3" imgW="1394460" imgH="177800" progId="Equation.3">
                  <p:embed/>
                </p:oleObj>
              </mc:Choice>
              <mc:Fallback>
                <p:oleObj name="" r:id="rId3" imgW="1394460" imgH="177800" progId="Equation.3">
                  <p:embed/>
                  <p:pic>
                    <p:nvPicPr>
                      <p:cNvPr id="0" name="图片 366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39838" y="2851150"/>
                        <a:ext cx="3044825" cy="4127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3925" name="Object 5"/>
          <p:cNvGraphicFramePr/>
          <p:nvPr/>
        </p:nvGraphicFramePr>
        <p:xfrm>
          <a:off x="752475" y="4256088"/>
          <a:ext cx="2057400" cy="522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66" name="" r:id="rId5" imgW="889000" imgH="228600" progId="Equation.3">
                  <p:embed/>
                </p:oleObj>
              </mc:Choice>
              <mc:Fallback>
                <p:oleObj name="" r:id="rId5" imgW="889000" imgH="228600" progId="Equation.3">
                  <p:embed/>
                  <p:pic>
                    <p:nvPicPr>
                      <p:cNvPr id="0" name="图片 366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52475" y="4256088"/>
                        <a:ext cx="2057400" cy="5222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3926" name="Object 6"/>
          <p:cNvGraphicFramePr/>
          <p:nvPr/>
        </p:nvGraphicFramePr>
        <p:xfrm>
          <a:off x="3200400" y="4111625"/>
          <a:ext cx="1371600" cy="83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67" name="" r:id="rId7" imgW="533400" imgH="393700" progId="Equation.DSMT4">
                  <p:embed/>
                </p:oleObj>
              </mc:Choice>
              <mc:Fallback>
                <p:oleObj name="" r:id="rId7" imgW="533400" imgH="393700" progId="Equation.DSMT4">
                  <p:embed/>
                  <p:pic>
                    <p:nvPicPr>
                      <p:cNvPr id="0" name="图片 366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200400" y="4111625"/>
                        <a:ext cx="1371600" cy="8302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3927" name="Rectangle 7"/>
          <p:cNvSpPr/>
          <p:nvPr/>
        </p:nvSpPr>
        <p:spPr>
          <a:xfrm>
            <a:off x="538163" y="1676400"/>
            <a:ext cx="3240087" cy="457200"/>
          </a:xfrm>
          <a:prstGeom prst="rect">
            <a:avLst/>
          </a:prstGeom>
          <a:noFill/>
          <a:ln w="41275">
            <a:noFill/>
          </a:ln>
        </p:spPr>
        <p:txBody>
          <a:bodyPr>
            <a:spAutoFit/>
          </a:bodyPr>
          <a:p>
            <a:pPr lvl="0" eaLnBrk="1" hangingPunct="1"/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选取矩形回路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abcd</a:t>
            </a:r>
            <a:endParaRPr lang="en-US" altLang="zh-CN" sz="2400" i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593928" name="Object 8"/>
          <p:cNvGraphicFramePr/>
          <p:nvPr/>
        </p:nvGraphicFramePr>
        <p:xfrm>
          <a:off x="1285875" y="3282950"/>
          <a:ext cx="838200" cy="50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68" name="" r:id="rId9" imgW="405765" imgH="228600" progId="Equation.3">
                  <p:embed/>
                </p:oleObj>
              </mc:Choice>
              <mc:Fallback>
                <p:oleObj name="" r:id="rId9" imgW="405765" imgH="228600" progId="Equation.3">
                  <p:embed/>
                  <p:pic>
                    <p:nvPicPr>
                      <p:cNvPr id="0" name="图片 366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285875" y="3282950"/>
                        <a:ext cx="838200" cy="5095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3929" name="Object 9"/>
          <p:cNvGraphicFramePr/>
          <p:nvPr/>
        </p:nvGraphicFramePr>
        <p:xfrm>
          <a:off x="1319213" y="3716338"/>
          <a:ext cx="1066800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69" name="" r:id="rId11" imgW="520700" imgH="228600" progId="Equation.DSMT4">
                  <p:embed/>
                </p:oleObj>
              </mc:Choice>
              <mc:Fallback>
                <p:oleObj name="" r:id="rId11" imgW="520700" imgH="228600" progId="Equation.DSMT4">
                  <p:embed/>
                  <p:pic>
                    <p:nvPicPr>
                      <p:cNvPr id="0" name="图片 3668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319213" y="3716338"/>
                        <a:ext cx="1066800" cy="5048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677" name="Rectangle 10"/>
          <p:cNvSpPr/>
          <p:nvPr/>
        </p:nvSpPr>
        <p:spPr>
          <a:xfrm>
            <a:off x="420688" y="668338"/>
            <a:ext cx="42227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 eaLnBrk="1" hangingPunct="1"/>
            <a:r>
              <a:rPr lang="zh-CN" altLang="en-US" sz="2400" dirty="0">
                <a:solidFill>
                  <a:srgbClr val="A50021"/>
                </a:solidFill>
                <a:latin typeface="Times New Roman" panose="02020603050405020304" pitchFamily="18" charset="0"/>
                <a:ea typeface="楷体_GB2312" pitchFamily="49" charset="-122"/>
              </a:rPr>
              <a:t>例 </a:t>
            </a:r>
            <a:r>
              <a:rPr lang="zh-CN" altLang="en-US" sz="2400" dirty="0">
                <a:solidFill>
                  <a:srgbClr val="A50021"/>
                </a:solidFill>
                <a:latin typeface="楷体_GB2312" pitchFamily="49" charset="-122"/>
                <a:ea typeface="楷体_GB2312" pitchFamily="49" charset="-122"/>
              </a:rPr>
              <a:t>无限大均匀载流平面的磁场</a:t>
            </a:r>
            <a:endParaRPr lang="zh-CN" altLang="zh-CN" sz="2400" dirty="0">
              <a:solidFill>
                <a:srgbClr val="A50021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593931" name="Rectangle 11"/>
          <p:cNvSpPr/>
          <p:nvPr/>
        </p:nvSpPr>
        <p:spPr>
          <a:xfrm>
            <a:off x="4945063" y="4327525"/>
            <a:ext cx="4032250" cy="1971675"/>
          </a:xfrm>
          <a:prstGeom prst="rect">
            <a:avLst/>
          </a:prstGeom>
          <a:solidFill>
            <a:schemeClr val="accent4">
              <a:lumMod val="50000"/>
              <a:lumOff val="50000"/>
            </a:schemeClr>
          </a:solidFill>
          <a:ln w="25400">
            <a:noFill/>
          </a:ln>
        </p:spPr>
        <p:txBody>
          <a:bodyPr wrap="none" anchor="ctr"/>
          <a:p>
            <a:pPr lvl="0" eaLnBrk="1" hangingPunct="1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93932" name="Rectangle 12"/>
          <p:cNvSpPr/>
          <p:nvPr/>
        </p:nvSpPr>
        <p:spPr>
          <a:xfrm>
            <a:off x="4859338" y="2058988"/>
            <a:ext cx="4105275" cy="2160587"/>
          </a:xfrm>
          <a:prstGeom prst="rect">
            <a:avLst/>
          </a:prstGeom>
          <a:solidFill>
            <a:schemeClr val="accent4">
              <a:lumMod val="50000"/>
              <a:lumOff val="50000"/>
            </a:schemeClr>
          </a:solidFill>
          <a:ln w="25400">
            <a:noFill/>
          </a:ln>
        </p:spPr>
        <p:txBody>
          <a:bodyPr wrap="none" anchor="ctr"/>
          <a:p>
            <a:pPr lvl="0" eaLnBrk="1" hangingPunct="1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2" name="Group 13"/>
          <p:cNvGrpSpPr/>
          <p:nvPr/>
        </p:nvGrpSpPr>
        <p:grpSpPr>
          <a:xfrm>
            <a:off x="4930775" y="3089275"/>
            <a:ext cx="3657600" cy="228600"/>
            <a:chOff x="2880" y="1344"/>
            <a:chExt cx="2208" cy="144"/>
          </a:xfrm>
        </p:grpSpPr>
        <p:sp>
          <p:nvSpPr>
            <p:cNvPr id="70730" name="Rectangle 14"/>
            <p:cNvSpPr/>
            <p:nvPr/>
          </p:nvSpPr>
          <p:spPr>
            <a:xfrm>
              <a:off x="2880" y="1344"/>
              <a:ext cx="2208" cy="144"/>
            </a:xfrm>
            <a:prstGeom prst="rect">
              <a:avLst/>
            </a:prstGeom>
            <a:solidFill>
              <a:schemeClr val="accent2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0731" name="Oval 15"/>
            <p:cNvSpPr/>
            <p:nvPr/>
          </p:nvSpPr>
          <p:spPr>
            <a:xfrm>
              <a:off x="2976" y="1392"/>
              <a:ext cx="48" cy="48"/>
            </a:xfrm>
            <a:prstGeom prst="ellipse">
              <a:avLst/>
            </a:prstGeom>
            <a:solidFill>
              <a:schemeClr val="bg1"/>
            </a:solidFill>
            <a:ln w="9525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0732" name="Oval 16"/>
            <p:cNvSpPr/>
            <p:nvPr/>
          </p:nvSpPr>
          <p:spPr>
            <a:xfrm>
              <a:off x="3168" y="1392"/>
              <a:ext cx="48" cy="48"/>
            </a:xfrm>
            <a:prstGeom prst="ellipse">
              <a:avLst/>
            </a:prstGeom>
            <a:solidFill>
              <a:schemeClr val="bg1"/>
            </a:solidFill>
            <a:ln w="9525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0733" name="Oval 17"/>
            <p:cNvSpPr/>
            <p:nvPr/>
          </p:nvSpPr>
          <p:spPr>
            <a:xfrm>
              <a:off x="3984" y="1392"/>
              <a:ext cx="48" cy="48"/>
            </a:xfrm>
            <a:prstGeom prst="ellipse">
              <a:avLst/>
            </a:prstGeom>
            <a:solidFill>
              <a:schemeClr val="bg1"/>
            </a:solidFill>
            <a:ln w="9525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0734" name="Oval 18"/>
            <p:cNvSpPr/>
            <p:nvPr/>
          </p:nvSpPr>
          <p:spPr>
            <a:xfrm>
              <a:off x="4176" y="1392"/>
              <a:ext cx="48" cy="48"/>
            </a:xfrm>
            <a:prstGeom prst="ellipse">
              <a:avLst/>
            </a:prstGeom>
            <a:solidFill>
              <a:schemeClr val="bg1"/>
            </a:solidFill>
            <a:ln w="9525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0735" name="Oval 19"/>
            <p:cNvSpPr/>
            <p:nvPr/>
          </p:nvSpPr>
          <p:spPr>
            <a:xfrm>
              <a:off x="4368" y="1392"/>
              <a:ext cx="48" cy="48"/>
            </a:xfrm>
            <a:prstGeom prst="ellipse">
              <a:avLst/>
            </a:prstGeom>
            <a:solidFill>
              <a:schemeClr val="bg1"/>
            </a:solidFill>
            <a:ln w="9525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0736" name="Oval 20"/>
            <p:cNvSpPr/>
            <p:nvPr/>
          </p:nvSpPr>
          <p:spPr>
            <a:xfrm>
              <a:off x="4560" y="1392"/>
              <a:ext cx="48" cy="48"/>
            </a:xfrm>
            <a:prstGeom prst="ellipse">
              <a:avLst/>
            </a:prstGeom>
            <a:solidFill>
              <a:schemeClr val="bg1"/>
            </a:solidFill>
            <a:ln w="9525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0737" name="Oval 21"/>
            <p:cNvSpPr/>
            <p:nvPr/>
          </p:nvSpPr>
          <p:spPr>
            <a:xfrm>
              <a:off x="4752" y="1392"/>
              <a:ext cx="48" cy="48"/>
            </a:xfrm>
            <a:prstGeom prst="ellipse">
              <a:avLst/>
            </a:prstGeom>
            <a:solidFill>
              <a:schemeClr val="bg1"/>
            </a:solidFill>
            <a:ln w="9525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0738" name="Oval 22"/>
            <p:cNvSpPr/>
            <p:nvPr/>
          </p:nvSpPr>
          <p:spPr>
            <a:xfrm>
              <a:off x="4944" y="1392"/>
              <a:ext cx="48" cy="48"/>
            </a:xfrm>
            <a:prstGeom prst="ellipse">
              <a:avLst/>
            </a:prstGeom>
            <a:solidFill>
              <a:schemeClr val="bg1"/>
            </a:solidFill>
            <a:ln w="9525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0739" name="Oval 23"/>
            <p:cNvSpPr/>
            <p:nvPr/>
          </p:nvSpPr>
          <p:spPr>
            <a:xfrm>
              <a:off x="3408" y="1392"/>
              <a:ext cx="48" cy="48"/>
            </a:xfrm>
            <a:prstGeom prst="ellipse">
              <a:avLst/>
            </a:prstGeom>
            <a:solidFill>
              <a:schemeClr val="bg1"/>
            </a:solidFill>
            <a:ln w="9525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0740" name="Oval 24"/>
            <p:cNvSpPr/>
            <p:nvPr/>
          </p:nvSpPr>
          <p:spPr>
            <a:xfrm>
              <a:off x="3600" y="1392"/>
              <a:ext cx="48" cy="48"/>
            </a:xfrm>
            <a:prstGeom prst="ellipse">
              <a:avLst/>
            </a:prstGeom>
            <a:solidFill>
              <a:schemeClr val="bg1"/>
            </a:solidFill>
            <a:ln w="9525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0741" name="Oval 25"/>
            <p:cNvSpPr/>
            <p:nvPr/>
          </p:nvSpPr>
          <p:spPr>
            <a:xfrm>
              <a:off x="3792" y="1392"/>
              <a:ext cx="48" cy="48"/>
            </a:xfrm>
            <a:prstGeom prst="ellipse">
              <a:avLst/>
            </a:prstGeom>
            <a:solidFill>
              <a:schemeClr val="bg1"/>
            </a:solidFill>
            <a:ln w="9525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593946" name="Line 26"/>
          <p:cNvSpPr/>
          <p:nvPr/>
        </p:nvSpPr>
        <p:spPr>
          <a:xfrm>
            <a:off x="5006975" y="3546475"/>
            <a:ext cx="3581400" cy="1588"/>
          </a:xfrm>
          <a:prstGeom prst="line">
            <a:avLst/>
          </a:prstGeom>
          <a:ln w="15875" cap="flat" cmpd="sng">
            <a:solidFill>
              <a:srgbClr val="FFFF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593947" name="Line 27"/>
          <p:cNvSpPr/>
          <p:nvPr/>
        </p:nvSpPr>
        <p:spPr>
          <a:xfrm>
            <a:off x="5006975" y="3775075"/>
            <a:ext cx="3581400" cy="1588"/>
          </a:xfrm>
          <a:prstGeom prst="line">
            <a:avLst/>
          </a:prstGeom>
          <a:ln w="15875" cap="flat" cmpd="sng">
            <a:solidFill>
              <a:srgbClr val="FFFF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593948" name="Line 28"/>
          <p:cNvSpPr/>
          <p:nvPr/>
        </p:nvSpPr>
        <p:spPr>
          <a:xfrm>
            <a:off x="5006975" y="4003675"/>
            <a:ext cx="3581400" cy="1588"/>
          </a:xfrm>
          <a:prstGeom prst="line">
            <a:avLst/>
          </a:prstGeom>
          <a:ln w="15875" cap="flat" cmpd="sng">
            <a:solidFill>
              <a:srgbClr val="FFFF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593949" name="Line 29"/>
          <p:cNvSpPr/>
          <p:nvPr/>
        </p:nvSpPr>
        <p:spPr>
          <a:xfrm flipH="1" flipV="1">
            <a:off x="4930775" y="2403475"/>
            <a:ext cx="3581400" cy="1588"/>
          </a:xfrm>
          <a:prstGeom prst="line">
            <a:avLst/>
          </a:prstGeom>
          <a:ln w="15875" cap="flat" cmpd="sng">
            <a:solidFill>
              <a:srgbClr val="FFFF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593950" name="Line 30"/>
          <p:cNvSpPr/>
          <p:nvPr/>
        </p:nvSpPr>
        <p:spPr>
          <a:xfrm flipH="1" flipV="1">
            <a:off x="4930775" y="2860675"/>
            <a:ext cx="3581400" cy="1588"/>
          </a:xfrm>
          <a:prstGeom prst="line">
            <a:avLst/>
          </a:prstGeom>
          <a:ln w="15875" cap="flat" cmpd="sng">
            <a:solidFill>
              <a:srgbClr val="FFFF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593951" name="Line 31"/>
          <p:cNvSpPr/>
          <p:nvPr/>
        </p:nvSpPr>
        <p:spPr>
          <a:xfrm flipH="1" flipV="1">
            <a:off x="4930775" y="2632075"/>
            <a:ext cx="3581400" cy="1588"/>
          </a:xfrm>
          <a:prstGeom prst="line">
            <a:avLst/>
          </a:prstGeom>
          <a:ln w="15875" cap="flat" cmpd="sng">
            <a:solidFill>
              <a:srgbClr val="FFFF00"/>
            </a:solidFill>
            <a:prstDash val="solid"/>
            <a:headEnd type="none" w="med" len="med"/>
            <a:tailEnd type="triangle" w="med" len="med"/>
          </a:ln>
        </p:spPr>
      </p:sp>
      <p:graphicFrame>
        <p:nvGraphicFramePr>
          <p:cNvPr id="593952" name="Object 32"/>
          <p:cNvGraphicFramePr/>
          <p:nvPr/>
        </p:nvGraphicFramePr>
        <p:xfrm>
          <a:off x="5957888" y="2041525"/>
          <a:ext cx="258762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70" name="" r:id="rId13" imgW="241300" imgH="304800" progId="Equation.3">
                  <p:embed/>
                </p:oleObj>
              </mc:Choice>
              <mc:Fallback>
                <p:oleObj name="" r:id="rId13" imgW="241300" imgH="304800" progId="Equation.3">
                  <p:embed/>
                  <p:pic>
                    <p:nvPicPr>
                      <p:cNvPr id="0" name="图片 3669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957888" y="2041525"/>
                        <a:ext cx="258762" cy="304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3953" name="Object 33"/>
          <p:cNvGraphicFramePr/>
          <p:nvPr/>
        </p:nvGraphicFramePr>
        <p:xfrm>
          <a:off x="8623300" y="3592513"/>
          <a:ext cx="258763" cy="303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71" name="" r:id="rId15" imgW="241300" imgH="304800" progId="Equation.3">
                  <p:embed/>
                </p:oleObj>
              </mc:Choice>
              <mc:Fallback>
                <p:oleObj name="" r:id="rId15" imgW="241300" imgH="304800" progId="Equation.3">
                  <p:embed/>
                  <p:pic>
                    <p:nvPicPr>
                      <p:cNvPr id="0" name="图片 3670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8623300" y="3592513"/>
                        <a:ext cx="258763" cy="3032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3954" name="Oval 34"/>
          <p:cNvSpPr/>
          <p:nvPr/>
        </p:nvSpPr>
        <p:spPr>
          <a:xfrm>
            <a:off x="6683375" y="2555875"/>
            <a:ext cx="152400" cy="1524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 lvl="0" eaLnBrk="1" hangingPunct="1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593955" name="Object 35"/>
          <p:cNvGraphicFramePr/>
          <p:nvPr/>
        </p:nvGraphicFramePr>
        <p:xfrm>
          <a:off x="6743700" y="2282825"/>
          <a:ext cx="242888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72" name="" r:id="rId17" imgW="241300" imgH="266065" progId="Equation.3">
                  <p:embed/>
                </p:oleObj>
              </mc:Choice>
              <mc:Fallback>
                <p:oleObj name="" r:id="rId17" imgW="241300" imgH="266065" progId="Equation.3">
                  <p:embed/>
                  <p:pic>
                    <p:nvPicPr>
                      <p:cNvPr id="0" name="图片 3671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6743700" y="2282825"/>
                        <a:ext cx="242888" cy="266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3956" name="Line 36"/>
          <p:cNvSpPr/>
          <p:nvPr/>
        </p:nvSpPr>
        <p:spPr>
          <a:xfrm flipV="1">
            <a:off x="5464175" y="2632075"/>
            <a:ext cx="1295400" cy="533400"/>
          </a:xfrm>
          <a:prstGeom prst="line">
            <a:avLst/>
          </a:prstGeom>
          <a:ln w="28575" cap="flat" cmpd="sng">
            <a:solidFill>
              <a:schemeClr val="bg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93957" name="Line 37"/>
          <p:cNvSpPr/>
          <p:nvPr/>
        </p:nvSpPr>
        <p:spPr>
          <a:xfrm flipH="1" flipV="1">
            <a:off x="6759575" y="2632075"/>
            <a:ext cx="1295400" cy="533400"/>
          </a:xfrm>
          <a:prstGeom prst="line">
            <a:avLst/>
          </a:prstGeom>
          <a:ln w="28575" cap="flat" cmpd="sng">
            <a:solidFill>
              <a:schemeClr val="bg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93958" name="Line 38"/>
          <p:cNvSpPr/>
          <p:nvPr/>
        </p:nvSpPr>
        <p:spPr>
          <a:xfrm flipH="1" flipV="1">
            <a:off x="6454775" y="2174875"/>
            <a:ext cx="304800" cy="457200"/>
          </a:xfrm>
          <a:prstGeom prst="line">
            <a:avLst/>
          </a:prstGeom>
          <a:ln w="28575" cap="flat" cmpd="sng">
            <a:solidFill>
              <a:srgbClr val="FF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593959" name="Line 39"/>
          <p:cNvSpPr/>
          <p:nvPr/>
        </p:nvSpPr>
        <p:spPr>
          <a:xfrm flipH="1">
            <a:off x="6454775" y="2632075"/>
            <a:ext cx="304800" cy="457200"/>
          </a:xfrm>
          <a:prstGeom prst="line">
            <a:avLst/>
          </a:prstGeom>
          <a:ln w="28575" cap="flat" cmpd="sng">
            <a:solidFill>
              <a:srgbClr val="FF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593960" name="Rectangle 40"/>
          <p:cNvSpPr/>
          <p:nvPr/>
        </p:nvSpPr>
        <p:spPr>
          <a:xfrm>
            <a:off x="5768975" y="2632075"/>
            <a:ext cx="1828800" cy="1143000"/>
          </a:xfrm>
          <a:prstGeom prst="rect">
            <a:avLst/>
          </a:prstGeom>
          <a:noFill/>
          <a:ln w="38100" cap="flat" cmpd="sng">
            <a:solidFill>
              <a:srgbClr val="66FF33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eaLnBrk="1" hangingPunct="1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593961" name="Object 41"/>
          <p:cNvGraphicFramePr/>
          <p:nvPr/>
        </p:nvGraphicFramePr>
        <p:xfrm>
          <a:off x="7651750" y="2401888"/>
          <a:ext cx="230188" cy="230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73" name="" r:id="rId19" imgW="228600" imgH="228600" progId="Equation.3">
                  <p:embed/>
                </p:oleObj>
              </mc:Choice>
              <mc:Fallback>
                <p:oleObj name="" r:id="rId19" imgW="228600" imgH="228600" progId="Equation.3">
                  <p:embed/>
                  <p:pic>
                    <p:nvPicPr>
                      <p:cNvPr id="0" name="图片 3672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7651750" y="2401888"/>
                        <a:ext cx="230188" cy="2301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3962" name="Object 42"/>
          <p:cNvGraphicFramePr/>
          <p:nvPr/>
        </p:nvGraphicFramePr>
        <p:xfrm>
          <a:off x="5483225" y="2365375"/>
          <a:ext cx="201613" cy="31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74" name="" r:id="rId21" imgW="203200" imgH="317500" progId="Equation.3">
                  <p:embed/>
                </p:oleObj>
              </mc:Choice>
              <mc:Fallback>
                <p:oleObj name="" r:id="rId21" imgW="203200" imgH="317500" progId="Equation.3">
                  <p:embed/>
                  <p:pic>
                    <p:nvPicPr>
                      <p:cNvPr id="0" name="图片 3673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5483225" y="2365375"/>
                        <a:ext cx="201613" cy="3159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3963" name="Object 43"/>
          <p:cNvGraphicFramePr/>
          <p:nvPr/>
        </p:nvGraphicFramePr>
        <p:xfrm>
          <a:off x="5562600" y="3765550"/>
          <a:ext cx="190500" cy="230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75" name="" r:id="rId23" imgW="190500" imgH="228600" progId="Equation.3">
                  <p:embed/>
                </p:oleObj>
              </mc:Choice>
              <mc:Fallback>
                <p:oleObj name="" r:id="rId23" imgW="190500" imgH="228600" progId="Equation.3">
                  <p:embed/>
                  <p:pic>
                    <p:nvPicPr>
                      <p:cNvPr id="0" name="图片 3674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5562600" y="3765550"/>
                        <a:ext cx="190500" cy="2301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3964" name="Object 44"/>
          <p:cNvGraphicFramePr/>
          <p:nvPr/>
        </p:nvGraphicFramePr>
        <p:xfrm>
          <a:off x="7599363" y="3681413"/>
          <a:ext cx="255587" cy="315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76" name="" r:id="rId25" imgW="254000" imgH="317500" progId="Equation.3">
                  <p:embed/>
                </p:oleObj>
              </mc:Choice>
              <mc:Fallback>
                <p:oleObj name="" r:id="rId25" imgW="254000" imgH="317500" progId="Equation.3">
                  <p:embed/>
                  <p:pic>
                    <p:nvPicPr>
                      <p:cNvPr id="0" name="图片 3675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7599363" y="3681413"/>
                        <a:ext cx="255587" cy="3159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3965" name="Rectangle 45"/>
          <p:cNvSpPr/>
          <p:nvPr/>
        </p:nvSpPr>
        <p:spPr>
          <a:xfrm>
            <a:off x="5516563" y="5235575"/>
            <a:ext cx="3160712" cy="61595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eaLnBrk="1" hangingPunct="1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3" name="Group 46"/>
          <p:cNvGrpSpPr/>
          <p:nvPr/>
        </p:nvGrpSpPr>
        <p:grpSpPr>
          <a:xfrm flipV="1">
            <a:off x="5573713" y="5540375"/>
            <a:ext cx="3078162" cy="74613"/>
            <a:chOff x="3316" y="3712"/>
            <a:chExt cx="2104" cy="208"/>
          </a:xfrm>
        </p:grpSpPr>
        <p:sp>
          <p:nvSpPr>
            <p:cNvPr id="70719" name="Oval 47"/>
            <p:cNvSpPr/>
            <p:nvPr/>
          </p:nvSpPr>
          <p:spPr>
            <a:xfrm>
              <a:off x="3316" y="3712"/>
              <a:ext cx="50" cy="208"/>
            </a:xfrm>
            <a:prstGeom prst="ellipse">
              <a:avLst/>
            </a:prstGeom>
            <a:solidFill>
              <a:schemeClr val="bg1"/>
            </a:solidFill>
            <a:ln w="9525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0720" name="Oval 48"/>
            <p:cNvSpPr/>
            <p:nvPr/>
          </p:nvSpPr>
          <p:spPr>
            <a:xfrm>
              <a:off x="3517" y="3712"/>
              <a:ext cx="50" cy="208"/>
            </a:xfrm>
            <a:prstGeom prst="ellipse">
              <a:avLst/>
            </a:prstGeom>
            <a:solidFill>
              <a:schemeClr val="bg1"/>
            </a:solidFill>
            <a:ln w="9525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0721" name="Oval 49"/>
            <p:cNvSpPr/>
            <p:nvPr/>
          </p:nvSpPr>
          <p:spPr>
            <a:xfrm>
              <a:off x="4368" y="3712"/>
              <a:ext cx="50" cy="208"/>
            </a:xfrm>
            <a:prstGeom prst="ellipse">
              <a:avLst/>
            </a:prstGeom>
            <a:solidFill>
              <a:schemeClr val="bg1"/>
            </a:solidFill>
            <a:ln w="9525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0722" name="Oval 50"/>
            <p:cNvSpPr/>
            <p:nvPr/>
          </p:nvSpPr>
          <p:spPr>
            <a:xfrm>
              <a:off x="4568" y="3712"/>
              <a:ext cx="50" cy="208"/>
            </a:xfrm>
            <a:prstGeom prst="ellipse">
              <a:avLst/>
            </a:prstGeom>
            <a:solidFill>
              <a:schemeClr val="bg1"/>
            </a:solidFill>
            <a:ln w="9525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0723" name="Oval 51"/>
            <p:cNvSpPr/>
            <p:nvPr/>
          </p:nvSpPr>
          <p:spPr>
            <a:xfrm>
              <a:off x="4769" y="3712"/>
              <a:ext cx="50" cy="208"/>
            </a:xfrm>
            <a:prstGeom prst="ellipse">
              <a:avLst/>
            </a:prstGeom>
            <a:solidFill>
              <a:schemeClr val="bg1"/>
            </a:solidFill>
            <a:ln w="9525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0724" name="Oval 52"/>
            <p:cNvSpPr/>
            <p:nvPr/>
          </p:nvSpPr>
          <p:spPr>
            <a:xfrm>
              <a:off x="4969" y="3712"/>
              <a:ext cx="50" cy="208"/>
            </a:xfrm>
            <a:prstGeom prst="ellipse">
              <a:avLst/>
            </a:prstGeom>
            <a:solidFill>
              <a:schemeClr val="bg1"/>
            </a:solidFill>
            <a:ln w="9525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0725" name="Oval 53"/>
            <p:cNvSpPr/>
            <p:nvPr/>
          </p:nvSpPr>
          <p:spPr>
            <a:xfrm>
              <a:off x="5169" y="3712"/>
              <a:ext cx="50" cy="208"/>
            </a:xfrm>
            <a:prstGeom prst="ellipse">
              <a:avLst/>
            </a:prstGeom>
            <a:solidFill>
              <a:schemeClr val="bg1"/>
            </a:solidFill>
            <a:ln w="9525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0726" name="Oval 54"/>
            <p:cNvSpPr/>
            <p:nvPr/>
          </p:nvSpPr>
          <p:spPr>
            <a:xfrm>
              <a:off x="5370" y="3712"/>
              <a:ext cx="50" cy="208"/>
            </a:xfrm>
            <a:prstGeom prst="ellipse">
              <a:avLst/>
            </a:prstGeom>
            <a:solidFill>
              <a:schemeClr val="bg1"/>
            </a:solidFill>
            <a:ln w="9525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0727" name="Oval 55"/>
            <p:cNvSpPr/>
            <p:nvPr/>
          </p:nvSpPr>
          <p:spPr>
            <a:xfrm>
              <a:off x="3767" y="3712"/>
              <a:ext cx="50" cy="208"/>
            </a:xfrm>
            <a:prstGeom prst="ellipse">
              <a:avLst/>
            </a:prstGeom>
            <a:solidFill>
              <a:schemeClr val="bg1"/>
            </a:solidFill>
            <a:ln w="9525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0728" name="Oval 56"/>
            <p:cNvSpPr/>
            <p:nvPr/>
          </p:nvSpPr>
          <p:spPr>
            <a:xfrm>
              <a:off x="3967" y="3712"/>
              <a:ext cx="50" cy="208"/>
            </a:xfrm>
            <a:prstGeom prst="ellipse">
              <a:avLst/>
            </a:prstGeom>
            <a:solidFill>
              <a:schemeClr val="bg1"/>
            </a:solidFill>
            <a:ln w="9525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0729" name="Oval 57"/>
            <p:cNvSpPr/>
            <p:nvPr/>
          </p:nvSpPr>
          <p:spPr>
            <a:xfrm>
              <a:off x="4168" y="3712"/>
              <a:ext cx="50" cy="208"/>
            </a:xfrm>
            <a:prstGeom prst="ellipse">
              <a:avLst/>
            </a:prstGeom>
            <a:solidFill>
              <a:schemeClr val="bg1"/>
            </a:solidFill>
            <a:ln w="9525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aphicFrame>
        <p:nvGraphicFramePr>
          <p:cNvPr id="593978" name="Object 58"/>
          <p:cNvGraphicFramePr/>
          <p:nvPr/>
        </p:nvGraphicFramePr>
        <p:xfrm>
          <a:off x="5649913" y="5387975"/>
          <a:ext cx="198437" cy="328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77" name="" r:id="rId27" imgW="215900" imgH="367665" progId="Equation.3">
                  <p:embed/>
                </p:oleObj>
              </mc:Choice>
              <mc:Fallback>
                <p:oleObj name="" r:id="rId27" imgW="215900" imgH="367665" progId="Equation.3">
                  <p:embed/>
                  <p:pic>
                    <p:nvPicPr>
                      <p:cNvPr id="0" name="图片 3676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5649913" y="5387975"/>
                        <a:ext cx="198437" cy="3286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3979" name="Line 59"/>
          <p:cNvSpPr/>
          <p:nvPr/>
        </p:nvSpPr>
        <p:spPr>
          <a:xfrm>
            <a:off x="5116513" y="5235575"/>
            <a:ext cx="3651250" cy="1588"/>
          </a:xfrm>
          <a:prstGeom prst="line">
            <a:avLst/>
          </a:prstGeom>
          <a:ln w="9525" cap="flat" cmpd="sng">
            <a:solidFill>
              <a:schemeClr val="bg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93980" name="Line 60"/>
          <p:cNvSpPr/>
          <p:nvPr/>
        </p:nvSpPr>
        <p:spPr>
          <a:xfrm>
            <a:off x="5192713" y="5864225"/>
            <a:ext cx="3536950" cy="0"/>
          </a:xfrm>
          <a:prstGeom prst="line">
            <a:avLst/>
          </a:prstGeom>
          <a:ln w="9525" cap="flat" cmpd="sng">
            <a:solidFill>
              <a:schemeClr val="bg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93981" name="Line 61"/>
          <p:cNvSpPr/>
          <p:nvPr/>
        </p:nvSpPr>
        <p:spPr>
          <a:xfrm>
            <a:off x="5268913" y="5235575"/>
            <a:ext cx="1587" cy="615950"/>
          </a:xfrm>
          <a:prstGeom prst="line">
            <a:avLst/>
          </a:prstGeom>
          <a:ln w="28575" cap="flat" cmpd="sng">
            <a:solidFill>
              <a:schemeClr val="bg1"/>
            </a:solidFill>
            <a:prstDash val="solid"/>
            <a:headEnd type="triangle" w="med" len="med"/>
            <a:tailEnd type="triangle" w="med" len="med"/>
          </a:ln>
        </p:spPr>
      </p:sp>
      <p:graphicFrame>
        <p:nvGraphicFramePr>
          <p:cNvPr id="593982" name="Object 62"/>
          <p:cNvGraphicFramePr/>
          <p:nvPr/>
        </p:nvGraphicFramePr>
        <p:xfrm>
          <a:off x="4932363" y="5576888"/>
          <a:ext cx="234950" cy="282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78" name="" r:id="rId29" imgW="254000" imgH="317500" progId="Equation.3">
                  <p:embed/>
                </p:oleObj>
              </mc:Choice>
              <mc:Fallback>
                <p:oleObj name="" r:id="rId29" imgW="254000" imgH="317500" progId="Equation.3">
                  <p:embed/>
                  <p:pic>
                    <p:nvPicPr>
                      <p:cNvPr id="0" name="图片 3677"/>
                      <p:cNvPicPr/>
                      <p:nvPr/>
                    </p:nvPicPr>
                    <p:blipFill>
                      <a:blip r:embed="rId30">
                        <a:clrChange>
                          <a:clrFrom>
                            <a:srgbClr val="000000"/>
                          </a:clrFrom>
                          <a:clrTo>
                            <a:srgbClr val="FFFF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932363" y="5576888"/>
                        <a:ext cx="234950" cy="2825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3983" name="Rectangle 63"/>
          <p:cNvSpPr/>
          <p:nvPr/>
        </p:nvSpPr>
        <p:spPr>
          <a:xfrm>
            <a:off x="6107113" y="4930775"/>
            <a:ext cx="2317750" cy="1162050"/>
          </a:xfrm>
          <a:prstGeom prst="rect">
            <a:avLst/>
          </a:prstGeom>
          <a:noFill/>
          <a:ln w="28575" cap="flat" cmpd="sng">
            <a:solidFill>
              <a:srgbClr val="66FF33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eaLnBrk="1" hangingPunct="1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93984" name="Rectangle 64"/>
          <p:cNvSpPr/>
          <p:nvPr/>
        </p:nvSpPr>
        <p:spPr>
          <a:xfrm>
            <a:off x="6335713" y="5387975"/>
            <a:ext cx="1616075" cy="341313"/>
          </a:xfrm>
          <a:prstGeom prst="rect">
            <a:avLst/>
          </a:prstGeom>
          <a:noFill/>
          <a:ln w="28575" cap="flat" cmpd="sng">
            <a:solidFill>
              <a:srgbClr val="66FF33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eaLnBrk="1" hangingPunct="1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4" name="Group 65"/>
          <p:cNvGrpSpPr/>
          <p:nvPr/>
        </p:nvGrpSpPr>
        <p:grpSpPr>
          <a:xfrm>
            <a:off x="6992938" y="4221163"/>
            <a:ext cx="336550" cy="1212850"/>
            <a:chOff x="4032" y="288"/>
            <a:chExt cx="229" cy="852"/>
          </a:xfrm>
        </p:grpSpPr>
        <p:sp>
          <p:nvSpPr>
            <p:cNvPr id="70717" name="Line 66"/>
            <p:cNvSpPr/>
            <p:nvPr/>
          </p:nvSpPr>
          <p:spPr>
            <a:xfrm flipV="1">
              <a:off x="4140" y="564"/>
              <a:ext cx="0" cy="576"/>
            </a:xfrm>
            <a:prstGeom prst="line">
              <a:avLst/>
            </a:prstGeom>
            <a:ln w="28575" cap="flat" cmpd="sng">
              <a:solidFill>
                <a:schemeClr val="bg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70718" name="Text Box 67"/>
            <p:cNvSpPr txBox="1"/>
            <p:nvPr/>
          </p:nvSpPr>
          <p:spPr>
            <a:xfrm>
              <a:off x="4032" y="288"/>
              <a:ext cx="229" cy="32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lvl="0" eaLnBrk="1" hangingPunct="1"/>
              <a:r>
                <a:rPr lang="en-US" altLang="zh-CN" sz="2400" i="1" dirty="0">
                  <a:solidFill>
                    <a:schemeClr val="bg1"/>
                  </a:solidFill>
                  <a:latin typeface="Times New Roman" panose="02020603050405020304" pitchFamily="18" charset="0"/>
                  <a:ea typeface="仿宋_GB2312" pitchFamily="49" charset="-122"/>
                </a:rPr>
                <a:t>x</a:t>
              </a:r>
              <a:endParaRPr lang="en-US" altLang="zh-CN" sz="2400" i="1" dirty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</p:grpSp>
      <p:sp>
        <p:nvSpPr>
          <p:cNvPr id="593988" name="Line 68"/>
          <p:cNvSpPr/>
          <p:nvPr/>
        </p:nvSpPr>
        <p:spPr>
          <a:xfrm>
            <a:off x="6270625" y="5576888"/>
            <a:ext cx="1728788" cy="0"/>
          </a:xfrm>
          <a:prstGeom prst="line">
            <a:avLst/>
          </a:prstGeom>
          <a:ln w="12700" cap="flat" cmpd="sng">
            <a:solidFill>
              <a:schemeClr val="bg1"/>
            </a:solidFill>
            <a:prstDash val="solid"/>
            <a:headEnd type="none" w="med" len="med"/>
            <a:tailEnd type="none" w="med" len="med"/>
          </a:ln>
        </p:spPr>
      </p:sp>
      <p:grpSp>
        <p:nvGrpSpPr>
          <p:cNvPr id="5" name="Group 69"/>
          <p:cNvGrpSpPr/>
          <p:nvPr/>
        </p:nvGrpSpPr>
        <p:grpSpPr>
          <a:xfrm>
            <a:off x="4921250" y="884238"/>
            <a:ext cx="3898900" cy="960437"/>
            <a:chOff x="3100" y="739"/>
            <a:chExt cx="2592" cy="605"/>
          </a:xfrm>
        </p:grpSpPr>
        <p:sp>
          <p:nvSpPr>
            <p:cNvPr id="70706" name="AutoShape 70"/>
            <p:cNvSpPr/>
            <p:nvPr/>
          </p:nvSpPr>
          <p:spPr>
            <a:xfrm>
              <a:off x="3100" y="768"/>
              <a:ext cx="2592" cy="576"/>
            </a:xfrm>
            <a:prstGeom prst="cube">
              <a:avLst>
                <a:gd name="adj" fmla="val 87329"/>
              </a:avLst>
            </a:prstGeom>
            <a:solidFill>
              <a:schemeClr val="accent2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70707" name="Group 71"/>
            <p:cNvGrpSpPr/>
            <p:nvPr/>
          </p:nvGrpSpPr>
          <p:grpSpPr>
            <a:xfrm>
              <a:off x="3364" y="864"/>
              <a:ext cx="2121" cy="288"/>
              <a:chOff x="3264" y="336"/>
              <a:chExt cx="1920" cy="288"/>
            </a:xfrm>
          </p:grpSpPr>
          <p:sp>
            <p:nvSpPr>
              <p:cNvPr id="70709" name="Line 72"/>
              <p:cNvSpPr/>
              <p:nvPr/>
            </p:nvSpPr>
            <p:spPr>
              <a:xfrm flipH="1">
                <a:off x="3984" y="336"/>
                <a:ext cx="240" cy="288"/>
              </a:xfrm>
              <a:prstGeom prst="line">
                <a:avLst/>
              </a:prstGeom>
              <a:ln w="25400" cap="flat" cmpd="sng">
                <a:solidFill>
                  <a:srgbClr val="800000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70710" name="Line 73"/>
              <p:cNvSpPr/>
              <p:nvPr/>
            </p:nvSpPr>
            <p:spPr>
              <a:xfrm flipH="1">
                <a:off x="3264" y="336"/>
                <a:ext cx="240" cy="288"/>
              </a:xfrm>
              <a:prstGeom prst="line">
                <a:avLst/>
              </a:prstGeom>
              <a:ln w="25400" cap="flat" cmpd="sng">
                <a:solidFill>
                  <a:srgbClr val="800000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70711" name="Line 74"/>
              <p:cNvSpPr/>
              <p:nvPr/>
            </p:nvSpPr>
            <p:spPr>
              <a:xfrm flipH="1">
                <a:off x="3504" y="336"/>
                <a:ext cx="240" cy="288"/>
              </a:xfrm>
              <a:prstGeom prst="line">
                <a:avLst/>
              </a:prstGeom>
              <a:ln w="25400" cap="flat" cmpd="sng">
                <a:solidFill>
                  <a:srgbClr val="800000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70712" name="Line 75"/>
              <p:cNvSpPr/>
              <p:nvPr/>
            </p:nvSpPr>
            <p:spPr>
              <a:xfrm flipH="1">
                <a:off x="3744" y="336"/>
                <a:ext cx="240" cy="288"/>
              </a:xfrm>
              <a:prstGeom prst="line">
                <a:avLst/>
              </a:prstGeom>
              <a:ln w="25400" cap="flat" cmpd="sng">
                <a:solidFill>
                  <a:srgbClr val="800000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70713" name="Line 76"/>
              <p:cNvSpPr/>
              <p:nvPr/>
            </p:nvSpPr>
            <p:spPr>
              <a:xfrm flipH="1">
                <a:off x="4224" y="336"/>
                <a:ext cx="240" cy="288"/>
              </a:xfrm>
              <a:prstGeom prst="line">
                <a:avLst/>
              </a:prstGeom>
              <a:ln w="25400" cap="flat" cmpd="sng">
                <a:solidFill>
                  <a:srgbClr val="800000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70714" name="Line 77"/>
              <p:cNvSpPr/>
              <p:nvPr/>
            </p:nvSpPr>
            <p:spPr>
              <a:xfrm flipH="1">
                <a:off x="4464" y="336"/>
                <a:ext cx="240" cy="288"/>
              </a:xfrm>
              <a:prstGeom prst="line">
                <a:avLst/>
              </a:prstGeom>
              <a:ln w="25400" cap="flat" cmpd="sng">
                <a:solidFill>
                  <a:srgbClr val="800000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70715" name="Line 78"/>
              <p:cNvSpPr/>
              <p:nvPr/>
            </p:nvSpPr>
            <p:spPr>
              <a:xfrm flipH="1">
                <a:off x="4704" y="336"/>
                <a:ext cx="240" cy="288"/>
              </a:xfrm>
              <a:prstGeom prst="line">
                <a:avLst/>
              </a:prstGeom>
              <a:ln w="25400" cap="flat" cmpd="sng">
                <a:solidFill>
                  <a:srgbClr val="800000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70716" name="Line 79"/>
              <p:cNvSpPr/>
              <p:nvPr/>
            </p:nvSpPr>
            <p:spPr>
              <a:xfrm flipH="1">
                <a:off x="4944" y="336"/>
                <a:ext cx="240" cy="288"/>
              </a:xfrm>
              <a:prstGeom prst="line">
                <a:avLst/>
              </a:prstGeom>
              <a:ln w="25400" cap="flat" cmpd="sng">
                <a:solidFill>
                  <a:srgbClr val="800000"/>
                </a:solidFill>
                <a:prstDash val="solid"/>
                <a:headEnd type="none" w="med" len="med"/>
                <a:tailEnd type="triangle" w="med" len="med"/>
              </a:ln>
            </p:spPr>
          </p:sp>
        </p:grpSp>
        <p:sp>
          <p:nvSpPr>
            <p:cNvPr id="70708" name="Rectangle 80"/>
            <p:cNvSpPr/>
            <p:nvPr/>
          </p:nvSpPr>
          <p:spPr>
            <a:xfrm>
              <a:off x="4190" y="739"/>
              <a:ext cx="179" cy="288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>
              <a:spAutoFit/>
            </a:bodyPr>
            <a:p>
              <a:pPr lvl="0" algn="ctr" eaLnBrk="1" hangingPunct="1"/>
              <a:r>
                <a:rPr lang="en-US" altLang="zh-CN" sz="2400" i="1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endParaRPr lang="en-US" altLang="zh-CN" sz="2400" i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594001" name="Text Box 81"/>
          <p:cNvSpPr txBox="1"/>
          <p:nvPr/>
        </p:nvSpPr>
        <p:spPr>
          <a:xfrm>
            <a:off x="395288" y="4916488"/>
            <a:ext cx="46037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 eaLnBrk="1" hangingPunct="1"/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推广：有厚度的无限大载流导体 </a:t>
            </a:r>
            <a:endParaRPr lang="zh-CN" altLang="en-US" sz="2400" dirty="0"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594002" name="Object 82"/>
          <p:cNvGraphicFramePr/>
          <p:nvPr/>
        </p:nvGraphicFramePr>
        <p:xfrm>
          <a:off x="2352675" y="5437188"/>
          <a:ext cx="14986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79" name="" r:id="rId31" imgW="1497965" imgH="381000" progId="Equation.3">
                  <p:embed/>
                </p:oleObj>
              </mc:Choice>
              <mc:Fallback>
                <p:oleObj name="" r:id="rId31" imgW="1497965" imgH="381000" progId="Equation.3">
                  <p:embed/>
                  <p:pic>
                    <p:nvPicPr>
                      <p:cNvPr id="0" name="图片 3678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2352675" y="5437188"/>
                        <a:ext cx="1498600" cy="381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003" name="Object 83"/>
          <p:cNvGraphicFramePr/>
          <p:nvPr/>
        </p:nvGraphicFramePr>
        <p:xfrm>
          <a:off x="2352675" y="5988050"/>
          <a:ext cx="11287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1" name="" r:id="rId33" imgW="1129665" imgH="381000" progId="Equation.DSMT4">
                  <p:embed/>
                </p:oleObj>
              </mc:Choice>
              <mc:Fallback>
                <p:oleObj name="" r:id="rId33" imgW="1129665" imgH="381000" progId="Equation.DSMT4">
                  <p:embed/>
                  <p:pic>
                    <p:nvPicPr>
                      <p:cNvPr id="0" name="图片 3680"/>
                      <p:cNvPicPr/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2352675" y="5988050"/>
                        <a:ext cx="1128713" cy="381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4004" name="Text Box 84"/>
          <p:cNvSpPr txBox="1"/>
          <p:nvPr/>
        </p:nvSpPr>
        <p:spPr>
          <a:xfrm>
            <a:off x="708025" y="5389563"/>
            <a:ext cx="1363663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 eaLnBrk="1" hangingPunct="1"/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</a:rPr>
              <a:t>•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在外部</a:t>
            </a:r>
            <a:endParaRPr lang="zh-CN" altLang="en-US" sz="2400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594005" name="Text Box 85"/>
          <p:cNvSpPr txBox="1"/>
          <p:nvPr/>
        </p:nvSpPr>
        <p:spPr>
          <a:xfrm>
            <a:off x="709613" y="5924550"/>
            <a:ext cx="15176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 eaLnBrk="1" hangingPunct="1"/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</a:rPr>
              <a:t>•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在内部 </a:t>
            </a:r>
            <a:endParaRPr lang="zh-CN" altLang="en-US" sz="2400" dirty="0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593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93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3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3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593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593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593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593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593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93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500"/>
                                        <p:tgtEl>
                                          <p:spTgt spid="593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6" dur="500"/>
                                        <p:tgtEl>
                                          <p:spTgt spid="593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"/>
                            </p:stCondLst>
                            <p:childTnLst>
                              <p:par>
                                <p:cTn id="6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3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593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593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000"/>
                            </p:stCondLst>
                            <p:childTnLst>
                              <p:par>
                                <p:cTn id="8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3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5939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5939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3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000"/>
                            </p:stCondLst>
                            <p:childTnLst>
                              <p:par>
                                <p:cTn id="9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3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500"/>
                            </p:stCondLst>
                            <p:childTnLst>
                              <p:par>
                                <p:cTn id="9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3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2000"/>
                            </p:stCondLst>
                            <p:childTnLst>
                              <p:par>
                                <p:cTn id="9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3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75"/>
                                        <p:tgtEl>
                                          <p:spTgt spid="593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593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593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593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593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593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593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594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593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593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500"/>
                            </p:stCondLst>
                            <p:childTnLst>
                              <p:par>
                                <p:cTn id="15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3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3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500"/>
                            </p:stCondLst>
                            <p:childTnLst>
                              <p:par>
                                <p:cTn id="16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3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3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500"/>
                            </p:stCondLst>
                            <p:childTnLst>
                              <p:par>
                                <p:cTn id="16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3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3" dur="500"/>
                                        <p:tgtEl>
                                          <p:spTgt spid="593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8" dur="500" fill="hold"/>
                                        <p:tgtEl>
                                          <p:spTgt spid="5939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500" fill="hold"/>
                                        <p:tgtEl>
                                          <p:spTgt spid="5939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4" dur="500"/>
                                        <p:tgtEl>
                                          <p:spTgt spid="593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4" dur="500"/>
                                        <p:tgtEl>
                                          <p:spTgt spid="594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9" dur="500"/>
                                        <p:tgtEl>
                                          <p:spTgt spid="594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4" dur="500"/>
                                        <p:tgtEl>
                                          <p:spTgt spid="594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9" dur="500"/>
                                        <p:tgtEl>
                                          <p:spTgt spid="594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22" grpId="0"/>
      <p:bldP spid="593927" grpId="0"/>
      <p:bldP spid="593931" grpId="0" bldLvl="0" animBg="1"/>
      <p:bldP spid="593932" grpId="0" bldLvl="0" animBg="1"/>
      <p:bldP spid="593954" grpId="0" animBg="1"/>
      <p:bldP spid="593960" grpId="0" animBg="1"/>
      <p:bldP spid="593965" grpId="0" animBg="1"/>
      <p:bldP spid="593983" grpId="0" animBg="1"/>
      <p:bldP spid="593984" grpId="0" animBg="1"/>
      <p:bldP spid="594001" grpId="0"/>
      <p:bldP spid="594004" grpId="0"/>
      <p:bldP spid="594005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84" name="Text Box 3"/>
          <p:cNvSpPr txBox="1"/>
          <p:nvPr/>
        </p:nvSpPr>
        <p:spPr>
          <a:xfrm>
            <a:off x="1258888" y="620713"/>
            <a:ext cx="2476500" cy="457200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p>
            <a:pPr lvl="0" eaLnBrk="1" hangingPunct="1"/>
            <a:r>
              <a:rPr lang="zh-CN" altLang="en-US" sz="2400" dirty="0">
                <a:latin typeface="幼圆" pitchFamily="49" charset="-122"/>
                <a:ea typeface="幼圆" pitchFamily="49" charset="-122"/>
              </a:rPr>
              <a:t>小结：</a:t>
            </a:r>
            <a:endParaRPr lang="zh-CN" altLang="en-US" sz="2400" dirty="0">
              <a:solidFill>
                <a:schemeClr val="hlink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71685" name="Text Box 4"/>
          <p:cNvSpPr txBox="1"/>
          <p:nvPr/>
        </p:nvSpPr>
        <p:spPr>
          <a:xfrm>
            <a:off x="1804988" y="1730375"/>
            <a:ext cx="2622550" cy="19177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lvl="0" eaLnBrk="1" hangingPunct="1"/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运动点电荷，    </a:t>
            </a:r>
            <a:endParaRPr lang="zh-CN" altLang="en-US" sz="2400" dirty="0">
              <a:latin typeface="楷体_GB2312" pitchFamily="49" charset="-122"/>
              <a:ea typeface="楷体_GB2312" pitchFamily="49" charset="-122"/>
            </a:endParaRPr>
          </a:p>
          <a:p>
            <a:pPr lvl="0" eaLnBrk="1" hangingPunct="1"/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无限长直电流，  </a:t>
            </a:r>
            <a:endParaRPr lang="zh-CN" altLang="en-US" sz="2400" dirty="0">
              <a:latin typeface="楷体_GB2312" pitchFamily="49" charset="-122"/>
              <a:ea typeface="楷体_GB2312" pitchFamily="49" charset="-122"/>
            </a:endParaRPr>
          </a:p>
          <a:p>
            <a:pPr lvl="0" eaLnBrk="1" hangingPunct="1"/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圆电流轴线上，</a:t>
            </a:r>
            <a:endParaRPr lang="zh-CN" altLang="en-US" sz="2400" dirty="0">
              <a:latin typeface="楷体_GB2312" pitchFamily="49" charset="-122"/>
              <a:ea typeface="楷体_GB2312" pitchFamily="49" charset="-122"/>
            </a:endParaRPr>
          </a:p>
          <a:p>
            <a:pPr lvl="0" eaLnBrk="1" hangingPunct="1"/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长直载流螺线管，</a:t>
            </a:r>
            <a:endParaRPr lang="zh-CN" altLang="en-US" sz="2400" dirty="0">
              <a:latin typeface="楷体_GB2312" pitchFamily="49" charset="-122"/>
              <a:ea typeface="楷体_GB2312" pitchFamily="49" charset="-122"/>
            </a:endParaRPr>
          </a:p>
          <a:p>
            <a:pPr lvl="0" eaLnBrk="1" hangingPunct="1"/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螺绕环 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...</a:t>
            </a:r>
            <a:endParaRPr lang="en-US" altLang="zh-CN" sz="2400" dirty="0">
              <a:latin typeface="楷体_GB2312" pitchFamily="49" charset="-122"/>
              <a:ea typeface="楷体_GB2312" pitchFamily="49" charset="-122"/>
            </a:endParaRPr>
          </a:p>
        </p:txBody>
      </p:sp>
      <p:grpSp>
        <p:nvGrpSpPr>
          <p:cNvPr id="71686" name="Group 5"/>
          <p:cNvGrpSpPr/>
          <p:nvPr/>
        </p:nvGrpSpPr>
        <p:grpSpPr>
          <a:xfrm>
            <a:off x="1258888" y="3644900"/>
            <a:ext cx="6280150" cy="2100263"/>
            <a:chOff x="862" y="2373"/>
            <a:chExt cx="3956" cy="1323"/>
          </a:xfrm>
        </p:grpSpPr>
        <p:sp>
          <p:nvSpPr>
            <p:cNvPr id="71689" name="Text Box 6"/>
            <p:cNvSpPr txBox="1"/>
            <p:nvPr/>
          </p:nvSpPr>
          <p:spPr>
            <a:xfrm>
              <a:off x="862" y="2373"/>
              <a:ext cx="395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p>
              <a:pPr lvl="0" eaLnBrk="1" hangingPunct="1"/>
              <a:r>
                <a:rPr lang="en-US" altLang="zh-CN" sz="2400" dirty="0">
                  <a:solidFill>
                    <a:srgbClr val="3333CC"/>
                  </a:solidFill>
                  <a:latin typeface="楷体_GB2312" pitchFamily="49" charset="-122"/>
                  <a:ea typeface="楷体_GB2312" pitchFamily="49" charset="-122"/>
                </a:rPr>
                <a:t>2.</a:t>
              </a:r>
              <a:r>
                <a:rPr lang="zh-CN" altLang="en-US" sz="2400" dirty="0">
                  <a:solidFill>
                    <a:srgbClr val="3333CC"/>
                  </a:solidFill>
                  <a:latin typeface="楷体_GB2312" pitchFamily="49" charset="-122"/>
                  <a:ea typeface="楷体_GB2312" pitchFamily="49" charset="-122"/>
                </a:rPr>
                <a:t>总结出用安培环路定理求解磁场分布的思路</a:t>
              </a:r>
              <a:endParaRPr lang="zh-CN" altLang="en-US" sz="2400" dirty="0">
                <a:solidFill>
                  <a:srgbClr val="3333CC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  <p:grpSp>
          <p:nvGrpSpPr>
            <p:cNvPr id="71690" name="Group 7"/>
            <p:cNvGrpSpPr/>
            <p:nvPr/>
          </p:nvGrpSpPr>
          <p:grpSpPr>
            <a:xfrm>
              <a:off x="1146" y="2811"/>
              <a:ext cx="3433" cy="885"/>
              <a:chOff x="1034" y="2399"/>
              <a:chExt cx="3433" cy="885"/>
            </a:xfrm>
          </p:grpSpPr>
          <p:sp>
            <p:nvSpPr>
              <p:cNvPr id="71691" name="Text Box 8"/>
              <p:cNvSpPr txBox="1"/>
              <p:nvPr/>
            </p:nvSpPr>
            <p:spPr>
              <a:xfrm>
                <a:off x="1087" y="2857"/>
                <a:ext cx="3380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>
                <a:spAutoFit/>
              </a:bodyPr>
              <a:p>
                <a:pPr lvl="0" algn="ctr" eaLnBrk="1" hangingPunct="1"/>
                <a:r>
                  <a:rPr lang="en-US" altLang="zh-CN" sz="2400" dirty="0">
                    <a:solidFill>
                      <a:srgbClr val="FF3300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—</a:t>
                </a:r>
                <a:r>
                  <a:rPr lang="en-US" altLang="zh-CN" sz="2400" dirty="0">
                    <a:latin typeface="楷体_GB2312" pitchFamily="49" charset="-122"/>
                    <a:ea typeface="楷体_GB2312" pitchFamily="49" charset="-122"/>
                  </a:rPr>
                  <a:t> </a:t>
                </a:r>
                <a:r>
                  <a:rPr lang="zh-CN" altLang="en-US" sz="2400" dirty="0">
                    <a:latin typeface="楷体_GB2312" pitchFamily="49" charset="-122"/>
                    <a:ea typeface="楷体_GB2312" pitchFamily="49" charset="-122"/>
                  </a:rPr>
                  <a:t>由                   求   分布</a:t>
                </a:r>
                <a:r>
                  <a:rPr lang="en-US" altLang="zh-CN" sz="2400" dirty="0">
                    <a:latin typeface="楷体_GB2312" pitchFamily="49" charset="-122"/>
                    <a:ea typeface="楷体_GB2312" pitchFamily="49" charset="-122"/>
                  </a:rPr>
                  <a:t>.</a:t>
                </a:r>
                <a:endParaRPr lang="en-US" altLang="zh-CN" sz="2400" dirty="0">
                  <a:latin typeface="楷体_GB2312" pitchFamily="49" charset="-122"/>
                  <a:ea typeface="楷体_GB2312" pitchFamily="49" charset="-122"/>
                </a:endParaRPr>
              </a:p>
            </p:txBody>
          </p:sp>
          <p:graphicFrame>
            <p:nvGraphicFramePr>
              <p:cNvPr id="71682" name="Object 9"/>
              <p:cNvGraphicFramePr/>
              <p:nvPr/>
            </p:nvGraphicFramePr>
            <p:xfrm>
              <a:off x="1739" y="2829"/>
              <a:ext cx="1680" cy="45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680" name="" r:id="rId1" imgW="1256665" imgH="381000" progId="Equation.3">
                      <p:embed/>
                    </p:oleObj>
                  </mc:Choice>
                  <mc:Fallback>
                    <p:oleObj name="" r:id="rId1" imgW="1256665" imgH="381000" progId="Equation.3">
                      <p:embed/>
                      <p:pic>
                        <p:nvPicPr>
                          <p:cNvPr id="0" name="图片 3679"/>
                          <p:cNvPicPr/>
                          <p:nvPr/>
                        </p:nvPicPr>
                        <p:blipFill>
                          <a:blip r:embed="rId2"/>
                          <a:stretch>
                            <a:fillRect/>
                          </a:stretch>
                        </p:blipFill>
                        <p:spPr>
                          <a:xfrm>
                            <a:off x="1739" y="2829"/>
                            <a:ext cx="1680" cy="455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1683" name="Object 10"/>
              <p:cNvGraphicFramePr/>
              <p:nvPr/>
            </p:nvGraphicFramePr>
            <p:xfrm>
              <a:off x="3756" y="2861"/>
              <a:ext cx="188" cy="2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682" name="" r:id="rId3" imgW="165100" imgH="203200" progId="Equation.3">
                      <p:embed/>
                    </p:oleObj>
                  </mc:Choice>
                  <mc:Fallback>
                    <p:oleObj name="" r:id="rId3" imgW="165100" imgH="203200" progId="Equation.3">
                      <p:embed/>
                      <p:pic>
                        <p:nvPicPr>
                          <p:cNvPr id="0" name="图片 3681"/>
                          <p:cNvPicPr/>
                          <p:nvPr/>
                        </p:nvPicPr>
                        <p:blipFill>
                          <a:blip r:embed="rId4"/>
                          <a:stretch>
                            <a:fillRect/>
                          </a:stretch>
                        </p:blipFill>
                        <p:spPr>
                          <a:xfrm>
                            <a:off x="3756" y="2861"/>
                            <a:ext cx="188" cy="244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71692" name="Text Box 11"/>
              <p:cNvSpPr txBox="1"/>
              <p:nvPr/>
            </p:nvSpPr>
            <p:spPr>
              <a:xfrm>
                <a:off x="1034" y="2399"/>
                <a:ext cx="3305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>
                <a:spAutoFit/>
              </a:bodyPr>
              <a:p>
                <a:pPr lvl="0" eaLnBrk="1" hangingPunct="1"/>
                <a:r>
                  <a:rPr lang="zh-CN" altLang="en-US" sz="2400" dirty="0">
                    <a:latin typeface="楷体_GB2312" pitchFamily="49" charset="-122"/>
                    <a:ea typeface="楷体_GB2312" pitchFamily="49" charset="-122"/>
                  </a:rPr>
                  <a:t>对称性分析 </a:t>
                </a:r>
                <a:r>
                  <a:rPr lang="en-US" altLang="zh-CN" sz="2400" dirty="0">
                    <a:solidFill>
                      <a:srgbClr val="FF3300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—</a:t>
                </a:r>
                <a:r>
                  <a:rPr lang="en-US" altLang="zh-CN" sz="2400" dirty="0">
                    <a:solidFill>
                      <a:srgbClr val="FF3300"/>
                    </a:solidFill>
                    <a:latin typeface="楷体_GB2312" pitchFamily="49" charset="-122"/>
                    <a:ea typeface="楷体_GB2312" pitchFamily="49" charset="-122"/>
                  </a:rPr>
                  <a:t> </a:t>
                </a:r>
                <a:r>
                  <a:rPr lang="zh-CN" altLang="en-US" sz="2400" dirty="0">
                    <a:latin typeface="楷体_GB2312" pitchFamily="49" charset="-122"/>
                    <a:ea typeface="楷体_GB2312" pitchFamily="49" charset="-122"/>
                  </a:rPr>
                  <a:t>选环路 </a:t>
                </a:r>
                <a:r>
                  <a:rPr lang="en-US" altLang="zh-CN" sz="2400" i="1" dirty="0">
                    <a:latin typeface="Times New Roman" panose="02020603050405020304" pitchFamily="18" charset="0"/>
                    <a:ea typeface="楷体_GB2312" pitchFamily="49" charset="-122"/>
                  </a:rPr>
                  <a:t>L</a:t>
                </a:r>
                <a:r>
                  <a:rPr lang="zh-CN" altLang="en-US" sz="2400" dirty="0">
                    <a:latin typeface="楷体_GB2312" pitchFamily="49" charset="-122"/>
                    <a:ea typeface="楷体_GB2312" pitchFamily="49" charset="-122"/>
                  </a:rPr>
                  <a:t>并规定绕向</a:t>
                </a:r>
                <a:r>
                  <a:rPr lang="en-US" altLang="zh-CN" sz="2400" dirty="0">
                    <a:latin typeface="楷体_GB2312" pitchFamily="49" charset="-122"/>
                    <a:ea typeface="楷体_GB2312" pitchFamily="49" charset="-122"/>
                  </a:rPr>
                  <a:t>.</a:t>
                </a:r>
                <a:endParaRPr lang="en-US" altLang="zh-CN" sz="2400" dirty="0">
                  <a:latin typeface="楷体_GB2312" pitchFamily="49" charset="-122"/>
                  <a:ea typeface="楷体_GB2312" pitchFamily="49" charset="-122"/>
                </a:endParaRPr>
              </a:p>
            </p:txBody>
          </p:sp>
        </p:grpSp>
      </p:grpSp>
      <p:sp>
        <p:nvSpPr>
          <p:cNvPr id="71687" name="Text Box 12"/>
          <p:cNvSpPr txBox="1"/>
          <p:nvPr/>
        </p:nvSpPr>
        <p:spPr>
          <a:xfrm>
            <a:off x="1331913" y="1243013"/>
            <a:ext cx="4918075" cy="457200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p>
            <a:pPr lvl="0" eaLnBrk="1" hangingPunct="1"/>
            <a:r>
              <a:rPr lang="en-US" altLang="zh-CN" sz="2400" dirty="0">
                <a:solidFill>
                  <a:srgbClr val="3333CC"/>
                </a:solidFill>
                <a:latin typeface="楷体_GB2312" pitchFamily="49" charset="-122"/>
                <a:ea typeface="楷体_GB2312" pitchFamily="49" charset="-122"/>
              </a:rPr>
              <a:t>1.</a:t>
            </a:r>
            <a:r>
              <a:rPr lang="zh-CN" altLang="en-US" sz="2400" dirty="0">
                <a:solidFill>
                  <a:srgbClr val="3333CC"/>
                </a:solidFill>
                <a:latin typeface="楷体_GB2312" pitchFamily="49" charset="-122"/>
                <a:ea typeface="楷体_GB2312" pitchFamily="49" charset="-122"/>
              </a:rPr>
              <a:t>熟悉典型问题结果</a:t>
            </a:r>
            <a:endParaRPr lang="zh-CN" altLang="en-US" sz="2400" dirty="0">
              <a:solidFill>
                <a:srgbClr val="3333CC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71688" name="Text Box 13"/>
          <p:cNvSpPr txBox="1"/>
          <p:nvPr/>
        </p:nvSpPr>
        <p:spPr>
          <a:xfrm>
            <a:off x="2339975" y="5734050"/>
            <a:ext cx="6481763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</a:pPr>
            <a:r>
              <a:rPr lang="zh-CN" altLang="en-US" sz="2400" dirty="0">
                <a:solidFill>
                  <a:srgbClr val="A50021"/>
                </a:solidFill>
                <a:latin typeface="Times New Roman" panose="02020603050405020304" pitchFamily="18" charset="0"/>
                <a:ea typeface="楷体_GB2312" pitchFamily="49" charset="-122"/>
              </a:rPr>
              <a:t>与用高斯定理计算场强的条件和方法作比较！</a:t>
            </a:r>
            <a:endParaRPr lang="zh-CN" altLang="en-US" sz="2400" dirty="0">
              <a:solidFill>
                <a:srgbClr val="A50021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ransition spd="med"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2712" name="AutoShape 4"/>
          <p:cNvSpPr/>
          <p:nvPr/>
        </p:nvSpPr>
        <p:spPr>
          <a:xfrm rot="5381275">
            <a:off x="4552950" y="-873125"/>
            <a:ext cx="361950" cy="5799138"/>
          </a:xfrm>
          <a:prstGeom prst="leftBrace">
            <a:avLst>
              <a:gd name="adj1" fmla="val 133516"/>
              <a:gd name="adj2" fmla="val 50000"/>
            </a:avLst>
          </a:prstGeom>
          <a:noFill/>
          <a:ln w="38100" cap="flat" cmpd="sng">
            <a:solidFill>
              <a:srgbClr val="A50021"/>
            </a:solidFill>
            <a:prstDash val="solid"/>
            <a:headEnd type="stealth" w="med" len="med"/>
            <a:tailEnd type="stealth" w="med" len="med"/>
          </a:ln>
        </p:spPr>
        <p:txBody>
          <a:bodyPr wrap="none" anchor="ctr"/>
          <a:p>
            <a:pPr lvl="0" eaLnBrk="1" hangingPunct="1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2713" name="Text Box 2"/>
          <p:cNvSpPr txBox="1"/>
          <p:nvPr/>
        </p:nvSpPr>
        <p:spPr>
          <a:xfrm>
            <a:off x="2987675" y="955675"/>
            <a:ext cx="3133725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实验规律</a:t>
            </a: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</a:rPr>
              <a:t>（静电场）</a:t>
            </a:r>
            <a:endParaRPr lang="zh-CN" altLang="en-US" sz="2400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72714" name="Text Box 7"/>
          <p:cNvSpPr txBox="1"/>
          <p:nvPr/>
        </p:nvSpPr>
        <p:spPr>
          <a:xfrm>
            <a:off x="749300" y="2324100"/>
            <a:ext cx="2454275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</a:pPr>
            <a:r>
              <a:rPr lang="zh-CN" altLang="en-US" sz="2400" dirty="0">
                <a:solidFill>
                  <a:srgbClr val="006699"/>
                </a:solidFill>
                <a:latin typeface="楷体_GB2312" pitchFamily="49" charset="-122"/>
                <a:ea typeface="楷体_GB2312" pitchFamily="49" charset="-122"/>
              </a:rPr>
              <a:t>静电场的通量</a:t>
            </a:r>
            <a:endParaRPr lang="zh-CN" altLang="en-US" sz="2400" dirty="0">
              <a:solidFill>
                <a:srgbClr val="006699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72715" name="Text Box 8"/>
          <p:cNvSpPr txBox="1"/>
          <p:nvPr/>
        </p:nvSpPr>
        <p:spPr>
          <a:xfrm>
            <a:off x="4167188" y="2249488"/>
            <a:ext cx="1484312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电荷元</a:t>
            </a:r>
            <a:endParaRPr lang="zh-CN" altLang="en-US" sz="2400" dirty="0"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72706" name="Object 9"/>
          <p:cNvGraphicFramePr/>
          <p:nvPr/>
        </p:nvGraphicFramePr>
        <p:xfrm>
          <a:off x="3746500" y="2925763"/>
          <a:ext cx="2154238" cy="1084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3" name="" r:id="rId1" imgW="850265" imgH="444500" progId="Equation.3">
                  <p:embed/>
                </p:oleObj>
              </mc:Choice>
              <mc:Fallback>
                <p:oleObj name="" r:id="rId1" imgW="850265" imgH="444500" progId="Equation.3">
                  <p:embed/>
                  <p:pic>
                    <p:nvPicPr>
                      <p:cNvPr id="0" name="图片 368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746500" y="2925763"/>
                        <a:ext cx="2154238" cy="10842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16" name="Text Box 10"/>
          <p:cNvSpPr txBox="1"/>
          <p:nvPr/>
        </p:nvSpPr>
        <p:spPr>
          <a:xfrm>
            <a:off x="6372225" y="2205038"/>
            <a:ext cx="2124075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</a:pPr>
            <a:r>
              <a:rPr lang="zh-CN" altLang="en-US" sz="2400" dirty="0">
                <a:solidFill>
                  <a:srgbClr val="006699"/>
                </a:solidFill>
                <a:latin typeface="楷体_GB2312" pitchFamily="49" charset="-122"/>
                <a:ea typeface="楷体_GB2312" pitchFamily="49" charset="-122"/>
              </a:rPr>
              <a:t>静电场的环量</a:t>
            </a:r>
            <a:endParaRPr lang="zh-CN" altLang="en-US" sz="2400" dirty="0">
              <a:solidFill>
                <a:srgbClr val="006699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72717" name="Text Box 11"/>
          <p:cNvSpPr txBox="1"/>
          <p:nvPr/>
        </p:nvSpPr>
        <p:spPr>
          <a:xfrm>
            <a:off x="1033463" y="3865563"/>
            <a:ext cx="1882775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</a:pP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</a:rPr>
              <a:t>高斯定理</a:t>
            </a:r>
            <a:endParaRPr lang="zh-CN" altLang="en-US" sz="2400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72707" name="Object 12"/>
          <p:cNvGraphicFramePr/>
          <p:nvPr/>
        </p:nvGraphicFramePr>
        <p:xfrm>
          <a:off x="684213" y="5013325"/>
          <a:ext cx="2103437" cy="1160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4" name="" r:id="rId3" imgW="1054100" imgH="558800" progId="Equation.3">
                  <p:embed/>
                </p:oleObj>
              </mc:Choice>
              <mc:Fallback>
                <p:oleObj name="" r:id="rId3" imgW="1054100" imgH="558800" progId="Equation.3">
                  <p:embed/>
                  <p:pic>
                    <p:nvPicPr>
                      <p:cNvPr id="0" name="图片 368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84213" y="5013325"/>
                        <a:ext cx="2103437" cy="1160463"/>
                      </a:xfrm>
                      <a:prstGeom prst="rect">
                        <a:avLst/>
                      </a:prstGeom>
                      <a:noFill/>
                      <a:ln w="76200" cap="flat" cmpd="sng">
                        <a:solidFill>
                          <a:srgbClr val="A50021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18" name="Text Box 13"/>
          <p:cNvSpPr txBox="1"/>
          <p:nvPr/>
        </p:nvSpPr>
        <p:spPr>
          <a:xfrm>
            <a:off x="6516688" y="4389438"/>
            <a:ext cx="17399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环路定理</a:t>
            </a:r>
            <a:endParaRPr lang="zh-CN" altLang="en-US" sz="2400" dirty="0"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72708" name="Object 14"/>
          <p:cNvGraphicFramePr/>
          <p:nvPr/>
        </p:nvGraphicFramePr>
        <p:xfrm>
          <a:off x="6300788" y="5516563"/>
          <a:ext cx="1811337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5" name="" r:id="rId5" imgW="735965" imgH="304800" progId="Equation.3">
                  <p:embed/>
                </p:oleObj>
              </mc:Choice>
              <mc:Fallback>
                <p:oleObj name="" r:id="rId5" imgW="735965" imgH="304800" progId="Equation.3">
                  <p:embed/>
                  <p:pic>
                    <p:nvPicPr>
                      <p:cNvPr id="0" name="图片 368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300788" y="5516563"/>
                        <a:ext cx="1811337" cy="650875"/>
                      </a:xfrm>
                      <a:prstGeom prst="rect">
                        <a:avLst/>
                      </a:prstGeom>
                      <a:noFill/>
                      <a:ln w="76200" cap="flat" cmpd="sng">
                        <a:solidFill>
                          <a:srgbClr val="A50021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19" name="Text Box 15"/>
          <p:cNvSpPr txBox="1"/>
          <p:nvPr/>
        </p:nvSpPr>
        <p:spPr>
          <a:xfrm>
            <a:off x="3900488" y="4619625"/>
            <a:ext cx="1968500" cy="8223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algn="ctr" eaLnBrk="1" hangingPunct="1">
              <a:spcBef>
                <a:spcPct val="50000"/>
              </a:spcBef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连续带电体叠加原理</a:t>
            </a:r>
            <a:endParaRPr lang="zh-CN" altLang="en-US" sz="2400" dirty="0"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72709" name="Object 16"/>
          <p:cNvGraphicFramePr/>
          <p:nvPr/>
        </p:nvGraphicFramePr>
        <p:xfrm>
          <a:off x="4068763" y="5514975"/>
          <a:ext cx="1606550" cy="72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6" name="" r:id="rId7" imgW="622300" imgH="292100" progId="Equation.3">
                  <p:embed/>
                </p:oleObj>
              </mc:Choice>
              <mc:Fallback>
                <p:oleObj name="" r:id="rId7" imgW="622300" imgH="292100" progId="Equation.3">
                  <p:embed/>
                  <p:pic>
                    <p:nvPicPr>
                      <p:cNvPr id="0" name="图片 368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068763" y="5514975"/>
                        <a:ext cx="1606550" cy="7223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20" name="Line 17"/>
          <p:cNvSpPr/>
          <p:nvPr/>
        </p:nvSpPr>
        <p:spPr>
          <a:xfrm>
            <a:off x="1739900" y="3484563"/>
            <a:ext cx="0" cy="381000"/>
          </a:xfrm>
          <a:prstGeom prst="line">
            <a:avLst/>
          </a:prstGeom>
          <a:ln w="38100" cap="flat" cmpd="sng">
            <a:solidFill>
              <a:srgbClr val="A5002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72721" name="Line 18"/>
          <p:cNvSpPr/>
          <p:nvPr/>
        </p:nvSpPr>
        <p:spPr>
          <a:xfrm>
            <a:off x="1739900" y="4322763"/>
            <a:ext cx="0" cy="609600"/>
          </a:xfrm>
          <a:prstGeom prst="line">
            <a:avLst/>
          </a:prstGeom>
          <a:ln w="38100" cap="flat" cmpd="sng">
            <a:solidFill>
              <a:srgbClr val="A5002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72722" name="Line 19"/>
          <p:cNvSpPr/>
          <p:nvPr/>
        </p:nvSpPr>
        <p:spPr>
          <a:xfrm>
            <a:off x="4778375" y="2698750"/>
            <a:ext cx="0" cy="381000"/>
          </a:xfrm>
          <a:prstGeom prst="line">
            <a:avLst/>
          </a:prstGeom>
          <a:ln w="38100" cap="flat" cmpd="sng">
            <a:solidFill>
              <a:srgbClr val="A5002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72723" name="Line 20"/>
          <p:cNvSpPr/>
          <p:nvPr/>
        </p:nvSpPr>
        <p:spPr>
          <a:xfrm>
            <a:off x="4784725" y="3917950"/>
            <a:ext cx="0" cy="609600"/>
          </a:xfrm>
          <a:prstGeom prst="line">
            <a:avLst/>
          </a:prstGeom>
          <a:ln w="38100" cap="flat" cmpd="sng">
            <a:solidFill>
              <a:srgbClr val="A5002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72724" name="Line 21"/>
          <p:cNvSpPr/>
          <p:nvPr/>
        </p:nvSpPr>
        <p:spPr>
          <a:xfrm>
            <a:off x="7199313" y="3360738"/>
            <a:ext cx="0" cy="1066800"/>
          </a:xfrm>
          <a:prstGeom prst="line">
            <a:avLst/>
          </a:prstGeom>
          <a:ln w="38100" cap="flat" cmpd="sng">
            <a:solidFill>
              <a:srgbClr val="A5002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72725" name="Line 22"/>
          <p:cNvSpPr/>
          <p:nvPr/>
        </p:nvSpPr>
        <p:spPr>
          <a:xfrm>
            <a:off x="7199313" y="3817938"/>
            <a:ext cx="762000" cy="0"/>
          </a:xfrm>
          <a:prstGeom prst="line">
            <a:avLst/>
          </a:prstGeom>
          <a:ln w="38100" cap="flat" cmpd="sng">
            <a:solidFill>
              <a:srgbClr val="A5002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72726" name="Text Box 23"/>
          <p:cNvSpPr txBox="1"/>
          <p:nvPr/>
        </p:nvSpPr>
        <p:spPr>
          <a:xfrm>
            <a:off x="7800975" y="3597275"/>
            <a:ext cx="990600" cy="457200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 anchor="ctr">
            <a:spAutoFit/>
          </a:bodyPr>
          <a:p>
            <a:pPr lvl="0" algn="ctr" eaLnBrk="1" hangingPunct="1">
              <a:spcBef>
                <a:spcPct val="50000"/>
              </a:spcBef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电势</a:t>
            </a:r>
            <a:endParaRPr lang="zh-CN" altLang="en-US" sz="2400" dirty="0"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72710" name="Object 24"/>
          <p:cNvGraphicFramePr/>
          <p:nvPr/>
        </p:nvGraphicFramePr>
        <p:xfrm>
          <a:off x="862013" y="2722563"/>
          <a:ext cx="1968500" cy="633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" name="" r:id="rId9" imgW="812165" imgH="279400" progId="Equation.DSMT4">
                  <p:embed/>
                </p:oleObj>
              </mc:Choice>
              <mc:Fallback>
                <p:oleObj name="" r:id="rId9" imgW="812165" imgH="279400" progId="Equation.DSMT4">
                  <p:embed/>
                  <p:pic>
                    <p:nvPicPr>
                      <p:cNvPr id="0" name="图片 3686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862013" y="2722563"/>
                        <a:ext cx="1968500" cy="6334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27" name="Line 25"/>
          <p:cNvSpPr/>
          <p:nvPr/>
        </p:nvSpPr>
        <p:spPr>
          <a:xfrm>
            <a:off x="7199313" y="4846638"/>
            <a:ext cx="0" cy="609600"/>
          </a:xfrm>
          <a:prstGeom prst="line">
            <a:avLst/>
          </a:prstGeom>
          <a:ln w="38100" cap="flat" cmpd="sng">
            <a:solidFill>
              <a:srgbClr val="A50021"/>
            </a:solidFill>
            <a:prstDash val="solid"/>
            <a:headEnd type="none" w="med" len="med"/>
            <a:tailEnd type="triangle" w="med" len="med"/>
          </a:ln>
        </p:spPr>
      </p:sp>
      <p:graphicFrame>
        <p:nvGraphicFramePr>
          <p:cNvPr id="72711" name="Object 26"/>
          <p:cNvGraphicFramePr/>
          <p:nvPr/>
        </p:nvGraphicFramePr>
        <p:xfrm>
          <a:off x="6456363" y="2589213"/>
          <a:ext cx="18034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8" name="" r:id="rId11" imgW="494665" imgH="304800" progId="Equation.3">
                  <p:embed/>
                </p:oleObj>
              </mc:Choice>
              <mc:Fallback>
                <p:oleObj name="" r:id="rId11" imgW="494665" imgH="304800" progId="Equation.3">
                  <p:embed/>
                  <p:pic>
                    <p:nvPicPr>
                      <p:cNvPr id="0" name="图片 3687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456363" y="2589213"/>
                        <a:ext cx="1803400" cy="698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28" name="Text Box 27"/>
          <p:cNvSpPr txBox="1"/>
          <p:nvPr/>
        </p:nvSpPr>
        <p:spPr>
          <a:xfrm>
            <a:off x="1692275" y="1339850"/>
            <a:ext cx="575945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</a:pPr>
            <a:r>
              <a:rPr lang="zh-CN" altLang="en-US" sz="2400" dirty="0">
                <a:solidFill>
                  <a:srgbClr val="FF5050"/>
                </a:solidFill>
                <a:latin typeface="楷体_GB2312" pitchFamily="49" charset="-122"/>
                <a:ea typeface="楷体_GB2312" pitchFamily="49" charset="-122"/>
              </a:rPr>
              <a:t>静电场线：</a:t>
            </a:r>
            <a:r>
              <a:rPr lang="zh-CN" altLang="en-US" sz="2400" dirty="0">
                <a:solidFill>
                  <a:srgbClr val="006699"/>
                </a:solidFill>
                <a:latin typeface="楷体_GB2312" pitchFamily="49" charset="-122"/>
                <a:ea typeface="楷体_GB2312" pitchFamily="49" charset="-122"/>
              </a:rPr>
              <a:t>起始于正电荷终止于负电荷                                </a:t>
            </a:r>
            <a:endParaRPr lang="zh-CN" altLang="en-US" sz="2400" dirty="0">
              <a:solidFill>
                <a:srgbClr val="006699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72729" name="Rectangle 28"/>
          <p:cNvSpPr/>
          <p:nvPr/>
        </p:nvSpPr>
        <p:spPr>
          <a:xfrm>
            <a:off x="2843213" y="404813"/>
            <a:ext cx="3206750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 eaLnBrk="0" hangingPunct="0">
              <a:spcBef>
                <a:spcPct val="50000"/>
              </a:spcBef>
            </a:pPr>
            <a:r>
              <a:rPr lang="zh-CN" altLang="en-US" dirty="0">
                <a:solidFill>
                  <a:srgbClr val="660066"/>
                </a:solidFill>
                <a:latin typeface="隶书" pitchFamily="49" charset="-122"/>
                <a:ea typeface="隶书" pitchFamily="49" charset="-122"/>
              </a:rPr>
              <a:t>电场和磁场的对比 </a:t>
            </a:r>
            <a:endParaRPr lang="zh-CN" altLang="en-US" dirty="0">
              <a:solidFill>
                <a:srgbClr val="660066"/>
              </a:solidFill>
              <a:latin typeface="隶书" pitchFamily="49" charset="-122"/>
              <a:ea typeface="隶书" pitchFamily="49" charset="-122"/>
            </a:endParaRPr>
          </a:p>
        </p:txBody>
      </p:sp>
    </p:spTree>
  </p:cSld>
  <p:clrMapOvr>
    <a:masterClrMapping/>
  </p:clrMapOvr>
  <p:transition>
    <p:strips/>
  </p:transition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3736" name="Text Box 2"/>
          <p:cNvSpPr txBox="1"/>
          <p:nvPr/>
        </p:nvSpPr>
        <p:spPr>
          <a:xfrm>
            <a:off x="2700338" y="714375"/>
            <a:ext cx="3959225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稳恒电流的磁场</a:t>
            </a:r>
            <a:r>
              <a:rPr lang="en-US" altLang="zh-CN" sz="2400" dirty="0">
                <a:solidFill>
                  <a:srgbClr val="A50021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2400" dirty="0">
                <a:solidFill>
                  <a:srgbClr val="A50021"/>
                </a:solidFill>
                <a:latin typeface="楷体_GB2312" pitchFamily="49" charset="-122"/>
                <a:ea typeface="楷体_GB2312" pitchFamily="49" charset="-122"/>
              </a:rPr>
              <a:t>静磁场）</a:t>
            </a:r>
            <a:endParaRPr lang="zh-CN" altLang="en-US" sz="2400" dirty="0">
              <a:latin typeface="楷体_GB2312" pitchFamily="49" charset="-122"/>
              <a:ea typeface="楷体_GB2312" pitchFamily="49" charset="-122"/>
            </a:endParaRPr>
          </a:p>
        </p:txBody>
      </p:sp>
      <p:grpSp>
        <p:nvGrpSpPr>
          <p:cNvPr id="73737" name="Group 3"/>
          <p:cNvGrpSpPr/>
          <p:nvPr/>
        </p:nvGrpSpPr>
        <p:grpSpPr>
          <a:xfrm>
            <a:off x="1330325" y="1674813"/>
            <a:ext cx="6337300" cy="682625"/>
            <a:chOff x="672" y="1008"/>
            <a:chExt cx="4416" cy="432"/>
          </a:xfrm>
        </p:grpSpPr>
        <p:sp>
          <p:nvSpPr>
            <p:cNvPr id="73752" name="AutoShape 4"/>
            <p:cNvSpPr/>
            <p:nvPr/>
          </p:nvSpPr>
          <p:spPr>
            <a:xfrm rot="5400000">
              <a:off x="2736" y="-1056"/>
              <a:ext cx="288" cy="4416"/>
            </a:xfrm>
            <a:prstGeom prst="leftBrace">
              <a:avLst>
                <a:gd name="adj1" fmla="val 127777"/>
                <a:gd name="adj2" fmla="val 50000"/>
              </a:avLst>
            </a:prstGeom>
            <a:noFill/>
            <a:ln w="57150" cap="flat" cmpd="sng">
              <a:solidFill>
                <a:srgbClr val="A5002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3753" name="Line 5"/>
            <p:cNvSpPr/>
            <p:nvPr/>
          </p:nvSpPr>
          <p:spPr>
            <a:xfrm>
              <a:off x="2880" y="1056"/>
              <a:ext cx="0" cy="240"/>
            </a:xfrm>
            <a:prstGeom prst="line">
              <a:avLst/>
            </a:prstGeom>
            <a:ln w="57150" cap="flat" cmpd="sng">
              <a:solidFill>
                <a:srgbClr val="A5002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73754" name="Line 6"/>
            <p:cNvSpPr/>
            <p:nvPr/>
          </p:nvSpPr>
          <p:spPr>
            <a:xfrm>
              <a:off x="5088" y="1296"/>
              <a:ext cx="0" cy="144"/>
            </a:xfrm>
            <a:prstGeom prst="line">
              <a:avLst/>
            </a:prstGeom>
            <a:ln w="57150" cap="flat" cmpd="sng">
              <a:solidFill>
                <a:srgbClr val="A5002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73755" name="Line 7"/>
            <p:cNvSpPr/>
            <p:nvPr/>
          </p:nvSpPr>
          <p:spPr>
            <a:xfrm>
              <a:off x="672" y="1296"/>
              <a:ext cx="0" cy="144"/>
            </a:xfrm>
            <a:prstGeom prst="line">
              <a:avLst/>
            </a:prstGeom>
            <a:ln w="57150" cap="flat" cmpd="sng">
              <a:solidFill>
                <a:srgbClr val="A50021"/>
              </a:solidFill>
              <a:prstDash val="solid"/>
              <a:headEnd type="none" w="med" len="med"/>
              <a:tailEnd type="triangle" w="med" len="med"/>
            </a:ln>
          </p:spPr>
        </p:sp>
      </p:grpSp>
      <p:sp>
        <p:nvSpPr>
          <p:cNvPr id="73738" name="Text Box 8"/>
          <p:cNvSpPr txBox="1"/>
          <p:nvPr/>
        </p:nvSpPr>
        <p:spPr>
          <a:xfrm>
            <a:off x="376238" y="2290763"/>
            <a:ext cx="1905000" cy="8223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algn="ctr" eaLnBrk="1" hangingPunct="1">
              <a:spcBef>
                <a:spcPct val="50000"/>
              </a:spcBef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稳恒磁场的通量</a:t>
            </a:r>
            <a:endParaRPr lang="zh-CN" altLang="en-US" sz="2400" dirty="0"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73730" name="Object 9"/>
          <p:cNvGraphicFramePr/>
          <p:nvPr/>
        </p:nvGraphicFramePr>
        <p:xfrm>
          <a:off x="488950" y="3176588"/>
          <a:ext cx="1778000" cy="79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9" name="" r:id="rId1" imgW="850265" imgH="381000" progId="Equation.DSMT4">
                  <p:embed/>
                </p:oleObj>
              </mc:Choice>
              <mc:Fallback>
                <p:oleObj name="" r:id="rId1" imgW="850265" imgH="381000" progId="Equation.DSMT4">
                  <p:embed/>
                  <p:pic>
                    <p:nvPicPr>
                      <p:cNvPr id="0" name="图片 368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88950" y="3176588"/>
                        <a:ext cx="1778000" cy="7921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39" name="Line 10"/>
          <p:cNvSpPr/>
          <p:nvPr/>
        </p:nvSpPr>
        <p:spPr>
          <a:xfrm>
            <a:off x="1247775" y="4035425"/>
            <a:ext cx="1588" cy="457200"/>
          </a:xfrm>
          <a:prstGeom prst="line">
            <a:avLst/>
          </a:prstGeom>
          <a:ln w="57150" cap="flat" cmpd="sng">
            <a:solidFill>
              <a:srgbClr val="A5002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73740" name="Text Box 11"/>
          <p:cNvSpPr txBox="1"/>
          <p:nvPr/>
        </p:nvSpPr>
        <p:spPr>
          <a:xfrm>
            <a:off x="576263" y="4605338"/>
            <a:ext cx="1855787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高斯定理</a:t>
            </a:r>
            <a:endParaRPr lang="zh-CN" altLang="en-US" sz="2400" dirty="0"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73731" name="Object 12"/>
          <p:cNvGraphicFramePr/>
          <p:nvPr/>
        </p:nvGraphicFramePr>
        <p:xfrm>
          <a:off x="376238" y="5062855"/>
          <a:ext cx="2189162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0" name="" r:id="rId3" imgW="799465" imgH="381000" progId="Equation.3">
                  <p:embed/>
                </p:oleObj>
              </mc:Choice>
              <mc:Fallback>
                <p:oleObj name="" r:id="rId3" imgW="799465" imgH="381000" progId="Equation.3">
                  <p:embed/>
                  <p:pic>
                    <p:nvPicPr>
                      <p:cNvPr id="0" name="图片 368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76238" y="5062855"/>
                        <a:ext cx="2189162" cy="8985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3741" name="Group 13"/>
          <p:cNvGrpSpPr/>
          <p:nvPr/>
        </p:nvGrpSpPr>
        <p:grpSpPr>
          <a:xfrm>
            <a:off x="3765550" y="2128838"/>
            <a:ext cx="1814513" cy="465137"/>
            <a:chOff x="2112" y="873"/>
            <a:chExt cx="1017" cy="259"/>
          </a:xfrm>
        </p:grpSpPr>
        <p:sp>
          <p:nvSpPr>
            <p:cNvPr id="73751" name="Text Box 14"/>
            <p:cNvSpPr txBox="1">
              <a:spLocks noChangeAspect="1"/>
            </p:cNvSpPr>
            <p:nvPr/>
          </p:nvSpPr>
          <p:spPr>
            <a:xfrm>
              <a:off x="2112" y="873"/>
              <a:ext cx="930" cy="254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eaLnBrk="1" hangingPunct="1">
                <a:spcBef>
                  <a:spcPct val="50000"/>
                </a:spcBef>
              </a:pPr>
              <a:r>
                <a:rPr lang="zh-CN" altLang="en-US" sz="2400" dirty="0">
                  <a:latin typeface="楷体_GB2312" pitchFamily="49" charset="-122"/>
                  <a:ea typeface="楷体_GB2312" pitchFamily="49" charset="-122"/>
                </a:rPr>
                <a:t>电流元</a:t>
              </a:r>
              <a:endParaRPr lang="zh-CN" altLang="en-US" sz="2400" dirty="0">
                <a:latin typeface="楷体_GB2312" pitchFamily="49" charset="-122"/>
                <a:ea typeface="楷体_GB2312" pitchFamily="49" charset="-122"/>
              </a:endParaRPr>
            </a:p>
          </p:txBody>
        </p:sp>
        <p:graphicFrame>
          <p:nvGraphicFramePr>
            <p:cNvPr id="73735" name="Object 15"/>
            <p:cNvGraphicFramePr>
              <a:graphicFrameLocks noChangeAspect="1"/>
            </p:cNvGraphicFramePr>
            <p:nvPr/>
          </p:nvGraphicFramePr>
          <p:xfrm>
            <a:off x="2697" y="890"/>
            <a:ext cx="432" cy="2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91" name="" r:id="rId5" imgW="253365" imgH="215900" progId="Equation.3">
                    <p:embed/>
                  </p:oleObj>
                </mc:Choice>
                <mc:Fallback>
                  <p:oleObj name="" r:id="rId5" imgW="253365" imgH="215900" progId="Equation.3">
                    <p:embed/>
                    <p:pic>
                      <p:nvPicPr>
                        <p:cNvPr id="0" name="图片 3690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2697" y="890"/>
                          <a:ext cx="432" cy="24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3742" name="Text Box 16"/>
          <p:cNvSpPr txBox="1"/>
          <p:nvPr/>
        </p:nvSpPr>
        <p:spPr>
          <a:xfrm>
            <a:off x="3276600" y="4110038"/>
            <a:ext cx="2743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毕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--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萨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- 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拉定律</a:t>
            </a:r>
            <a:endParaRPr lang="zh-CN" altLang="en-US" sz="2400" dirty="0"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73732" name="Object 17"/>
          <p:cNvGraphicFramePr/>
          <p:nvPr/>
        </p:nvGraphicFramePr>
        <p:xfrm>
          <a:off x="3048000" y="3195638"/>
          <a:ext cx="2757488" cy="976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2" name="" r:id="rId7" imgW="1066165" imgH="431800" progId="Equation.3">
                  <p:embed/>
                </p:oleObj>
              </mc:Choice>
              <mc:Fallback>
                <p:oleObj name="" r:id="rId7" imgW="1066165" imgH="431800" progId="Equation.3">
                  <p:embed/>
                  <p:pic>
                    <p:nvPicPr>
                      <p:cNvPr id="0" name="图片 369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048000" y="3195638"/>
                        <a:ext cx="2757488" cy="976312"/>
                      </a:xfrm>
                      <a:prstGeom prst="rect">
                        <a:avLst/>
                      </a:prstGeom>
                      <a:noFill/>
                      <a:ln w="38100" cap="flat" cmpd="sng">
                        <a:solidFill>
                          <a:srgbClr val="A50021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43" name="Line 18"/>
          <p:cNvSpPr/>
          <p:nvPr/>
        </p:nvSpPr>
        <p:spPr>
          <a:xfrm>
            <a:off x="4572000" y="4545013"/>
            <a:ext cx="1588" cy="381000"/>
          </a:xfrm>
          <a:prstGeom prst="line">
            <a:avLst/>
          </a:prstGeom>
          <a:ln w="57150" cap="flat" cmpd="sng">
            <a:solidFill>
              <a:srgbClr val="A5002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73744" name="Text Box 19"/>
          <p:cNvSpPr txBox="1"/>
          <p:nvPr/>
        </p:nvSpPr>
        <p:spPr>
          <a:xfrm>
            <a:off x="3200400" y="4872038"/>
            <a:ext cx="2743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一段电流的磁场</a:t>
            </a:r>
            <a:endParaRPr lang="zh-CN" altLang="en-US" sz="2400" dirty="0"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73733" name="Object 20"/>
          <p:cNvGraphicFramePr/>
          <p:nvPr/>
        </p:nvGraphicFramePr>
        <p:xfrm>
          <a:off x="3744913" y="5259388"/>
          <a:ext cx="1601787" cy="592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3" name="" r:id="rId9" imgW="596900" imgH="292100" progId="Equation.DSMT4">
                  <p:embed/>
                </p:oleObj>
              </mc:Choice>
              <mc:Fallback>
                <p:oleObj name="" r:id="rId9" imgW="596900" imgH="292100" progId="Equation.DSMT4">
                  <p:embed/>
                  <p:pic>
                    <p:nvPicPr>
                      <p:cNvPr id="0" name="图片 3692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744913" y="5259388"/>
                        <a:ext cx="1601787" cy="5921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45" name="Text Box 21"/>
          <p:cNvSpPr txBox="1"/>
          <p:nvPr/>
        </p:nvSpPr>
        <p:spPr>
          <a:xfrm>
            <a:off x="6788150" y="2303463"/>
            <a:ext cx="1930400" cy="8223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algn="ctr" eaLnBrk="1" hangingPunct="1">
              <a:spcBef>
                <a:spcPct val="50000"/>
              </a:spcBef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稳恒磁场的环流</a:t>
            </a:r>
            <a:endParaRPr lang="zh-CN" altLang="en-US" sz="2400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73746" name="Text Box 22"/>
          <p:cNvSpPr txBox="1"/>
          <p:nvPr/>
        </p:nvSpPr>
        <p:spPr>
          <a:xfrm>
            <a:off x="6461125" y="3659188"/>
            <a:ext cx="2182813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安培环流定理</a:t>
            </a:r>
            <a:endParaRPr lang="zh-CN" altLang="en-US" sz="2400" dirty="0"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73734" name="Object 23"/>
          <p:cNvGraphicFramePr/>
          <p:nvPr/>
        </p:nvGraphicFramePr>
        <p:xfrm>
          <a:off x="6300788" y="4116388"/>
          <a:ext cx="2370137" cy="871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4" name="" r:id="rId11" imgW="1193165" imgH="381000" progId="Equation.3">
                  <p:embed/>
                </p:oleObj>
              </mc:Choice>
              <mc:Fallback>
                <p:oleObj name="" r:id="rId11" imgW="1193165" imgH="381000" progId="Equation.3">
                  <p:embed/>
                  <p:pic>
                    <p:nvPicPr>
                      <p:cNvPr id="0" name="图片 3693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300788" y="4116388"/>
                        <a:ext cx="2370137" cy="8715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47" name="Line 24"/>
          <p:cNvSpPr/>
          <p:nvPr/>
        </p:nvSpPr>
        <p:spPr>
          <a:xfrm>
            <a:off x="7756525" y="3125788"/>
            <a:ext cx="1588" cy="457200"/>
          </a:xfrm>
          <a:prstGeom prst="line">
            <a:avLst/>
          </a:prstGeom>
          <a:ln w="57150" cap="flat" cmpd="sng">
            <a:solidFill>
              <a:srgbClr val="A5002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73748" name="Text Box 25"/>
          <p:cNvSpPr txBox="1"/>
          <p:nvPr/>
        </p:nvSpPr>
        <p:spPr>
          <a:xfrm>
            <a:off x="6084888" y="5564188"/>
            <a:ext cx="2808287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学会类比方法！！</a:t>
            </a:r>
            <a:endParaRPr lang="zh-CN" altLang="en-US" sz="2400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73749" name="Line 26"/>
          <p:cNvSpPr/>
          <p:nvPr/>
        </p:nvSpPr>
        <p:spPr>
          <a:xfrm>
            <a:off x="4572000" y="2655888"/>
            <a:ext cx="1588" cy="457200"/>
          </a:xfrm>
          <a:prstGeom prst="line">
            <a:avLst/>
          </a:prstGeom>
          <a:ln w="57150" cap="flat" cmpd="sng">
            <a:solidFill>
              <a:srgbClr val="A5002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73750" name="Text Box 27"/>
          <p:cNvSpPr txBox="1"/>
          <p:nvPr/>
        </p:nvSpPr>
        <p:spPr>
          <a:xfrm>
            <a:off x="2195513" y="1192213"/>
            <a:ext cx="4897437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</a:pPr>
            <a:r>
              <a:rPr lang="zh-CN" altLang="en-US" sz="2400" dirty="0">
                <a:solidFill>
                  <a:srgbClr val="FF5050"/>
                </a:solidFill>
                <a:latin typeface="楷体_GB2312" pitchFamily="49" charset="-122"/>
                <a:ea typeface="楷体_GB2312" pitchFamily="49" charset="-122"/>
              </a:rPr>
              <a:t>静磁场线：</a:t>
            </a:r>
            <a:r>
              <a:rPr lang="zh-CN" altLang="en-US" sz="2400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无头无尾的闭合曲线</a:t>
            </a:r>
            <a:r>
              <a:rPr lang="zh-CN" altLang="en-US" sz="2400" dirty="0">
                <a:solidFill>
                  <a:srgbClr val="A50021"/>
                </a:solidFill>
                <a:latin typeface="楷体_GB2312" pitchFamily="49" charset="-122"/>
                <a:ea typeface="楷体_GB2312" pitchFamily="49" charset="-122"/>
              </a:rPr>
              <a:t>                                </a:t>
            </a:r>
            <a:endParaRPr lang="zh-CN" altLang="en-US" sz="2400" dirty="0">
              <a:solidFill>
                <a:srgbClr val="A50021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>
    <p:strips/>
  </p:transition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732261" name="Object 101"/>
          <p:cNvGraphicFramePr/>
          <p:nvPr/>
        </p:nvGraphicFramePr>
        <p:xfrm>
          <a:off x="6804025" y="2492375"/>
          <a:ext cx="350838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5" name="" r:id="rId1" imgW="127000" imgH="177165" progId="Equation.DSMT4">
                  <p:embed/>
                </p:oleObj>
              </mc:Choice>
              <mc:Fallback>
                <p:oleObj name="" r:id="rId1" imgW="127000" imgH="177165" progId="Equation.DSMT4">
                  <p:embed/>
                  <p:pic>
                    <p:nvPicPr>
                      <p:cNvPr id="0" name="图片 369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804025" y="2492375"/>
                        <a:ext cx="350838" cy="3587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2236" name="Text Box 76"/>
          <p:cNvSpPr txBox="1"/>
          <p:nvPr/>
        </p:nvSpPr>
        <p:spPr>
          <a:xfrm>
            <a:off x="1354138" y="3068638"/>
            <a:ext cx="10985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 eaLnBrk="1" hangingPunct="1"/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</a:rPr>
              <a:t>大小：</a:t>
            </a:r>
            <a:endParaRPr lang="zh-CN" altLang="en-US" sz="2400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732237" name="Text Box 77"/>
          <p:cNvSpPr txBox="1"/>
          <p:nvPr/>
        </p:nvSpPr>
        <p:spPr>
          <a:xfrm>
            <a:off x="1331913" y="3932238"/>
            <a:ext cx="35369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 eaLnBrk="1" hangingPunct="1"/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</a:rPr>
              <a:t>方向：右手螺旋定则确定</a:t>
            </a:r>
            <a:endParaRPr lang="en-US" altLang="zh-CN" sz="2400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732238" name="Object 78"/>
          <p:cNvGraphicFramePr/>
          <p:nvPr/>
        </p:nvGraphicFramePr>
        <p:xfrm>
          <a:off x="2432050" y="3165475"/>
          <a:ext cx="1852613" cy="277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7" name="" r:id="rId3" imgW="1854200" imgH="279400" progId="Equation.3">
                  <p:embed/>
                </p:oleObj>
              </mc:Choice>
              <mc:Fallback>
                <p:oleObj name="" r:id="rId3" imgW="1854200" imgH="279400" progId="Equation.3">
                  <p:embed/>
                  <p:pic>
                    <p:nvPicPr>
                      <p:cNvPr id="0" name="图片 36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32050" y="3165475"/>
                        <a:ext cx="1852613" cy="2778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2239" name="Text Box 79"/>
          <p:cNvSpPr txBox="1"/>
          <p:nvPr/>
        </p:nvSpPr>
        <p:spPr>
          <a:xfrm>
            <a:off x="900113" y="4916488"/>
            <a:ext cx="6192837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/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任意形状载流导线在外磁场中受到的安培力</a:t>
            </a:r>
            <a:endParaRPr lang="zh-CN" altLang="en-US" sz="2400" dirty="0"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732240" name="Object 80"/>
          <p:cNvGraphicFramePr/>
          <p:nvPr/>
        </p:nvGraphicFramePr>
        <p:xfrm>
          <a:off x="2339975" y="5589588"/>
          <a:ext cx="2387600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8" name="" r:id="rId5" imgW="2386330" imgH="533400" progId="Equation.3">
                  <p:embed/>
                </p:oleObj>
              </mc:Choice>
              <mc:Fallback>
                <p:oleObj name="" r:id="rId5" imgW="2386330" imgH="533400" progId="Equation.3">
                  <p:embed/>
                  <p:pic>
                    <p:nvPicPr>
                      <p:cNvPr id="0" name="图片 369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339975" y="5589588"/>
                        <a:ext cx="2387600" cy="5318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2241" name="Object 81"/>
          <p:cNvGraphicFramePr/>
          <p:nvPr/>
        </p:nvGraphicFramePr>
        <p:xfrm>
          <a:off x="2555875" y="2347913"/>
          <a:ext cx="1574800" cy="328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9" name="" r:id="rId7" imgW="1574165" imgH="330200" progId="Equation.3">
                  <p:embed/>
                </p:oleObj>
              </mc:Choice>
              <mc:Fallback>
                <p:oleObj name="" r:id="rId7" imgW="1574165" imgH="330200" progId="Equation.3">
                  <p:embed/>
                  <p:pic>
                    <p:nvPicPr>
                      <p:cNvPr id="0" name="图片 369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555875" y="2347913"/>
                        <a:ext cx="1574800" cy="3286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2242" name="Rectangle 82"/>
          <p:cNvSpPr/>
          <p:nvPr/>
        </p:nvSpPr>
        <p:spPr>
          <a:xfrm>
            <a:off x="1258888" y="2276475"/>
            <a:ext cx="1103312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algn="ctr" eaLnBrk="1" hangingPunct="1"/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</a:rPr>
              <a:t>安培力</a:t>
            </a:r>
            <a:endParaRPr lang="zh-CN" altLang="en-US" sz="2400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74767" name="Rectangle 103"/>
          <p:cNvSpPr/>
          <p:nvPr/>
        </p:nvSpPr>
        <p:spPr>
          <a:xfrm>
            <a:off x="395288" y="1341438"/>
            <a:ext cx="4824412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0" hangingPunct="0"/>
            <a:r>
              <a:rPr lang="zh-CN" altLang="en-US" dirty="0">
                <a:solidFill>
                  <a:srgbClr val="660066"/>
                </a:solidFill>
                <a:latin typeface="Times New Roman" panose="02020603050405020304" pitchFamily="18" charset="0"/>
                <a:ea typeface="隶书" pitchFamily="49" charset="-122"/>
              </a:rPr>
              <a:t>一、  磁场对载流导线的作用</a:t>
            </a:r>
            <a:endParaRPr lang="zh-CN" altLang="en-US" dirty="0">
              <a:solidFill>
                <a:srgbClr val="660066"/>
              </a:solidFill>
              <a:latin typeface="Times New Roman" panose="02020603050405020304" pitchFamily="18" charset="0"/>
              <a:ea typeface="隶书" pitchFamily="49" charset="-122"/>
            </a:endParaRPr>
          </a:p>
        </p:txBody>
      </p:sp>
      <p:sp>
        <p:nvSpPr>
          <p:cNvPr id="74768" name="Text Box 107"/>
          <p:cNvSpPr txBox="1"/>
          <p:nvPr/>
        </p:nvSpPr>
        <p:spPr>
          <a:xfrm>
            <a:off x="2482850" y="649288"/>
            <a:ext cx="5329238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0" hangingPunct="0">
              <a:spcBef>
                <a:spcPct val="50000"/>
              </a:spcBef>
            </a:pPr>
            <a:r>
              <a:rPr lang="en-US" altLang="zh-CN" sz="3200" dirty="0">
                <a:latin typeface="Times New Roman" panose="02020603050405020304" pitchFamily="18" charset="0"/>
                <a:ea typeface="楷体_GB2312" pitchFamily="49" charset="-122"/>
              </a:rPr>
              <a:t>§5  </a:t>
            </a:r>
            <a:r>
              <a:rPr lang="zh-CN" altLang="en-US" sz="3200" dirty="0">
                <a:latin typeface="Times New Roman" panose="02020603050405020304" pitchFamily="18" charset="0"/>
                <a:ea typeface="楷体_GB2312" pitchFamily="49" charset="-122"/>
              </a:rPr>
              <a:t>磁场对电流的作用</a:t>
            </a:r>
            <a:endParaRPr lang="zh-CN" altLang="en-US" sz="3200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pSp>
        <p:nvGrpSpPr>
          <p:cNvPr id="74769" name="Group 85"/>
          <p:cNvGrpSpPr/>
          <p:nvPr/>
        </p:nvGrpSpPr>
        <p:grpSpPr>
          <a:xfrm>
            <a:off x="5349875" y="2306638"/>
            <a:ext cx="3038475" cy="2058987"/>
            <a:chOff x="3098" y="1444"/>
            <a:chExt cx="1884" cy="1298"/>
          </a:xfrm>
        </p:grpSpPr>
        <p:sp>
          <p:nvSpPr>
            <p:cNvPr id="74780" name="Arc 86"/>
            <p:cNvSpPr/>
            <p:nvPr/>
          </p:nvSpPr>
          <p:spPr>
            <a:xfrm rot="8705960" flipV="1">
              <a:off x="3098" y="1444"/>
              <a:ext cx="1472" cy="588"/>
            </a:xfrm>
            <a:custGeom>
              <a:avLst/>
              <a:gdLst>
                <a:gd name="txL" fmla="*/ 0 w 32583"/>
                <a:gd name="txT" fmla="*/ 0 h 21600"/>
                <a:gd name="txR" fmla="*/ 32583 w 32583"/>
                <a:gd name="txB" fmla="*/ 21600 h 21600"/>
              </a:gdLst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txL" t="txT" r="txR" b="txB"/>
              <a:pathLst>
                <a:path w="32583" h="21600" fill="none">
                  <a:moveTo>
                    <a:pt x="-1" y="8411"/>
                  </a:moveTo>
                  <a:cubicBezTo>
                    <a:pt x="4089" y="3107"/>
                    <a:pt x="10408" y="-1"/>
                    <a:pt x="17106" y="0"/>
                  </a:cubicBezTo>
                  <a:cubicBezTo>
                    <a:pt x="22934" y="0"/>
                    <a:pt x="28516" y="2355"/>
                    <a:pt x="32582" y="6532"/>
                  </a:cubicBezTo>
                </a:path>
                <a:path w="32583" h="21600" stroke="0">
                  <a:moveTo>
                    <a:pt x="-1" y="8411"/>
                  </a:moveTo>
                  <a:cubicBezTo>
                    <a:pt x="4089" y="3107"/>
                    <a:pt x="10408" y="-1"/>
                    <a:pt x="17106" y="0"/>
                  </a:cubicBezTo>
                  <a:cubicBezTo>
                    <a:pt x="22934" y="0"/>
                    <a:pt x="28516" y="2355"/>
                    <a:pt x="32582" y="6532"/>
                  </a:cubicBezTo>
                  <a:lnTo>
                    <a:pt x="17106" y="21600"/>
                  </a:lnTo>
                  <a:close/>
                </a:path>
              </a:pathLst>
            </a:custGeom>
            <a:noFill/>
            <a:ln w="19050" cap="flat" cmpd="sng">
              <a:solidFill>
                <a:srgbClr val="FF0000"/>
              </a:solidFill>
              <a:prstDash val="solid"/>
              <a:round/>
              <a:headEnd type="triangle" w="med" len="med"/>
              <a:tailEnd type="none" w="med" len="med"/>
            </a:ln>
          </p:spPr>
          <p:txBody>
            <a:bodyPr wrap="none" anchor="ctr"/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4781" name="Arc 87"/>
            <p:cNvSpPr/>
            <p:nvPr/>
          </p:nvSpPr>
          <p:spPr>
            <a:xfrm rot="8705960" flipV="1">
              <a:off x="3334" y="1834"/>
              <a:ext cx="1472" cy="588"/>
            </a:xfrm>
            <a:custGeom>
              <a:avLst/>
              <a:gdLst>
                <a:gd name="txL" fmla="*/ 0 w 32583"/>
                <a:gd name="txT" fmla="*/ 0 h 21600"/>
                <a:gd name="txR" fmla="*/ 32583 w 32583"/>
                <a:gd name="txB" fmla="*/ 21600 h 21600"/>
              </a:gdLst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txL" t="txT" r="txR" b="txB"/>
              <a:pathLst>
                <a:path w="32583" h="21600" fill="none">
                  <a:moveTo>
                    <a:pt x="-1" y="8411"/>
                  </a:moveTo>
                  <a:cubicBezTo>
                    <a:pt x="4089" y="3107"/>
                    <a:pt x="10408" y="-1"/>
                    <a:pt x="17106" y="0"/>
                  </a:cubicBezTo>
                  <a:cubicBezTo>
                    <a:pt x="22934" y="0"/>
                    <a:pt x="28516" y="2355"/>
                    <a:pt x="32582" y="6532"/>
                  </a:cubicBezTo>
                </a:path>
                <a:path w="32583" h="21600" stroke="0">
                  <a:moveTo>
                    <a:pt x="-1" y="8411"/>
                  </a:moveTo>
                  <a:cubicBezTo>
                    <a:pt x="4089" y="3107"/>
                    <a:pt x="10408" y="-1"/>
                    <a:pt x="17106" y="0"/>
                  </a:cubicBezTo>
                  <a:cubicBezTo>
                    <a:pt x="22934" y="0"/>
                    <a:pt x="28516" y="2355"/>
                    <a:pt x="32582" y="6532"/>
                  </a:cubicBezTo>
                  <a:lnTo>
                    <a:pt x="17106" y="21600"/>
                  </a:lnTo>
                  <a:close/>
                </a:path>
              </a:pathLst>
            </a:custGeom>
            <a:noFill/>
            <a:ln w="19050" cap="flat" cmpd="sng">
              <a:solidFill>
                <a:srgbClr val="FF0000"/>
              </a:solidFill>
              <a:prstDash val="solid"/>
              <a:round/>
              <a:headEnd type="triangle" w="med" len="med"/>
              <a:tailEnd type="none" w="med" len="med"/>
            </a:ln>
          </p:spPr>
          <p:txBody>
            <a:bodyPr wrap="none" anchor="ctr"/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4782" name="Arc 88"/>
            <p:cNvSpPr/>
            <p:nvPr/>
          </p:nvSpPr>
          <p:spPr>
            <a:xfrm rot="8450628" flipV="1">
              <a:off x="3510" y="2154"/>
              <a:ext cx="1472" cy="588"/>
            </a:xfrm>
            <a:custGeom>
              <a:avLst/>
              <a:gdLst>
                <a:gd name="txL" fmla="*/ 0 w 32583"/>
                <a:gd name="txT" fmla="*/ 0 h 21600"/>
                <a:gd name="txR" fmla="*/ 32583 w 32583"/>
                <a:gd name="txB" fmla="*/ 21600 h 21600"/>
              </a:gdLst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txL" t="txT" r="txR" b="txB"/>
              <a:pathLst>
                <a:path w="32583" h="21600" fill="none">
                  <a:moveTo>
                    <a:pt x="-1" y="8411"/>
                  </a:moveTo>
                  <a:cubicBezTo>
                    <a:pt x="4089" y="3107"/>
                    <a:pt x="10408" y="-1"/>
                    <a:pt x="17106" y="0"/>
                  </a:cubicBezTo>
                  <a:cubicBezTo>
                    <a:pt x="22934" y="0"/>
                    <a:pt x="28516" y="2355"/>
                    <a:pt x="32582" y="6532"/>
                  </a:cubicBezTo>
                </a:path>
                <a:path w="32583" h="21600" stroke="0">
                  <a:moveTo>
                    <a:pt x="-1" y="8411"/>
                  </a:moveTo>
                  <a:cubicBezTo>
                    <a:pt x="4089" y="3107"/>
                    <a:pt x="10408" y="-1"/>
                    <a:pt x="17106" y="0"/>
                  </a:cubicBezTo>
                  <a:cubicBezTo>
                    <a:pt x="22934" y="0"/>
                    <a:pt x="28516" y="2355"/>
                    <a:pt x="32582" y="6532"/>
                  </a:cubicBezTo>
                  <a:lnTo>
                    <a:pt x="17106" y="21600"/>
                  </a:lnTo>
                  <a:close/>
                </a:path>
              </a:pathLst>
            </a:custGeom>
            <a:noFill/>
            <a:ln w="19050" cap="flat" cmpd="sng">
              <a:solidFill>
                <a:srgbClr val="FF0000"/>
              </a:solidFill>
              <a:prstDash val="solid"/>
              <a:round/>
              <a:headEnd type="triangle" w="med" len="med"/>
              <a:tailEnd type="none" w="med" len="med"/>
            </a:ln>
          </p:spPr>
          <p:txBody>
            <a:bodyPr wrap="none" anchor="ctr"/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aphicFrame>
        <p:nvGraphicFramePr>
          <p:cNvPr id="74758" name="Object 89"/>
          <p:cNvGraphicFramePr/>
          <p:nvPr/>
        </p:nvGraphicFramePr>
        <p:xfrm>
          <a:off x="7785100" y="2286000"/>
          <a:ext cx="244475" cy="303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6" name="" r:id="rId9" imgW="241300" imgH="304800" progId="Equation.3">
                  <p:embed/>
                </p:oleObj>
              </mc:Choice>
              <mc:Fallback>
                <p:oleObj name="" r:id="rId9" imgW="241300" imgH="304800" progId="Equation.3">
                  <p:embed/>
                  <p:pic>
                    <p:nvPicPr>
                      <p:cNvPr id="0" name="图片 369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785100" y="2286000"/>
                        <a:ext cx="244475" cy="3032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4770" name="Group 90"/>
          <p:cNvGrpSpPr/>
          <p:nvPr/>
        </p:nvGrpSpPr>
        <p:grpSpPr>
          <a:xfrm>
            <a:off x="6478588" y="2278063"/>
            <a:ext cx="800100" cy="1430337"/>
            <a:chOff x="3787" y="1622"/>
            <a:chExt cx="496" cy="902"/>
          </a:xfrm>
        </p:grpSpPr>
        <p:sp>
          <p:nvSpPr>
            <p:cNvPr id="74778" name="Freeform 91"/>
            <p:cNvSpPr/>
            <p:nvPr/>
          </p:nvSpPr>
          <p:spPr>
            <a:xfrm>
              <a:off x="3787" y="1622"/>
              <a:ext cx="496" cy="902"/>
            </a:xfrm>
            <a:custGeom>
              <a:avLst/>
              <a:gdLst>
                <a:gd name="txL" fmla="*/ 0 w 496"/>
                <a:gd name="txT" fmla="*/ 0 h 902"/>
                <a:gd name="txR" fmla="*/ 496 w 496"/>
                <a:gd name="txB" fmla="*/ 902 h 902"/>
              </a:gdLst>
              <a:ahLst/>
              <a:cxnLst>
                <a:cxn ang="0">
                  <a:pos x="0" y="902"/>
                </a:cxn>
                <a:cxn ang="0">
                  <a:pos x="124" y="666"/>
                </a:cxn>
                <a:cxn ang="0">
                  <a:pos x="160" y="474"/>
                </a:cxn>
                <a:cxn ang="0">
                  <a:pos x="188" y="200"/>
                </a:cxn>
                <a:cxn ang="0">
                  <a:pos x="288" y="60"/>
                </a:cxn>
                <a:cxn ang="0">
                  <a:pos x="496" y="0"/>
                </a:cxn>
              </a:cxnLst>
              <a:rect l="txL" t="txT" r="txR" b="txB"/>
              <a:pathLst>
                <a:path w="496" h="902">
                  <a:moveTo>
                    <a:pt x="0" y="902"/>
                  </a:moveTo>
                  <a:cubicBezTo>
                    <a:pt x="21" y="863"/>
                    <a:pt x="97" y="737"/>
                    <a:pt x="124" y="666"/>
                  </a:cubicBezTo>
                  <a:cubicBezTo>
                    <a:pt x="151" y="595"/>
                    <a:pt x="149" y="552"/>
                    <a:pt x="160" y="474"/>
                  </a:cubicBezTo>
                  <a:cubicBezTo>
                    <a:pt x="171" y="396"/>
                    <a:pt x="167" y="269"/>
                    <a:pt x="188" y="200"/>
                  </a:cubicBezTo>
                  <a:cubicBezTo>
                    <a:pt x="209" y="131"/>
                    <a:pt x="237" y="93"/>
                    <a:pt x="288" y="60"/>
                  </a:cubicBezTo>
                  <a:cubicBezTo>
                    <a:pt x="339" y="27"/>
                    <a:pt x="453" y="12"/>
                    <a:pt x="496" y="0"/>
                  </a:cubicBez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4779" name="Line 92"/>
            <p:cNvSpPr/>
            <p:nvPr/>
          </p:nvSpPr>
          <p:spPr>
            <a:xfrm flipV="1">
              <a:off x="3882" y="2251"/>
              <a:ext cx="46" cy="9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</p:grpSp>
      <p:graphicFrame>
        <p:nvGraphicFramePr>
          <p:cNvPr id="74759" name="Object 97"/>
          <p:cNvGraphicFramePr/>
          <p:nvPr/>
        </p:nvGraphicFramePr>
        <p:xfrm>
          <a:off x="6262688" y="3476625"/>
          <a:ext cx="231775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0" name="" r:id="rId11" imgW="228600" imgH="266065" progId="Equation.3">
                  <p:embed/>
                </p:oleObj>
              </mc:Choice>
              <mc:Fallback>
                <p:oleObj name="" r:id="rId11" imgW="228600" imgH="266065" progId="Equation.3">
                  <p:embed/>
                  <p:pic>
                    <p:nvPicPr>
                      <p:cNvPr id="0" name="图片 3699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262688" y="3476625"/>
                        <a:ext cx="231775" cy="266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60" name="Object 98"/>
          <p:cNvGraphicFramePr/>
          <p:nvPr/>
        </p:nvGraphicFramePr>
        <p:xfrm>
          <a:off x="6665913" y="3278188"/>
          <a:ext cx="206375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1" name="" r:id="rId13" imgW="203200" imgH="292100" progId="Equation.3">
                  <p:embed/>
                </p:oleObj>
              </mc:Choice>
              <mc:Fallback>
                <p:oleObj name="" r:id="rId13" imgW="203200" imgH="292100" progId="Equation.3">
                  <p:embed/>
                  <p:pic>
                    <p:nvPicPr>
                      <p:cNvPr id="0" name="图片 3700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665913" y="3278188"/>
                        <a:ext cx="206375" cy="292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109"/>
          <p:cNvGrpSpPr/>
          <p:nvPr/>
        </p:nvGrpSpPr>
        <p:grpSpPr>
          <a:xfrm>
            <a:off x="6219825" y="2590800"/>
            <a:ext cx="554038" cy="385763"/>
            <a:chOff x="3918" y="1632"/>
            <a:chExt cx="349" cy="243"/>
          </a:xfrm>
        </p:grpSpPr>
        <p:sp>
          <p:nvSpPr>
            <p:cNvPr id="74777" name="Line 99"/>
            <p:cNvSpPr/>
            <p:nvPr/>
          </p:nvSpPr>
          <p:spPr>
            <a:xfrm flipV="1">
              <a:off x="4255" y="1632"/>
              <a:ext cx="12" cy="227"/>
            </a:xfrm>
            <a:prstGeom prst="line">
              <a:avLst/>
            </a:prstGeom>
            <a:ln w="28575" cap="flat" cmpd="sng">
              <a:solidFill>
                <a:srgbClr val="FF9900"/>
              </a:solidFill>
              <a:prstDash val="solid"/>
              <a:headEnd type="none" w="med" len="med"/>
              <a:tailEnd type="triangle" w="med" len="med"/>
            </a:ln>
          </p:spPr>
        </p:sp>
        <p:graphicFrame>
          <p:nvGraphicFramePr>
            <p:cNvPr id="74762" name="Object 100"/>
            <p:cNvGraphicFramePr/>
            <p:nvPr/>
          </p:nvGraphicFramePr>
          <p:xfrm>
            <a:off x="3918" y="1667"/>
            <a:ext cx="293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02" name="" r:id="rId15" imgW="457200" imgH="330200" progId="Equation.3">
                    <p:embed/>
                  </p:oleObj>
                </mc:Choice>
                <mc:Fallback>
                  <p:oleObj name="" r:id="rId15" imgW="457200" imgH="330200" progId="Equation.3">
                    <p:embed/>
                    <p:pic>
                      <p:nvPicPr>
                        <p:cNvPr id="0" name="图片 3701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3918" y="1667"/>
                          <a:ext cx="293" cy="20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110"/>
          <p:cNvGrpSpPr/>
          <p:nvPr/>
        </p:nvGrpSpPr>
        <p:grpSpPr>
          <a:xfrm>
            <a:off x="6646863" y="2828925"/>
            <a:ext cx="677862" cy="325438"/>
            <a:chOff x="4187" y="1782"/>
            <a:chExt cx="427" cy="205"/>
          </a:xfrm>
        </p:grpSpPr>
        <p:grpSp>
          <p:nvGrpSpPr>
            <p:cNvPr id="74773" name="Group 93"/>
            <p:cNvGrpSpPr/>
            <p:nvPr/>
          </p:nvGrpSpPr>
          <p:grpSpPr>
            <a:xfrm>
              <a:off x="4187" y="1782"/>
              <a:ext cx="138" cy="136"/>
              <a:chOff x="4068" y="1924"/>
              <a:chExt cx="136" cy="136"/>
            </a:xfrm>
          </p:grpSpPr>
          <p:sp>
            <p:nvSpPr>
              <p:cNvPr id="74774" name="Line 94"/>
              <p:cNvSpPr/>
              <p:nvPr/>
            </p:nvSpPr>
            <p:spPr>
              <a:xfrm rot="-4082430" flipH="1">
                <a:off x="4083" y="1949"/>
                <a:ext cx="106" cy="82"/>
              </a:xfrm>
              <a:prstGeom prst="line">
                <a:avLst/>
              </a:prstGeom>
              <a:ln w="28575" cap="flat" cmpd="sng">
                <a:solidFill>
                  <a:srgbClr val="0000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74775" name="Line 95"/>
              <p:cNvSpPr/>
              <p:nvPr/>
            </p:nvSpPr>
            <p:spPr>
              <a:xfrm rot="2373580" flipH="1">
                <a:off x="4079" y="1954"/>
                <a:ext cx="107" cy="82"/>
              </a:xfrm>
              <a:prstGeom prst="line">
                <a:avLst/>
              </a:prstGeom>
              <a:ln w="28575" cap="flat" cmpd="sng">
                <a:solidFill>
                  <a:srgbClr val="0000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74776" name="Oval 96"/>
              <p:cNvSpPr/>
              <p:nvPr/>
            </p:nvSpPr>
            <p:spPr>
              <a:xfrm rot="2373580">
                <a:off x="4068" y="1924"/>
                <a:ext cx="136" cy="136"/>
              </a:xfrm>
              <a:prstGeom prst="ellipse">
                <a:avLst/>
              </a:prstGeom>
              <a:noFill/>
              <a:ln w="28575" cap="flat" cmpd="sng">
                <a:solidFill>
                  <a:srgbClr val="0000FF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lvl="0" eaLnBrk="1" hangingPunct="1"/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aphicFrame>
          <p:nvGraphicFramePr>
            <p:cNvPr id="74761" name="Object 102"/>
            <p:cNvGraphicFramePr/>
            <p:nvPr/>
          </p:nvGraphicFramePr>
          <p:xfrm>
            <a:off x="4354" y="1787"/>
            <a:ext cx="260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03" name="" r:id="rId17" imgW="405765" imgH="317500" progId="Equation.3">
                    <p:embed/>
                  </p:oleObj>
                </mc:Choice>
                <mc:Fallback>
                  <p:oleObj name="" r:id="rId17" imgW="405765" imgH="317500" progId="Equation.3">
                    <p:embed/>
                    <p:pic>
                      <p:nvPicPr>
                        <p:cNvPr id="0" name="图片 3702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4354" y="1787"/>
                          <a:ext cx="260" cy="2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32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32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32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32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32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32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732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32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2236" grpId="0"/>
      <p:bldP spid="732237" grpId="0"/>
      <p:bldP spid="732239" grpId="0"/>
      <p:bldP spid="732242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75786" name="Group 175"/>
          <p:cNvGrpSpPr/>
          <p:nvPr/>
        </p:nvGrpSpPr>
        <p:grpSpPr>
          <a:xfrm>
            <a:off x="1563688" y="1357313"/>
            <a:ext cx="3227387" cy="2039937"/>
            <a:chOff x="3379" y="663"/>
            <a:chExt cx="2033" cy="1285"/>
          </a:xfrm>
        </p:grpSpPr>
        <p:grpSp>
          <p:nvGrpSpPr>
            <p:cNvPr id="75866" name="Group 122"/>
            <p:cNvGrpSpPr/>
            <p:nvPr/>
          </p:nvGrpSpPr>
          <p:grpSpPr>
            <a:xfrm>
              <a:off x="3379" y="663"/>
              <a:ext cx="2033" cy="1285"/>
              <a:chOff x="2952" y="960"/>
              <a:chExt cx="2328" cy="1579"/>
            </a:xfrm>
          </p:grpSpPr>
          <p:sp>
            <p:nvSpPr>
              <p:cNvPr id="75867" name="Text Box 123"/>
              <p:cNvSpPr txBox="1"/>
              <p:nvPr/>
            </p:nvSpPr>
            <p:spPr>
              <a:xfrm>
                <a:off x="3456" y="960"/>
                <a:ext cx="144" cy="40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lvl="0" algn="r" eaLnBrk="1" hangingPunct="1">
                  <a:spcBef>
                    <a:spcPct val="50000"/>
                  </a:spcBef>
                </a:pPr>
                <a:r>
                  <a:rPr lang="zh-CN" altLang="en-US" dirty="0">
                    <a:latin typeface="Times New Roman" panose="02020603050405020304" pitchFamily="18" charset="0"/>
                    <a:ea typeface="仿宋_GB2312" pitchFamily="49" charset="-122"/>
                    <a:sym typeface="Symbol" panose="05050102010706020507" pitchFamily="18" charset="2"/>
                  </a:rPr>
                  <a:t></a:t>
                </a:r>
                <a:endParaRPr lang="zh-CN" altLang="en-US" dirty="0">
                  <a:latin typeface="Times New Roman" panose="02020603050405020304" pitchFamily="18" charset="0"/>
                  <a:ea typeface="仿宋_GB2312" pitchFamily="49" charset="-122"/>
                </a:endParaRPr>
              </a:p>
            </p:txBody>
          </p:sp>
          <p:sp>
            <p:nvSpPr>
              <p:cNvPr id="75868" name="Text Box 124"/>
              <p:cNvSpPr txBox="1"/>
              <p:nvPr/>
            </p:nvSpPr>
            <p:spPr>
              <a:xfrm>
                <a:off x="3696" y="960"/>
                <a:ext cx="143" cy="40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lvl="0" algn="r" eaLnBrk="1" hangingPunct="1">
                  <a:spcBef>
                    <a:spcPct val="50000"/>
                  </a:spcBef>
                </a:pPr>
                <a:r>
                  <a:rPr lang="zh-CN" altLang="en-US" dirty="0">
                    <a:latin typeface="Times New Roman" panose="02020603050405020304" pitchFamily="18" charset="0"/>
                    <a:ea typeface="仿宋_GB2312" pitchFamily="49" charset="-122"/>
                    <a:sym typeface="Symbol" panose="05050102010706020507" pitchFamily="18" charset="2"/>
                  </a:rPr>
                  <a:t></a:t>
                </a:r>
                <a:endParaRPr lang="zh-CN" altLang="en-US" dirty="0">
                  <a:latin typeface="Times New Roman" panose="02020603050405020304" pitchFamily="18" charset="0"/>
                  <a:ea typeface="仿宋_GB2312" pitchFamily="49" charset="-122"/>
                </a:endParaRPr>
              </a:p>
            </p:txBody>
          </p:sp>
          <p:sp>
            <p:nvSpPr>
              <p:cNvPr id="75869" name="Text Box 125"/>
              <p:cNvSpPr txBox="1"/>
              <p:nvPr/>
            </p:nvSpPr>
            <p:spPr>
              <a:xfrm>
                <a:off x="3936" y="960"/>
                <a:ext cx="144" cy="40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lvl="0" algn="r" eaLnBrk="1" hangingPunct="1">
                  <a:spcBef>
                    <a:spcPct val="50000"/>
                  </a:spcBef>
                </a:pPr>
                <a:r>
                  <a:rPr lang="zh-CN" altLang="en-US" dirty="0">
                    <a:latin typeface="Times New Roman" panose="02020603050405020304" pitchFamily="18" charset="0"/>
                    <a:ea typeface="仿宋_GB2312" pitchFamily="49" charset="-122"/>
                    <a:sym typeface="Symbol" panose="05050102010706020507" pitchFamily="18" charset="2"/>
                  </a:rPr>
                  <a:t></a:t>
                </a:r>
                <a:endParaRPr lang="zh-CN" altLang="en-US" dirty="0">
                  <a:latin typeface="Times New Roman" panose="02020603050405020304" pitchFamily="18" charset="0"/>
                  <a:ea typeface="仿宋_GB2312" pitchFamily="49" charset="-122"/>
                </a:endParaRPr>
              </a:p>
            </p:txBody>
          </p:sp>
          <p:sp>
            <p:nvSpPr>
              <p:cNvPr id="75870" name="Text Box 126"/>
              <p:cNvSpPr txBox="1"/>
              <p:nvPr/>
            </p:nvSpPr>
            <p:spPr>
              <a:xfrm>
                <a:off x="4176" y="960"/>
                <a:ext cx="144" cy="40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lvl="0" algn="r" eaLnBrk="1" hangingPunct="1">
                  <a:spcBef>
                    <a:spcPct val="50000"/>
                  </a:spcBef>
                </a:pPr>
                <a:r>
                  <a:rPr lang="zh-CN" altLang="en-US" dirty="0">
                    <a:latin typeface="Times New Roman" panose="02020603050405020304" pitchFamily="18" charset="0"/>
                    <a:ea typeface="仿宋_GB2312" pitchFamily="49" charset="-122"/>
                    <a:sym typeface="Symbol" panose="05050102010706020507" pitchFamily="18" charset="2"/>
                  </a:rPr>
                  <a:t></a:t>
                </a:r>
                <a:endParaRPr lang="zh-CN" altLang="en-US" dirty="0">
                  <a:latin typeface="Times New Roman" panose="02020603050405020304" pitchFamily="18" charset="0"/>
                  <a:ea typeface="仿宋_GB2312" pitchFamily="49" charset="-122"/>
                </a:endParaRPr>
              </a:p>
            </p:txBody>
          </p:sp>
          <p:sp>
            <p:nvSpPr>
              <p:cNvPr id="75871" name="Text Box 127"/>
              <p:cNvSpPr txBox="1"/>
              <p:nvPr/>
            </p:nvSpPr>
            <p:spPr>
              <a:xfrm>
                <a:off x="3456" y="1257"/>
                <a:ext cx="144" cy="40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lvl="0" algn="r" eaLnBrk="1" hangingPunct="1">
                  <a:spcBef>
                    <a:spcPct val="50000"/>
                  </a:spcBef>
                </a:pPr>
                <a:r>
                  <a:rPr lang="zh-CN" altLang="en-US" dirty="0">
                    <a:latin typeface="Times New Roman" panose="02020603050405020304" pitchFamily="18" charset="0"/>
                    <a:ea typeface="仿宋_GB2312" pitchFamily="49" charset="-122"/>
                    <a:sym typeface="Symbol" panose="05050102010706020507" pitchFamily="18" charset="2"/>
                  </a:rPr>
                  <a:t></a:t>
                </a:r>
                <a:endParaRPr lang="zh-CN" altLang="en-US" dirty="0">
                  <a:latin typeface="Times New Roman" panose="02020603050405020304" pitchFamily="18" charset="0"/>
                  <a:ea typeface="仿宋_GB2312" pitchFamily="49" charset="-122"/>
                </a:endParaRPr>
              </a:p>
            </p:txBody>
          </p:sp>
          <p:sp>
            <p:nvSpPr>
              <p:cNvPr id="75872" name="Text Box 128"/>
              <p:cNvSpPr txBox="1"/>
              <p:nvPr/>
            </p:nvSpPr>
            <p:spPr>
              <a:xfrm>
                <a:off x="3696" y="1257"/>
                <a:ext cx="143" cy="40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lvl="0" algn="r" eaLnBrk="1" hangingPunct="1">
                  <a:spcBef>
                    <a:spcPct val="50000"/>
                  </a:spcBef>
                </a:pPr>
                <a:r>
                  <a:rPr lang="zh-CN" altLang="en-US" dirty="0">
                    <a:latin typeface="Times New Roman" panose="02020603050405020304" pitchFamily="18" charset="0"/>
                    <a:ea typeface="仿宋_GB2312" pitchFamily="49" charset="-122"/>
                    <a:sym typeface="Symbol" panose="05050102010706020507" pitchFamily="18" charset="2"/>
                  </a:rPr>
                  <a:t></a:t>
                </a:r>
                <a:endParaRPr lang="zh-CN" altLang="en-US" dirty="0">
                  <a:latin typeface="Times New Roman" panose="02020603050405020304" pitchFamily="18" charset="0"/>
                  <a:ea typeface="仿宋_GB2312" pitchFamily="49" charset="-122"/>
                </a:endParaRPr>
              </a:p>
            </p:txBody>
          </p:sp>
          <p:sp>
            <p:nvSpPr>
              <p:cNvPr id="75873" name="Text Box 129"/>
              <p:cNvSpPr txBox="1"/>
              <p:nvPr/>
            </p:nvSpPr>
            <p:spPr>
              <a:xfrm>
                <a:off x="3936" y="1257"/>
                <a:ext cx="144" cy="40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lvl="0" algn="r" eaLnBrk="1" hangingPunct="1">
                  <a:spcBef>
                    <a:spcPct val="50000"/>
                  </a:spcBef>
                </a:pPr>
                <a:r>
                  <a:rPr lang="zh-CN" altLang="en-US" dirty="0">
                    <a:latin typeface="Times New Roman" panose="02020603050405020304" pitchFamily="18" charset="0"/>
                    <a:ea typeface="仿宋_GB2312" pitchFamily="49" charset="-122"/>
                    <a:sym typeface="Symbol" panose="05050102010706020507" pitchFamily="18" charset="2"/>
                  </a:rPr>
                  <a:t></a:t>
                </a:r>
                <a:endParaRPr lang="zh-CN" altLang="en-US" dirty="0">
                  <a:latin typeface="Times New Roman" panose="02020603050405020304" pitchFamily="18" charset="0"/>
                  <a:ea typeface="仿宋_GB2312" pitchFamily="49" charset="-122"/>
                </a:endParaRPr>
              </a:p>
            </p:txBody>
          </p:sp>
          <p:sp>
            <p:nvSpPr>
              <p:cNvPr id="75874" name="Text Box 130"/>
              <p:cNvSpPr txBox="1"/>
              <p:nvPr/>
            </p:nvSpPr>
            <p:spPr>
              <a:xfrm>
                <a:off x="4176" y="1257"/>
                <a:ext cx="144" cy="40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lvl="0" algn="r" eaLnBrk="1" hangingPunct="1">
                  <a:spcBef>
                    <a:spcPct val="50000"/>
                  </a:spcBef>
                </a:pPr>
                <a:r>
                  <a:rPr lang="zh-CN" altLang="en-US" dirty="0">
                    <a:latin typeface="Times New Roman" panose="02020603050405020304" pitchFamily="18" charset="0"/>
                    <a:ea typeface="仿宋_GB2312" pitchFamily="49" charset="-122"/>
                    <a:sym typeface="Symbol" panose="05050102010706020507" pitchFamily="18" charset="2"/>
                  </a:rPr>
                  <a:t></a:t>
                </a:r>
                <a:endParaRPr lang="zh-CN" altLang="en-US" dirty="0">
                  <a:latin typeface="Times New Roman" panose="02020603050405020304" pitchFamily="18" charset="0"/>
                  <a:ea typeface="仿宋_GB2312" pitchFamily="49" charset="-122"/>
                </a:endParaRPr>
              </a:p>
            </p:txBody>
          </p:sp>
          <p:sp>
            <p:nvSpPr>
              <p:cNvPr id="75875" name="Text Box 131"/>
              <p:cNvSpPr txBox="1"/>
              <p:nvPr/>
            </p:nvSpPr>
            <p:spPr>
              <a:xfrm>
                <a:off x="3456" y="1545"/>
                <a:ext cx="144" cy="40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lvl="0" algn="r" eaLnBrk="1" hangingPunct="1">
                  <a:spcBef>
                    <a:spcPct val="50000"/>
                  </a:spcBef>
                </a:pPr>
                <a:r>
                  <a:rPr lang="zh-CN" altLang="en-US" dirty="0">
                    <a:latin typeface="Times New Roman" panose="02020603050405020304" pitchFamily="18" charset="0"/>
                    <a:ea typeface="仿宋_GB2312" pitchFamily="49" charset="-122"/>
                    <a:sym typeface="Symbol" panose="05050102010706020507" pitchFamily="18" charset="2"/>
                  </a:rPr>
                  <a:t></a:t>
                </a:r>
                <a:endParaRPr lang="zh-CN" altLang="en-US" dirty="0">
                  <a:latin typeface="Times New Roman" panose="02020603050405020304" pitchFamily="18" charset="0"/>
                  <a:ea typeface="仿宋_GB2312" pitchFamily="49" charset="-122"/>
                </a:endParaRPr>
              </a:p>
            </p:txBody>
          </p:sp>
          <p:sp>
            <p:nvSpPr>
              <p:cNvPr id="75876" name="Text Box 132"/>
              <p:cNvSpPr txBox="1"/>
              <p:nvPr/>
            </p:nvSpPr>
            <p:spPr>
              <a:xfrm>
                <a:off x="3696" y="1545"/>
                <a:ext cx="143" cy="40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lvl="0" algn="r" eaLnBrk="1" hangingPunct="1">
                  <a:spcBef>
                    <a:spcPct val="50000"/>
                  </a:spcBef>
                </a:pPr>
                <a:r>
                  <a:rPr lang="zh-CN" altLang="en-US" dirty="0">
                    <a:latin typeface="Times New Roman" panose="02020603050405020304" pitchFamily="18" charset="0"/>
                    <a:ea typeface="仿宋_GB2312" pitchFamily="49" charset="-122"/>
                    <a:sym typeface="Symbol" panose="05050102010706020507" pitchFamily="18" charset="2"/>
                  </a:rPr>
                  <a:t></a:t>
                </a:r>
                <a:endParaRPr lang="zh-CN" altLang="en-US" dirty="0">
                  <a:latin typeface="Times New Roman" panose="02020603050405020304" pitchFamily="18" charset="0"/>
                  <a:ea typeface="仿宋_GB2312" pitchFamily="49" charset="-122"/>
                </a:endParaRPr>
              </a:p>
            </p:txBody>
          </p:sp>
          <p:sp>
            <p:nvSpPr>
              <p:cNvPr id="75877" name="Text Box 133"/>
              <p:cNvSpPr txBox="1"/>
              <p:nvPr/>
            </p:nvSpPr>
            <p:spPr>
              <a:xfrm>
                <a:off x="3936" y="1545"/>
                <a:ext cx="144" cy="40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lvl="0" algn="r" eaLnBrk="1" hangingPunct="1">
                  <a:spcBef>
                    <a:spcPct val="50000"/>
                  </a:spcBef>
                </a:pPr>
                <a:r>
                  <a:rPr lang="zh-CN" altLang="en-US" dirty="0">
                    <a:latin typeface="Times New Roman" panose="02020603050405020304" pitchFamily="18" charset="0"/>
                    <a:ea typeface="仿宋_GB2312" pitchFamily="49" charset="-122"/>
                    <a:sym typeface="Symbol" panose="05050102010706020507" pitchFamily="18" charset="2"/>
                  </a:rPr>
                  <a:t></a:t>
                </a:r>
                <a:endParaRPr lang="zh-CN" altLang="en-US" dirty="0">
                  <a:latin typeface="Times New Roman" panose="02020603050405020304" pitchFamily="18" charset="0"/>
                  <a:ea typeface="仿宋_GB2312" pitchFamily="49" charset="-122"/>
                </a:endParaRPr>
              </a:p>
            </p:txBody>
          </p:sp>
          <p:sp>
            <p:nvSpPr>
              <p:cNvPr id="75878" name="Text Box 134"/>
              <p:cNvSpPr txBox="1"/>
              <p:nvPr/>
            </p:nvSpPr>
            <p:spPr>
              <a:xfrm>
                <a:off x="4176" y="1545"/>
                <a:ext cx="144" cy="40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lvl="0" algn="r" eaLnBrk="1" hangingPunct="1">
                  <a:spcBef>
                    <a:spcPct val="50000"/>
                  </a:spcBef>
                </a:pPr>
                <a:r>
                  <a:rPr lang="zh-CN" altLang="en-US" dirty="0">
                    <a:latin typeface="Times New Roman" panose="02020603050405020304" pitchFamily="18" charset="0"/>
                    <a:ea typeface="仿宋_GB2312" pitchFamily="49" charset="-122"/>
                    <a:sym typeface="Symbol" panose="05050102010706020507" pitchFamily="18" charset="2"/>
                  </a:rPr>
                  <a:t></a:t>
                </a:r>
                <a:endParaRPr lang="zh-CN" altLang="en-US" dirty="0">
                  <a:latin typeface="Times New Roman" panose="02020603050405020304" pitchFamily="18" charset="0"/>
                  <a:ea typeface="仿宋_GB2312" pitchFamily="49" charset="-122"/>
                </a:endParaRPr>
              </a:p>
            </p:txBody>
          </p:sp>
          <p:sp>
            <p:nvSpPr>
              <p:cNvPr id="75879" name="Text Box 135"/>
              <p:cNvSpPr txBox="1"/>
              <p:nvPr/>
            </p:nvSpPr>
            <p:spPr>
              <a:xfrm>
                <a:off x="3456" y="1832"/>
                <a:ext cx="144" cy="40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lvl="0" algn="r" eaLnBrk="1" hangingPunct="1">
                  <a:spcBef>
                    <a:spcPct val="50000"/>
                  </a:spcBef>
                </a:pPr>
                <a:r>
                  <a:rPr lang="zh-CN" altLang="en-US" dirty="0">
                    <a:latin typeface="Times New Roman" panose="02020603050405020304" pitchFamily="18" charset="0"/>
                    <a:ea typeface="仿宋_GB2312" pitchFamily="49" charset="-122"/>
                    <a:sym typeface="Symbol" panose="05050102010706020507" pitchFamily="18" charset="2"/>
                  </a:rPr>
                  <a:t></a:t>
                </a:r>
                <a:endParaRPr lang="zh-CN" altLang="en-US" dirty="0">
                  <a:latin typeface="Times New Roman" panose="02020603050405020304" pitchFamily="18" charset="0"/>
                  <a:ea typeface="仿宋_GB2312" pitchFamily="49" charset="-122"/>
                </a:endParaRPr>
              </a:p>
            </p:txBody>
          </p:sp>
          <p:sp>
            <p:nvSpPr>
              <p:cNvPr id="75880" name="Text Box 136"/>
              <p:cNvSpPr txBox="1"/>
              <p:nvPr/>
            </p:nvSpPr>
            <p:spPr>
              <a:xfrm>
                <a:off x="3696" y="1832"/>
                <a:ext cx="143" cy="40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lvl="0" algn="r" eaLnBrk="1" hangingPunct="1">
                  <a:spcBef>
                    <a:spcPct val="50000"/>
                  </a:spcBef>
                </a:pPr>
                <a:r>
                  <a:rPr lang="zh-CN" altLang="en-US" dirty="0">
                    <a:latin typeface="Times New Roman" panose="02020603050405020304" pitchFamily="18" charset="0"/>
                    <a:ea typeface="仿宋_GB2312" pitchFamily="49" charset="-122"/>
                    <a:sym typeface="Symbol" panose="05050102010706020507" pitchFamily="18" charset="2"/>
                  </a:rPr>
                  <a:t></a:t>
                </a:r>
                <a:endParaRPr lang="zh-CN" altLang="en-US" dirty="0">
                  <a:latin typeface="Times New Roman" panose="02020603050405020304" pitchFamily="18" charset="0"/>
                  <a:ea typeface="仿宋_GB2312" pitchFamily="49" charset="-122"/>
                </a:endParaRPr>
              </a:p>
            </p:txBody>
          </p:sp>
          <p:sp>
            <p:nvSpPr>
              <p:cNvPr id="75881" name="Text Box 137"/>
              <p:cNvSpPr txBox="1"/>
              <p:nvPr/>
            </p:nvSpPr>
            <p:spPr>
              <a:xfrm>
                <a:off x="3936" y="1832"/>
                <a:ext cx="144" cy="40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lvl="0" algn="r" eaLnBrk="1" hangingPunct="1">
                  <a:spcBef>
                    <a:spcPct val="50000"/>
                  </a:spcBef>
                </a:pPr>
                <a:r>
                  <a:rPr lang="zh-CN" altLang="en-US" dirty="0">
                    <a:latin typeface="Times New Roman" panose="02020603050405020304" pitchFamily="18" charset="0"/>
                    <a:ea typeface="仿宋_GB2312" pitchFamily="49" charset="-122"/>
                    <a:sym typeface="Symbol" panose="05050102010706020507" pitchFamily="18" charset="2"/>
                  </a:rPr>
                  <a:t></a:t>
                </a:r>
                <a:endParaRPr lang="zh-CN" altLang="en-US" dirty="0">
                  <a:latin typeface="Times New Roman" panose="02020603050405020304" pitchFamily="18" charset="0"/>
                  <a:ea typeface="仿宋_GB2312" pitchFamily="49" charset="-122"/>
                </a:endParaRPr>
              </a:p>
            </p:txBody>
          </p:sp>
          <p:sp>
            <p:nvSpPr>
              <p:cNvPr id="75882" name="Text Box 138"/>
              <p:cNvSpPr txBox="1"/>
              <p:nvPr/>
            </p:nvSpPr>
            <p:spPr>
              <a:xfrm>
                <a:off x="4176" y="1832"/>
                <a:ext cx="144" cy="40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lvl="0" algn="r" eaLnBrk="1" hangingPunct="1">
                  <a:spcBef>
                    <a:spcPct val="50000"/>
                  </a:spcBef>
                </a:pPr>
                <a:r>
                  <a:rPr lang="zh-CN" altLang="en-US" dirty="0">
                    <a:latin typeface="Times New Roman" panose="02020603050405020304" pitchFamily="18" charset="0"/>
                    <a:ea typeface="仿宋_GB2312" pitchFamily="49" charset="-122"/>
                    <a:sym typeface="Symbol" panose="05050102010706020507" pitchFamily="18" charset="2"/>
                  </a:rPr>
                  <a:t></a:t>
                </a:r>
                <a:endParaRPr lang="zh-CN" altLang="en-US" dirty="0">
                  <a:latin typeface="Times New Roman" panose="02020603050405020304" pitchFamily="18" charset="0"/>
                  <a:ea typeface="仿宋_GB2312" pitchFamily="49" charset="-122"/>
                </a:endParaRPr>
              </a:p>
            </p:txBody>
          </p:sp>
          <p:sp>
            <p:nvSpPr>
              <p:cNvPr id="75883" name="Text Box 139"/>
              <p:cNvSpPr txBox="1"/>
              <p:nvPr/>
            </p:nvSpPr>
            <p:spPr>
              <a:xfrm>
                <a:off x="3456" y="2120"/>
                <a:ext cx="144" cy="40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lvl="0" algn="r" eaLnBrk="1" hangingPunct="1">
                  <a:spcBef>
                    <a:spcPct val="50000"/>
                  </a:spcBef>
                </a:pPr>
                <a:r>
                  <a:rPr lang="zh-CN" altLang="en-US" dirty="0">
                    <a:latin typeface="Times New Roman" panose="02020603050405020304" pitchFamily="18" charset="0"/>
                    <a:ea typeface="仿宋_GB2312" pitchFamily="49" charset="-122"/>
                    <a:sym typeface="Symbol" panose="05050102010706020507" pitchFamily="18" charset="2"/>
                  </a:rPr>
                  <a:t></a:t>
                </a:r>
                <a:endParaRPr lang="zh-CN" altLang="en-US" dirty="0">
                  <a:latin typeface="Times New Roman" panose="02020603050405020304" pitchFamily="18" charset="0"/>
                  <a:ea typeface="仿宋_GB2312" pitchFamily="49" charset="-122"/>
                </a:endParaRPr>
              </a:p>
            </p:txBody>
          </p:sp>
          <p:sp>
            <p:nvSpPr>
              <p:cNvPr id="75884" name="Text Box 140"/>
              <p:cNvSpPr txBox="1"/>
              <p:nvPr/>
            </p:nvSpPr>
            <p:spPr>
              <a:xfrm>
                <a:off x="3696" y="2120"/>
                <a:ext cx="143" cy="40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lvl="0" algn="r" eaLnBrk="1" hangingPunct="1">
                  <a:spcBef>
                    <a:spcPct val="50000"/>
                  </a:spcBef>
                </a:pPr>
                <a:r>
                  <a:rPr lang="zh-CN" altLang="en-US" dirty="0">
                    <a:latin typeface="Times New Roman" panose="02020603050405020304" pitchFamily="18" charset="0"/>
                    <a:ea typeface="仿宋_GB2312" pitchFamily="49" charset="-122"/>
                    <a:sym typeface="Symbol" panose="05050102010706020507" pitchFamily="18" charset="2"/>
                  </a:rPr>
                  <a:t></a:t>
                </a:r>
                <a:endParaRPr lang="zh-CN" altLang="en-US" dirty="0">
                  <a:latin typeface="Times New Roman" panose="02020603050405020304" pitchFamily="18" charset="0"/>
                  <a:ea typeface="仿宋_GB2312" pitchFamily="49" charset="-122"/>
                </a:endParaRPr>
              </a:p>
            </p:txBody>
          </p:sp>
          <p:sp>
            <p:nvSpPr>
              <p:cNvPr id="75885" name="Text Box 141"/>
              <p:cNvSpPr txBox="1"/>
              <p:nvPr/>
            </p:nvSpPr>
            <p:spPr>
              <a:xfrm>
                <a:off x="3936" y="2120"/>
                <a:ext cx="144" cy="40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lvl="0" algn="r" eaLnBrk="1" hangingPunct="1">
                  <a:spcBef>
                    <a:spcPct val="50000"/>
                  </a:spcBef>
                </a:pPr>
                <a:r>
                  <a:rPr lang="zh-CN" altLang="en-US" dirty="0">
                    <a:latin typeface="Times New Roman" panose="02020603050405020304" pitchFamily="18" charset="0"/>
                    <a:ea typeface="仿宋_GB2312" pitchFamily="49" charset="-122"/>
                    <a:sym typeface="Symbol" panose="05050102010706020507" pitchFamily="18" charset="2"/>
                  </a:rPr>
                  <a:t></a:t>
                </a:r>
                <a:endParaRPr lang="zh-CN" altLang="en-US" dirty="0">
                  <a:latin typeface="Times New Roman" panose="02020603050405020304" pitchFamily="18" charset="0"/>
                  <a:ea typeface="仿宋_GB2312" pitchFamily="49" charset="-122"/>
                </a:endParaRPr>
              </a:p>
            </p:txBody>
          </p:sp>
          <p:sp>
            <p:nvSpPr>
              <p:cNvPr id="75886" name="Text Box 142"/>
              <p:cNvSpPr txBox="1"/>
              <p:nvPr/>
            </p:nvSpPr>
            <p:spPr>
              <a:xfrm>
                <a:off x="4176" y="2120"/>
                <a:ext cx="144" cy="40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lvl="0" algn="r" eaLnBrk="1" hangingPunct="1">
                  <a:spcBef>
                    <a:spcPct val="50000"/>
                  </a:spcBef>
                </a:pPr>
                <a:r>
                  <a:rPr lang="zh-CN" altLang="en-US" dirty="0">
                    <a:latin typeface="Times New Roman" panose="02020603050405020304" pitchFamily="18" charset="0"/>
                    <a:ea typeface="仿宋_GB2312" pitchFamily="49" charset="-122"/>
                    <a:sym typeface="Symbol" panose="05050102010706020507" pitchFamily="18" charset="2"/>
                  </a:rPr>
                  <a:t></a:t>
                </a:r>
                <a:endParaRPr lang="zh-CN" altLang="en-US" dirty="0">
                  <a:latin typeface="Times New Roman" panose="02020603050405020304" pitchFamily="18" charset="0"/>
                  <a:ea typeface="仿宋_GB2312" pitchFamily="49" charset="-122"/>
                </a:endParaRPr>
              </a:p>
            </p:txBody>
          </p:sp>
          <p:sp>
            <p:nvSpPr>
              <p:cNvPr id="75887" name="Text Box 143"/>
              <p:cNvSpPr txBox="1"/>
              <p:nvPr/>
            </p:nvSpPr>
            <p:spPr>
              <a:xfrm>
                <a:off x="4415" y="960"/>
                <a:ext cx="145" cy="40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lvl="0" algn="r" eaLnBrk="1" hangingPunct="1">
                  <a:spcBef>
                    <a:spcPct val="50000"/>
                  </a:spcBef>
                </a:pPr>
                <a:r>
                  <a:rPr lang="zh-CN" altLang="en-US" dirty="0">
                    <a:latin typeface="Times New Roman" panose="02020603050405020304" pitchFamily="18" charset="0"/>
                    <a:ea typeface="仿宋_GB2312" pitchFamily="49" charset="-122"/>
                    <a:sym typeface="Symbol" panose="05050102010706020507" pitchFamily="18" charset="2"/>
                  </a:rPr>
                  <a:t></a:t>
                </a:r>
                <a:endParaRPr lang="zh-CN" altLang="en-US" dirty="0">
                  <a:latin typeface="Times New Roman" panose="02020603050405020304" pitchFamily="18" charset="0"/>
                  <a:ea typeface="仿宋_GB2312" pitchFamily="49" charset="-122"/>
                </a:endParaRPr>
              </a:p>
            </p:txBody>
          </p:sp>
          <p:sp>
            <p:nvSpPr>
              <p:cNvPr id="75888" name="Text Box 144"/>
              <p:cNvSpPr txBox="1"/>
              <p:nvPr/>
            </p:nvSpPr>
            <p:spPr>
              <a:xfrm>
                <a:off x="4655" y="960"/>
                <a:ext cx="144" cy="40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lvl="0" algn="r" eaLnBrk="1" hangingPunct="1">
                  <a:spcBef>
                    <a:spcPct val="50000"/>
                  </a:spcBef>
                </a:pPr>
                <a:r>
                  <a:rPr lang="zh-CN" altLang="en-US" dirty="0">
                    <a:latin typeface="Times New Roman" panose="02020603050405020304" pitchFamily="18" charset="0"/>
                    <a:ea typeface="仿宋_GB2312" pitchFamily="49" charset="-122"/>
                    <a:sym typeface="Symbol" panose="05050102010706020507" pitchFamily="18" charset="2"/>
                  </a:rPr>
                  <a:t></a:t>
                </a:r>
                <a:endParaRPr lang="zh-CN" altLang="en-US" dirty="0">
                  <a:latin typeface="Times New Roman" panose="02020603050405020304" pitchFamily="18" charset="0"/>
                  <a:ea typeface="仿宋_GB2312" pitchFamily="49" charset="-122"/>
                </a:endParaRPr>
              </a:p>
            </p:txBody>
          </p:sp>
          <p:sp>
            <p:nvSpPr>
              <p:cNvPr id="75889" name="Text Box 145"/>
              <p:cNvSpPr txBox="1"/>
              <p:nvPr/>
            </p:nvSpPr>
            <p:spPr>
              <a:xfrm>
                <a:off x="4896" y="960"/>
                <a:ext cx="144" cy="40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lvl="0" algn="r" eaLnBrk="1" hangingPunct="1">
                  <a:spcBef>
                    <a:spcPct val="50000"/>
                  </a:spcBef>
                </a:pPr>
                <a:r>
                  <a:rPr lang="zh-CN" altLang="en-US" dirty="0">
                    <a:latin typeface="Times New Roman" panose="02020603050405020304" pitchFamily="18" charset="0"/>
                    <a:ea typeface="仿宋_GB2312" pitchFamily="49" charset="-122"/>
                    <a:sym typeface="Symbol" panose="05050102010706020507" pitchFamily="18" charset="2"/>
                  </a:rPr>
                  <a:t></a:t>
                </a:r>
                <a:endParaRPr lang="zh-CN" altLang="en-US" dirty="0">
                  <a:latin typeface="Times New Roman" panose="02020603050405020304" pitchFamily="18" charset="0"/>
                  <a:ea typeface="仿宋_GB2312" pitchFamily="49" charset="-122"/>
                </a:endParaRPr>
              </a:p>
            </p:txBody>
          </p:sp>
          <p:sp>
            <p:nvSpPr>
              <p:cNvPr id="75890" name="Text Box 146"/>
              <p:cNvSpPr txBox="1"/>
              <p:nvPr/>
            </p:nvSpPr>
            <p:spPr>
              <a:xfrm>
                <a:off x="5136" y="960"/>
                <a:ext cx="144" cy="40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lvl="0" algn="r" eaLnBrk="1" hangingPunct="1">
                  <a:spcBef>
                    <a:spcPct val="50000"/>
                  </a:spcBef>
                </a:pPr>
                <a:r>
                  <a:rPr lang="zh-CN" altLang="en-US" dirty="0">
                    <a:latin typeface="Times New Roman" panose="02020603050405020304" pitchFamily="18" charset="0"/>
                    <a:ea typeface="仿宋_GB2312" pitchFamily="49" charset="-122"/>
                    <a:sym typeface="Symbol" panose="05050102010706020507" pitchFamily="18" charset="2"/>
                  </a:rPr>
                  <a:t></a:t>
                </a:r>
                <a:endParaRPr lang="zh-CN" altLang="en-US" dirty="0">
                  <a:latin typeface="Times New Roman" panose="02020603050405020304" pitchFamily="18" charset="0"/>
                  <a:ea typeface="仿宋_GB2312" pitchFamily="49" charset="-122"/>
                </a:endParaRPr>
              </a:p>
            </p:txBody>
          </p:sp>
          <p:sp>
            <p:nvSpPr>
              <p:cNvPr id="75891" name="Text Box 147"/>
              <p:cNvSpPr txBox="1"/>
              <p:nvPr/>
            </p:nvSpPr>
            <p:spPr>
              <a:xfrm>
                <a:off x="4415" y="1257"/>
                <a:ext cx="145" cy="40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lvl="0" algn="r" eaLnBrk="1" hangingPunct="1">
                  <a:spcBef>
                    <a:spcPct val="50000"/>
                  </a:spcBef>
                </a:pPr>
                <a:r>
                  <a:rPr lang="zh-CN" altLang="en-US" dirty="0">
                    <a:latin typeface="Times New Roman" panose="02020603050405020304" pitchFamily="18" charset="0"/>
                    <a:ea typeface="仿宋_GB2312" pitchFamily="49" charset="-122"/>
                    <a:sym typeface="Symbol" panose="05050102010706020507" pitchFamily="18" charset="2"/>
                  </a:rPr>
                  <a:t></a:t>
                </a:r>
                <a:endParaRPr lang="zh-CN" altLang="en-US" dirty="0">
                  <a:latin typeface="Times New Roman" panose="02020603050405020304" pitchFamily="18" charset="0"/>
                  <a:ea typeface="仿宋_GB2312" pitchFamily="49" charset="-122"/>
                </a:endParaRPr>
              </a:p>
            </p:txBody>
          </p:sp>
          <p:sp>
            <p:nvSpPr>
              <p:cNvPr id="75892" name="Text Box 148"/>
              <p:cNvSpPr txBox="1"/>
              <p:nvPr/>
            </p:nvSpPr>
            <p:spPr>
              <a:xfrm>
                <a:off x="4655" y="1257"/>
                <a:ext cx="144" cy="40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lvl="0" algn="r" eaLnBrk="1" hangingPunct="1">
                  <a:spcBef>
                    <a:spcPct val="50000"/>
                  </a:spcBef>
                </a:pPr>
                <a:r>
                  <a:rPr lang="zh-CN" altLang="en-US" dirty="0">
                    <a:latin typeface="Times New Roman" panose="02020603050405020304" pitchFamily="18" charset="0"/>
                    <a:ea typeface="仿宋_GB2312" pitchFamily="49" charset="-122"/>
                    <a:sym typeface="Symbol" panose="05050102010706020507" pitchFamily="18" charset="2"/>
                  </a:rPr>
                  <a:t></a:t>
                </a:r>
                <a:endParaRPr lang="zh-CN" altLang="en-US" dirty="0">
                  <a:latin typeface="Times New Roman" panose="02020603050405020304" pitchFamily="18" charset="0"/>
                  <a:ea typeface="仿宋_GB2312" pitchFamily="49" charset="-122"/>
                </a:endParaRPr>
              </a:p>
            </p:txBody>
          </p:sp>
          <p:sp>
            <p:nvSpPr>
              <p:cNvPr id="75893" name="Text Box 149"/>
              <p:cNvSpPr txBox="1"/>
              <p:nvPr/>
            </p:nvSpPr>
            <p:spPr>
              <a:xfrm>
                <a:off x="4896" y="1257"/>
                <a:ext cx="144" cy="40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lvl="0" algn="r" eaLnBrk="1" hangingPunct="1">
                  <a:spcBef>
                    <a:spcPct val="50000"/>
                  </a:spcBef>
                </a:pPr>
                <a:r>
                  <a:rPr lang="zh-CN" altLang="en-US" dirty="0">
                    <a:latin typeface="Times New Roman" panose="02020603050405020304" pitchFamily="18" charset="0"/>
                    <a:ea typeface="仿宋_GB2312" pitchFamily="49" charset="-122"/>
                    <a:sym typeface="Symbol" panose="05050102010706020507" pitchFamily="18" charset="2"/>
                  </a:rPr>
                  <a:t></a:t>
                </a:r>
                <a:endParaRPr lang="zh-CN" altLang="en-US" dirty="0">
                  <a:latin typeface="Times New Roman" panose="02020603050405020304" pitchFamily="18" charset="0"/>
                  <a:ea typeface="仿宋_GB2312" pitchFamily="49" charset="-122"/>
                </a:endParaRPr>
              </a:p>
            </p:txBody>
          </p:sp>
          <p:sp>
            <p:nvSpPr>
              <p:cNvPr id="75894" name="Text Box 150"/>
              <p:cNvSpPr txBox="1"/>
              <p:nvPr/>
            </p:nvSpPr>
            <p:spPr>
              <a:xfrm>
                <a:off x="5136" y="1257"/>
                <a:ext cx="144" cy="40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lvl="0" algn="r" eaLnBrk="1" hangingPunct="1">
                  <a:spcBef>
                    <a:spcPct val="50000"/>
                  </a:spcBef>
                </a:pPr>
                <a:r>
                  <a:rPr lang="zh-CN" altLang="en-US" dirty="0">
                    <a:latin typeface="Times New Roman" panose="02020603050405020304" pitchFamily="18" charset="0"/>
                    <a:ea typeface="仿宋_GB2312" pitchFamily="49" charset="-122"/>
                    <a:sym typeface="Symbol" panose="05050102010706020507" pitchFamily="18" charset="2"/>
                  </a:rPr>
                  <a:t></a:t>
                </a:r>
                <a:endParaRPr lang="zh-CN" altLang="en-US" dirty="0">
                  <a:latin typeface="Times New Roman" panose="02020603050405020304" pitchFamily="18" charset="0"/>
                  <a:ea typeface="仿宋_GB2312" pitchFamily="49" charset="-122"/>
                </a:endParaRPr>
              </a:p>
            </p:txBody>
          </p:sp>
          <p:sp>
            <p:nvSpPr>
              <p:cNvPr id="75895" name="Text Box 151"/>
              <p:cNvSpPr txBox="1"/>
              <p:nvPr/>
            </p:nvSpPr>
            <p:spPr>
              <a:xfrm>
                <a:off x="4415" y="1545"/>
                <a:ext cx="145" cy="40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lvl="0" algn="r" eaLnBrk="1" hangingPunct="1">
                  <a:spcBef>
                    <a:spcPct val="50000"/>
                  </a:spcBef>
                </a:pPr>
                <a:r>
                  <a:rPr lang="zh-CN" altLang="en-US" dirty="0">
                    <a:latin typeface="Times New Roman" panose="02020603050405020304" pitchFamily="18" charset="0"/>
                    <a:ea typeface="仿宋_GB2312" pitchFamily="49" charset="-122"/>
                    <a:sym typeface="Symbol" panose="05050102010706020507" pitchFamily="18" charset="2"/>
                  </a:rPr>
                  <a:t></a:t>
                </a:r>
                <a:endParaRPr lang="zh-CN" altLang="en-US" dirty="0">
                  <a:latin typeface="Times New Roman" panose="02020603050405020304" pitchFamily="18" charset="0"/>
                  <a:ea typeface="仿宋_GB2312" pitchFamily="49" charset="-122"/>
                </a:endParaRPr>
              </a:p>
            </p:txBody>
          </p:sp>
          <p:sp>
            <p:nvSpPr>
              <p:cNvPr id="75896" name="Text Box 152"/>
              <p:cNvSpPr txBox="1"/>
              <p:nvPr/>
            </p:nvSpPr>
            <p:spPr>
              <a:xfrm>
                <a:off x="4655" y="1545"/>
                <a:ext cx="144" cy="40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lvl="0" algn="r" eaLnBrk="1" hangingPunct="1">
                  <a:spcBef>
                    <a:spcPct val="50000"/>
                  </a:spcBef>
                </a:pPr>
                <a:r>
                  <a:rPr lang="zh-CN" altLang="en-US" dirty="0">
                    <a:latin typeface="Times New Roman" panose="02020603050405020304" pitchFamily="18" charset="0"/>
                    <a:ea typeface="仿宋_GB2312" pitchFamily="49" charset="-122"/>
                    <a:sym typeface="Symbol" panose="05050102010706020507" pitchFamily="18" charset="2"/>
                  </a:rPr>
                  <a:t></a:t>
                </a:r>
                <a:endParaRPr lang="zh-CN" altLang="en-US" dirty="0">
                  <a:latin typeface="Times New Roman" panose="02020603050405020304" pitchFamily="18" charset="0"/>
                  <a:ea typeface="仿宋_GB2312" pitchFamily="49" charset="-122"/>
                </a:endParaRPr>
              </a:p>
            </p:txBody>
          </p:sp>
          <p:sp>
            <p:nvSpPr>
              <p:cNvPr id="75897" name="Text Box 153"/>
              <p:cNvSpPr txBox="1"/>
              <p:nvPr/>
            </p:nvSpPr>
            <p:spPr>
              <a:xfrm>
                <a:off x="4896" y="1545"/>
                <a:ext cx="144" cy="40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lvl="0" algn="r" eaLnBrk="1" hangingPunct="1">
                  <a:spcBef>
                    <a:spcPct val="50000"/>
                  </a:spcBef>
                </a:pPr>
                <a:r>
                  <a:rPr lang="zh-CN" altLang="en-US" dirty="0">
                    <a:latin typeface="Times New Roman" panose="02020603050405020304" pitchFamily="18" charset="0"/>
                    <a:ea typeface="仿宋_GB2312" pitchFamily="49" charset="-122"/>
                    <a:sym typeface="Symbol" panose="05050102010706020507" pitchFamily="18" charset="2"/>
                  </a:rPr>
                  <a:t></a:t>
                </a:r>
                <a:endParaRPr lang="zh-CN" altLang="en-US" dirty="0">
                  <a:latin typeface="Times New Roman" panose="02020603050405020304" pitchFamily="18" charset="0"/>
                  <a:ea typeface="仿宋_GB2312" pitchFamily="49" charset="-122"/>
                </a:endParaRPr>
              </a:p>
            </p:txBody>
          </p:sp>
          <p:sp>
            <p:nvSpPr>
              <p:cNvPr id="75898" name="Text Box 154"/>
              <p:cNvSpPr txBox="1"/>
              <p:nvPr/>
            </p:nvSpPr>
            <p:spPr>
              <a:xfrm>
                <a:off x="5136" y="1545"/>
                <a:ext cx="144" cy="40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lvl="0" algn="r" eaLnBrk="1" hangingPunct="1">
                  <a:spcBef>
                    <a:spcPct val="50000"/>
                  </a:spcBef>
                </a:pPr>
                <a:r>
                  <a:rPr lang="zh-CN" altLang="en-US" dirty="0">
                    <a:latin typeface="Times New Roman" panose="02020603050405020304" pitchFamily="18" charset="0"/>
                    <a:ea typeface="仿宋_GB2312" pitchFamily="49" charset="-122"/>
                    <a:sym typeface="Symbol" panose="05050102010706020507" pitchFamily="18" charset="2"/>
                  </a:rPr>
                  <a:t></a:t>
                </a:r>
                <a:endParaRPr lang="zh-CN" altLang="en-US" dirty="0">
                  <a:latin typeface="Times New Roman" panose="02020603050405020304" pitchFamily="18" charset="0"/>
                  <a:ea typeface="仿宋_GB2312" pitchFamily="49" charset="-122"/>
                </a:endParaRPr>
              </a:p>
            </p:txBody>
          </p:sp>
          <p:sp>
            <p:nvSpPr>
              <p:cNvPr id="75899" name="Text Box 155"/>
              <p:cNvSpPr txBox="1"/>
              <p:nvPr/>
            </p:nvSpPr>
            <p:spPr>
              <a:xfrm>
                <a:off x="4415" y="1832"/>
                <a:ext cx="145" cy="40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lvl="0" algn="r" eaLnBrk="1" hangingPunct="1">
                  <a:spcBef>
                    <a:spcPct val="50000"/>
                  </a:spcBef>
                </a:pPr>
                <a:r>
                  <a:rPr lang="zh-CN" altLang="en-US" dirty="0">
                    <a:latin typeface="Times New Roman" panose="02020603050405020304" pitchFamily="18" charset="0"/>
                    <a:ea typeface="仿宋_GB2312" pitchFamily="49" charset="-122"/>
                    <a:sym typeface="Symbol" panose="05050102010706020507" pitchFamily="18" charset="2"/>
                  </a:rPr>
                  <a:t></a:t>
                </a:r>
                <a:endParaRPr lang="zh-CN" altLang="en-US" dirty="0">
                  <a:latin typeface="Times New Roman" panose="02020603050405020304" pitchFamily="18" charset="0"/>
                  <a:ea typeface="仿宋_GB2312" pitchFamily="49" charset="-122"/>
                </a:endParaRPr>
              </a:p>
            </p:txBody>
          </p:sp>
          <p:sp>
            <p:nvSpPr>
              <p:cNvPr id="75900" name="Text Box 156"/>
              <p:cNvSpPr txBox="1"/>
              <p:nvPr/>
            </p:nvSpPr>
            <p:spPr>
              <a:xfrm>
                <a:off x="4655" y="1832"/>
                <a:ext cx="144" cy="40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lvl="0" algn="r" eaLnBrk="1" hangingPunct="1">
                  <a:spcBef>
                    <a:spcPct val="50000"/>
                  </a:spcBef>
                </a:pPr>
                <a:r>
                  <a:rPr lang="zh-CN" altLang="en-US" dirty="0">
                    <a:latin typeface="Times New Roman" panose="02020603050405020304" pitchFamily="18" charset="0"/>
                    <a:ea typeface="仿宋_GB2312" pitchFamily="49" charset="-122"/>
                    <a:sym typeface="Symbol" panose="05050102010706020507" pitchFamily="18" charset="2"/>
                  </a:rPr>
                  <a:t></a:t>
                </a:r>
                <a:endParaRPr lang="zh-CN" altLang="en-US" dirty="0">
                  <a:latin typeface="Times New Roman" panose="02020603050405020304" pitchFamily="18" charset="0"/>
                  <a:ea typeface="仿宋_GB2312" pitchFamily="49" charset="-122"/>
                </a:endParaRPr>
              </a:p>
            </p:txBody>
          </p:sp>
          <p:sp>
            <p:nvSpPr>
              <p:cNvPr id="75901" name="Text Box 157"/>
              <p:cNvSpPr txBox="1"/>
              <p:nvPr/>
            </p:nvSpPr>
            <p:spPr>
              <a:xfrm>
                <a:off x="4896" y="1832"/>
                <a:ext cx="144" cy="40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lvl="0" algn="r" eaLnBrk="1" hangingPunct="1">
                  <a:spcBef>
                    <a:spcPct val="50000"/>
                  </a:spcBef>
                </a:pPr>
                <a:r>
                  <a:rPr lang="zh-CN" altLang="en-US" dirty="0">
                    <a:latin typeface="Times New Roman" panose="02020603050405020304" pitchFamily="18" charset="0"/>
                    <a:ea typeface="仿宋_GB2312" pitchFamily="49" charset="-122"/>
                    <a:sym typeface="Symbol" panose="05050102010706020507" pitchFamily="18" charset="2"/>
                  </a:rPr>
                  <a:t></a:t>
                </a:r>
                <a:endParaRPr lang="zh-CN" altLang="en-US" dirty="0">
                  <a:latin typeface="Times New Roman" panose="02020603050405020304" pitchFamily="18" charset="0"/>
                  <a:ea typeface="仿宋_GB2312" pitchFamily="49" charset="-122"/>
                </a:endParaRPr>
              </a:p>
            </p:txBody>
          </p:sp>
          <p:sp>
            <p:nvSpPr>
              <p:cNvPr id="75902" name="Text Box 158"/>
              <p:cNvSpPr txBox="1"/>
              <p:nvPr/>
            </p:nvSpPr>
            <p:spPr>
              <a:xfrm>
                <a:off x="5136" y="1832"/>
                <a:ext cx="144" cy="40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lvl="0" algn="r" eaLnBrk="1" hangingPunct="1">
                  <a:spcBef>
                    <a:spcPct val="50000"/>
                  </a:spcBef>
                </a:pPr>
                <a:r>
                  <a:rPr lang="zh-CN" altLang="en-US" dirty="0">
                    <a:latin typeface="Times New Roman" panose="02020603050405020304" pitchFamily="18" charset="0"/>
                    <a:ea typeface="仿宋_GB2312" pitchFamily="49" charset="-122"/>
                    <a:sym typeface="Symbol" panose="05050102010706020507" pitchFamily="18" charset="2"/>
                  </a:rPr>
                  <a:t></a:t>
                </a:r>
                <a:endParaRPr lang="zh-CN" altLang="en-US" dirty="0">
                  <a:latin typeface="Times New Roman" panose="02020603050405020304" pitchFamily="18" charset="0"/>
                  <a:ea typeface="仿宋_GB2312" pitchFamily="49" charset="-122"/>
                </a:endParaRPr>
              </a:p>
            </p:txBody>
          </p:sp>
          <p:sp>
            <p:nvSpPr>
              <p:cNvPr id="75903" name="Text Box 159"/>
              <p:cNvSpPr txBox="1"/>
              <p:nvPr/>
            </p:nvSpPr>
            <p:spPr>
              <a:xfrm>
                <a:off x="4415" y="2120"/>
                <a:ext cx="145" cy="40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lvl="0" algn="r" eaLnBrk="1" hangingPunct="1">
                  <a:spcBef>
                    <a:spcPct val="50000"/>
                  </a:spcBef>
                </a:pPr>
                <a:r>
                  <a:rPr lang="zh-CN" altLang="en-US" dirty="0">
                    <a:latin typeface="Times New Roman" panose="02020603050405020304" pitchFamily="18" charset="0"/>
                    <a:ea typeface="仿宋_GB2312" pitchFamily="49" charset="-122"/>
                    <a:sym typeface="Symbol" panose="05050102010706020507" pitchFamily="18" charset="2"/>
                  </a:rPr>
                  <a:t></a:t>
                </a:r>
                <a:endParaRPr lang="zh-CN" altLang="en-US" dirty="0">
                  <a:latin typeface="Times New Roman" panose="02020603050405020304" pitchFamily="18" charset="0"/>
                  <a:ea typeface="仿宋_GB2312" pitchFamily="49" charset="-122"/>
                </a:endParaRPr>
              </a:p>
            </p:txBody>
          </p:sp>
          <p:sp>
            <p:nvSpPr>
              <p:cNvPr id="75904" name="Text Box 160"/>
              <p:cNvSpPr txBox="1"/>
              <p:nvPr/>
            </p:nvSpPr>
            <p:spPr>
              <a:xfrm>
                <a:off x="4655" y="2120"/>
                <a:ext cx="144" cy="40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lvl="0" algn="r" eaLnBrk="1" hangingPunct="1">
                  <a:spcBef>
                    <a:spcPct val="50000"/>
                  </a:spcBef>
                </a:pPr>
                <a:r>
                  <a:rPr lang="zh-CN" altLang="en-US" dirty="0">
                    <a:latin typeface="Times New Roman" panose="02020603050405020304" pitchFamily="18" charset="0"/>
                    <a:ea typeface="仿宋_GB2312" pitchFamily="49" charset="-122"/>
                    <a:sym typeface="Symbol" panose="05050102010706020507" pitchFamily="18" charset="2"/>
                  </a:rPr>
                  <a:t></a:t>
                </a:r>
                <a:endParaRPr lang="zh-CN" altLang="en-US" dirty="0">
                  <a:latin typeface="Times New Roman" panose="02020603050405020304" pitchFamily="18" charset="0"/>
                  <a:ea typeface="仿宋_GB2312" pitchFamily="49" charset="-122"/>
                </a:endParaRPr>
              </a:p>
            </p:txBody>
          </p:sp>
          <p:sp>
            <p:nvSpPr>
              <p:cNvPr id="75905" name="Text Box 161"/>
              <p:cNvSpPr txBox="1"/>
              <p:nvPr/>
            </p:nvSpPr>
            <p:spPr>
              <a:xfrm>
                <a:off x="4896" y="2120"/>
                <a:ext cx="144" cy="40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lvl="0" algn="r" eaLnBrk="1" hangingPunct="1">
                  <a:spcBef>
                    <a:spcPct val="50000"/>
                  </a:spcBef>
                </a:pPr>
                <a:r>
                  <a:rPr lang="zh-CN" altLang="en-US" dirty="0">
                    <a:latin typeface="Times New Roman" panose="02020603050405020304" pitchFamily="18" charset="0"/>
                    <a:ea typeface="仿宋_GB2312" pitchFamily="49" charset="-122"/>
                    <a:sym typeface="Symbol" panose="05050102010706020507" pitchFamily="18" charset="2"/>
                  </a:rPr>
                  <a:t></a:t>
                </a:r>
                <a:endParaRPr lang="zh-CN" altLang="en-US" dirty="0">
                  <a:latin typeface="Times New Roman" panose="02020603050405020304" pitchFamily="18" charset="0"/>
                  <a:ea typeface="仿宋_GB2312" pitchFamily="49" charset="-122"/>
                </a:endParaRPr>
              </a:p>
            </p:txBody>
          </p:sp>
          <p:sp>
            <p:nvSpPr>
              <p:cNvPr id="75906" name="Text Box 162"/>
              <p:cNvSpPr txBox="1"/>
              <p:nvPr/>
            </p:nvSpPr>
            <p:spPr>
              <a:xfrm>
                <a:off x="5136" y="2120"/>
                <a:ext cx="144" cy="40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lvl="0" algn="r" eaLnBrk="1" hangingPunct="1">
                  <a:spcBef>
                    <a:spcPct val="50000"/>
                  </a:spcBef>
                </a:pPr>
                <a:r>
                  <a:rPr lang="zh-CN" altLang="en-US" dirty="0">
                    <a:latin typeface="Times New Roman" panose="02020603050405020304" pitchFamily="18" charset="0"/>
                    <a:ea typeface="仿宋_GB2312" pitchFamily="49" charset="-122"/>
                    <a:sym typeface="Symbol" panose="05050102010706020507" pitchFamily="18" charset="2"/>
                  </a:rPr>
                  <a:t></a:t>
                </a:r>
                <a:endParaRPr lang="zh-CN" altLang="en-US" dirty="0">
                  <a:latin typeface="Times New Roman" panose="02020603050405020304" pitchFamily="18" charset="0"/>
                  <a:ea typeface="仿宋_GB2312" pitchFamily="49" charset="-122"/>
                </a:endParaRPr>
              </a:p>
            </p:txBody>
          </p:sp>
          <p:sp>
            <p:nvSpPr>
              <p:cNvPr id="75907" name="Text Box 163"/>
              <p:cNvSpPr txBox="1"/>
              <p:nvPr/>
            </p:nvSpPr>
            <p:spPr>
              <a:xfrm>
                <a:off x="2963" y="975"/>
                <a:ext cx="145" cy="40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lvl="0" algn="r" eaLnBrk="1" hangingPunct="1">
                  <a:spcBef>
                    <a:spcPct val="50000"/>
                  </a:spcBef>
                </a:pPr>
                <a:r>
                  <a:rPr lang="zh-CN" altLang="en-US" dirty="0">
                    <a:latin typeface="Times New Roman" panose="02020603050405020304" pitchFamily="18" charset="0"/>
                    <a:ea typeface="仿宋_GB2312" pitchFamily="49" charset="-122"/>
                    <a:sym typeface="Symbol" panose="05050102010706020507" pitchFamily="18" charset="2"/>
                  </a:rPr>
                  <a:t></a:t>
                </a:r>
                <a:endParaRPr lang="zh-CN" altLang="en-US" dirty="0">
                  <a:latin typeface="Times New Roman" panose="02020603050405020304" pitchFamily="18" charset="0"/>
                  <a:ea typeface="仿宋_GB2312" pitchFamily="49" charset="-122"/>
                </a:endParaRPr>
              </a:p>
            </p:txBody>
          </p:sp>
          <p:sp>
            <p:nvSpPr>
              <p:cNvPr id="75908" name="Text Box 164"/>
              <p:cNvSpPr txBox="1"/>
              <p:nvPr/>
            </p:nvSpPr>
            <p:spPr>
              <a:xfrm>
                <a:off x="3204" y="975"/>
                <a:ext cx="144" cy="40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lvl="0" algn="r" eaLnBrk="1" hangingPunct="1">
                  <a:spcBef>
                    <a:spcPct val="50000"/>
                  </a:spcBef>
                </a:pPr>
                <a:r>
                  <a:rPr lang="zh-CN" altLang="en-US" dirty="0">
                    <a:latin typeface="Times New Roman" panose="02020603050405020304" pitchFamily="18" charset="0"/>
                    <a:ea typeface="仿宋_GB2312" pitchFamily="49" charset="-122"/>
                    <a:sym typeface="Symbol" panose="05050102010706020507" pitchFamily="18" charset="2"/>
                  </a:rPr>
                  <a:t></a:t>
                </a:r>
                <a:endParaRPr lang="zh-CN" altLang="en-US" dirty="0">
                  <a:latin typeface="Times New Roman" panose="02020603050405020304" pitchFamily="18" charset="0"/>
                  <a:ea typeface="仿宋_GB2312" pitchFamily="49" charset="-122"/>
                </a:endParaRPr>
              </a:p>
            </p:txBody>
          </p:sp>
          <p:sp>
            <p:nvSpPr>
              <p:cNvPr id="75909" name="Text Box 165"/>
              <p:cNvSpPr txBox="1"/>
              <p:nvPr/>
            </p:nvSpPr>
            <p:spPr>
              <a:xfrm>
                <a:off x="2963" y="1272"/>
                <a:ext cx="145" cy="40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lvl="0" algn="r" eaLnBrk="1" hangingPunct="1">
                  <a:spcBef>
                    <a:spcPct val="50000"/>
                  </a:spcBef>
                </a:pPr>
                <a:r>
                  <a:rPr lang="zh-CN" altLang="en-US" dirty="0">
                    <a:latin typeface="Times New Roman" panose="02020603050405020304" pitchFamily="18" charset="0"/>
                    <a:ea typeface="仿宋_GB2312" pitchFamily="49" charset="-122"/>
                    <a:sym typeface="Symbol" panose="05050102010706020507" pitchFamily="18" charset="2"/>
                  </a:rPr>
                  <a:t></a:t>
                </a:r>
                <a:endParaRPr lang="zh-CN" altLang="en-US" dirty="0">
                  <a:latin typeface="Times New Roman" panose="02020603050405020304" pitchFamily="18" charset="0"/>
                  <a:ea typeface="仿宋_GB2312" pitchFamily="49" charset="-122"/>
                </a:endParaRPr>
              </a:p>
            </p:txBody>
          </p:sp>
          <p:sp>
            <p:nvSpPr>
              <p:cNvPr id="75910" name="Text Box 166"/>
              <p:cNvSpPr txBox="1"/>
              <p:nvPr/>
            </p:nvSpPr>
            <p:spPr>
              <a:xfrm>
                <a:off x="3204" y="1272"/>
                <a:ext cx="144" cy="40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lvl="0" algn="r" eaLnBrk="1" hangingPunct="1">
                  <a:spcBef>
                    <a:spcPct val="50000"/>
                  </a:spcBef>
                </a:pPr>
                <a:r>
                  <a:rPr lang="zh-CN" altLang="en-US" dirty="0">
                    <a:latin typeface="Times New Roman" panose="02020603050405020304" pitchFamily="18" charset="0"/>
                    <a:ea typeface="仿宋_GB2312" pitchFamily="49" charset="-122"/>
                    <a:sym typeface="Symbol" panose="05050102010706020507" pitchFamily="18" charset="2"/>
                  </a:rPr>
                  <a:t></a:t>
                </a:r>
                <a:endParaRPr lang="zh-CN" altLang="en-US" dirty="0">
                  <a:latin typeface="Times New Roman" panose="02020603050405020304" pitchFamily="18" charset="0"/>
                  <a:ea typeface="仿宋_GB2312" pitchFamily="49" charset="-122"/>
                </a:endParaRPr>
              </a:p>
            </p:txBody>
          </p:sp>
          <p:sp>
            <p:nvSpPr>
              <p:cNvPr id="75911" name="Text Box 167"/>
              <p:cNvSpPr txBox="1"/>
              <p:nvPr/>
            </p:nvSpPr>
            <p:spPr>
              <a:xfrm>
                <a:off x="2963" y="1560"/>
                <a:ext cx="145" cy="40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lvl="0" algn="r" eaLnBrk="1" hangingPunct="1">
                  <a:spcBef>
                    <a:spcPct val="50000"/>
                  </a:spcBef>
                </a:pPr>
                <a:r>
                  <a:rPr lang="zh-CN" altLang="en-US" dirty="0">
                    <a:latin typeface="Times New Roman" panose="02020603050405020304" pitchFamily="18" charset="0"/>
                    <a:ea typeface="仿宋_GB2312" pitchFamily="49" charset="-122"/>
                    <a:sym typeface="Symbol" panose="05050102010706020507" pitchFamily="18" charset="2"/>
                  </a:rPr>
                  <a:t></a:t>
                </a:r>
                <a:endParaRPr lang="zh-CN" altLang="en-US" dirty="0">
                  <a:latin typeface="Times New Roman" panose="02020603050405020304" pitchFamily="18" charset="0"/>
                  <a:ea typeface="仿宋_GB2312" pitchFamily="49" charset="-122"/>
                </a:endParaRPr>
              </a:p>
            </p:txBody>
          </p:sp>
          <p:sp>
            <p:nvSpPr>
              <p:cNvPr id="75912" name="Text Box 168"/>
              <p:cNvSpPr txBox="1"/>
              <p:nvPr/>
            </p:nvSpPr>
            <p:spPr>
              <a:xfrm>
                <a:off x="3204" y="1560"/>
                <a:ext cx="144" cy="40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lvl="0" algn="r" eaLnBrk="1" hangingPunct="1">
                  <a:spcBef>
                    <a:spcPct val="50000"/>
                  </a:spcBef>
                </a:pPr>
                <a:r>
                  <a:rPr lang="zh-CN" altLang="en-US" dirty="0">
                    <a:latin typeface="Times New Roman" panose="02020603050405020304" pitchFamily="18" charset="0"/>
                    <a:ea typeface="仿宋_GB2312" pitchFamily="49" charset="-122"/>
                    <a:sym typeface="Symbol" panose="05050102010706020507" pitchFamily="18" charset="2"/>
                  </a:rPr>
                  <a:t></a:t>
                </a:r>
                <a:endParaRPr lang="zh-CN" altLang="en-US" dirty="0">
                  <a:latin typeface="Times New Roman" panose="02020603050405020304" pitchFamily="18" charset="0"/>
                  <a:ea typeface="仿宋_GB2312" pitchFamily="49" charset="-122"/>
                </a:endParaRPr>
              </a:p>
            </p:txBody>
          </p:sp>
          <p:sp>
            <p:nvSpPr>
              <p:cNvPr id="75913" name="Text Box 169"/>
              <p:cNvSpPr txBox="1"/>
              <p:nvPr/>
            </p:nvSpPr>
            <p:spPr>
              <a:xfrm>
                <a:off x="2963" y="1848"/>
                <a:ext cx="145" cy="40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lvl="0" algn="r" eaLnBrk="1" hangingPunct="1">
                  <a:spcBef>
                    <a:spcPct val="50000"/>
                  </a:spcBef>
                </a:pPr>
                <a:r>
                  <a:rPr lang="zh-CN" altLang="en-US" dirty="0">
                    <a:latin typeface="Times New Roman" panose="02020603050405020304" pitchFamily="18" charset="0"/>
                    <a:ea typeface="仿宋_GB2312" pitchFamily="49" charset="-122"/>
                    <a:sym typeface="Symbol" panose="05050102010706020507" pitchFamily="18" charset="2"/>
                  </a:rPr>
                  <a:t></a:t>
                </a:r>
                <a:endParaRPr lang="zh-CN" altLang="en-US" dirty="0">
                  <a:latin typeface="Times New Roman" panose="02020603050405020304" pitchFamily="18" charset="0"/>
                  <a:ea typeface="仿宋_GB2312" pitchFamily="49" charset="-122"/>
                </a:endParaRPr>
              </a:p>
            </p:txBody>
          </p:sp>
          <p:sp>
            <p:nvSpPr>
              <p:cNvPr id="75914" name="Text Box 170"/>
              <p:cNvSpPr txBox="1"/>
              <p:nvPr/>
            </p:nvSpPr>
            <p:spPr>
              <a:xfrm>
                <a:off x="3204" y="1848"/>
                <a:ext cx="144" cy="40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lvl="0" algn="r" eaLnBrk="1" hangingPunct="1">
                  <a:spcBef>
                    <a:spcPct val="50000"/>
                  </a:spcBef>
                </a:pPr>
                <a:r>
                  <a:rPr lang="zh-CN" altLang="en-US" dirty="0">
                    <a:latin typeface="Times New Roman" panose="02020603050405020304" pitchFamily="18" charset="0"/>
                    <a:ea typeface="仿宋_GB2312" pitchFamily="49" charset="-122"/>
                    <a:sym typeface="Symbol" panose="05050102010706020507" pitchFamily="18" charset="2"/>
                  </a:rPr>
                  <a:t></a:t>
                </a:r>
                <a:endParaRPr lang="zh-CN" altLang="en-US" dirty="0">
                  <a:latin typeface="Times New Roman" panose="02020603050405020304" pitchFamily="18" charset="0"/>
                  <a:ea typeface="仿宋_GB2312" pitchFamily="49" charset="-122"/>
                </a:endParaRPr>
              </a:p>
            </p:txBody>
          </p:sp>
          <p:sp>
            <p:nvSpPr>
              <p:cNvPr id="75915" name="Text Box 171"/>
              <p:cNvSpPr txBox="1"/>
              <p:nvPr/>
            </p:nvSpPr>
            <p:spPr>
              <a:xfrm>
                <a:off x="3204" y="2136"/>
                <a:ext cx="144" cy="40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lvl="0" algn="r" eaLnBrk="1" hangingPunct="1">
                  <a:spcBef>
                    <a:spcPct val="50000"/>
                  </a:spcBef>
                </a:pPr>
                <a:r>
                  <a:rPr lang="zh-CN" altLang="en-US" dirty="0">
                    <a:latin typeface="Times New Roman" panose="02020603050405020304" pitchFamily="18" charset="0"/>
                    <a:ea typeface="仿宋_GB2312" pitchFamily="49" charset="-122"/>
                    <a:sym typeface="Symbol" panose="05050102010706020507" pitchFamily="18" charset="2"/>
                  </a:rPr>
                  <a:t></a:t>
                </a:r>
                <a:endParaRPr lang="zh-CN" altLang="en-US" dirty="0">
                  <a:latin typeface="Times New Roman" panose="02020603050405020304" pitchFamily="18" charset="0"/>
                  <a:ea typeface="仿宋_GB2312" pitchFamily="49" charset="-122"/>
                </a:endParaRPr>
              </a:p>
            </p:txBody>
          </p:sp>
          <p:sp>
            <p:nvSpPr>
              <p:cNvPr id="75916" name="Text Box 172"/>
              <p:cNvSpPr txBox="1"/>
              <p:nvPr/>
            </p:nvSpPr>
            <p:spPr>
              <a:xfrm>
                <a:off x="2952" y="2138"/>
                <a:ext cx="144" cy="40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lvl="0" algn="r" eaLnBrk="1" hangingPunct="1">
                  <a:spcBef>
                    <a:spcPct val="50000"/>
                  </a:spcBef>
                </a:pPr>
                <a:r>
                  <a:rPr lang="zh-CN" altLang="en-US" dirty="0">
                    <a:latin typeface="Times New Roman" panose="02020603050405020304" pitchFamily="18" charset="0"/>
                    <a:ea typeface="仿宋_GB2312" pitchFamily="49" charset="-122"/>
                    <a:sym typeface="Symbol" panose="05050102010706020507" pitchFamily="18" charset="2"/>
                  </a:rPr>
                  <a:t></a:t>
                </a:r>
                <a:endParaRPr lang="zh-CN" altLang="en-US" dirty="0">
                  <a:latin typeface="Times New Roman" panose="02020603050405020304" pitchFamily="18" charset="0"/>
                  <a:ea typeface="仿宋_GB2312" pitchFamily="49" charset="-122"/>
                </a:endParaRPr>
              </a:p>
            </p:txBody>
          </p:sp>
        </p:grpSp>
        <p:graphicFrame>
          <p:nvGraphicFramePr>
            <p:cNvPr id="75785" name="Object 174"/>
            <p:cNvGraphicFramePr/>
            <p:nvPr/>
          </p:nvGraphicFramePr>
          <p:xfrm>
            <a:off x="5148" y="709"/>
            <a:ext cx="252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04" name="" r:id="rId1" imgW="152400" imgH="203200" progId="Equation.DSMT4">
                    <p:embed/>
                  </p:oleObj>
                </mc:Choice>
                <mc:Fallback>
                  <p:oleObj name="" r:id="rId1" imgW="152400" imgH="203200" progId="Equation.DSMT4">
                    <p:embed/>
                    <p:pic>
                      <p:nvPicPr>
                        <p:cNvPr id="0" name="图片 3703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5148" y="709"/>
                          <a:ext cx="252" cy="33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5787" name="Group 177"/>
          <p:cNvGrpSpPr/>
          <p:nvPr/>
        </p:nvGrpSpPr>
        <p:grpSpPr>
          <a:xfrm>
            <a:off x="1490663" y="1862138"/>
            <a:ext cx="3082925" cy="1174750"/>
            <a:chOff x="964" y="985"/>
            <a:chExt cx="1942" cy="740"/>
          </a:xfrm>
        </p:grpSpPr>
        <p:grpSp>
          <p:nvGrpSpPr>
            <p:cNvPr id="75863" name="Group 176"/>
            <p:cNvGrpSpPr/>
            <p:nvPr/>
          </p:nvGrpSpPr>
          <p:grpSpPr>
            <a:xfrm>
              <a:off x="1170" y="985"/>
              <a:ext cx="1679" cy="695"/>
              <a:chOff x="1170" y="985"/>
              <a:chExt cx="1679" cy="695"/>
            </a:xfrm>
          </p:grpSpPr>
          <p:sp>
            <p:nvSpPr>
              <p:cNvPr id="75864" name="Freeform 111"/>
              <p:cNvSpPr/>
              <p:nvPr/>
            </p:nvSpPr>
            <p:spPr>
              <a:xfrm>
                <a:off x="1170" y="985"/>
                <a:ext cx="1679" cy="695"/>
              </a:xfrm>
              <a:custGeom>
                <a:avLst/>
                <a:gdLst>
                  <a:gd name="txL" fmla="*/ 0 w 1679"/>
                  <a:gd name="txT" fmla="*/ 0 h 695"/>
                  <a:gd name="txR" fmla="*/ 1679 w 1679"/>
                  <a:gd name="txB" fmla="*/ 695 h 695"/>
                </a:gdLst>
                <a:ahLst/>
                <a:cxnLst>
                  <a:cxn ang="0">
                    <a:pos x="0" y="695"/>
                  </a:cxn>
                  <a:cxn ang="0">
                    <a:pos x="454" y="15"/>
                  </a:cxn>
                  <a:cxn ang="0">
                    <a:pos x="1043" y="605"/>
                  </a:cxn>
                  <a:cxn ang="0">
                    <a:pos x="1679" y="242"/>
                  </a:cxn>
                </a:cxnLst>
                <a:rect l="txL" t="txT" r="txR" b="txB"/>
                <a:pathLst>
                  <a:path w="1679" h="695">
                    <a:moveTo>
                      <a:pt x="0" y="695"/>
                    </a:moveTo>
                    <a:cubicBezTo>
                      <a:pt x="140" y="362"/>
                      <a:pt x="280" y="30"/>
                      <a:pt x="454" y="15"/>
                    </a:cubicBezTo>
                    <a:cubicBezTo>
                      <a:pt x="628" y="0"/>
                      <a:pt x="839" y="567"/>
                      <a:pt x="1043" y="605"/>
                    </a:cubicBezTo>
                    <a:cubicBezTo>
                      <a:pt x="1247" y="643"/>
                      <a:pt x="1463" y="442"/>
                      <a:pt x="1679" y="242"/>
                    </a:cubicBezTo>
                  </a:path>
                </a:pathLst>
              </a:custGeom>
              <a:noFill/>
              <a:ln w="38100" cap="flat" cmpd="sng">
                <a:solidFill>
                  <a:srgbClr val="FF66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pPr lvl="0" eaLnBrk="1" hangingPunct="1"/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5865" name="Line 110"/>
              <p:cNvSpPr/>
              <p:nvPr/>
            </p:nvSpPr>
            <p:spPr>
              <a:xfrm>
                <a:off x="1850" y="1181"/>
                <a:ext cx="136" cy="227"/>
              </a:xfrm>
              <a:prstGeom prst="line">
                <a:avLst/>
              </a:prstGeom>
              <a:ln w="38100" cap="flat" cmpd="sng">
                <a:solidFill>
                  <a:srgbClr val="0000FF"/>
                </a:solidFill>
                <a:prstDash val="solid"/>
                <a:headEnd type="none" w="med" len="med"/>
                <a:tailEnd type="triangle" w="med" len="med"/>
              </a:ln>
            </p:spPr>
          </p:sp>
        </p:grpSp>
        <p:graphicFrame>
          <p:nvGraphicFramePr>
            <p:cNvPr id="75783" name="Object 114"/>
            <p:cNvGraphicFramePr/>
            <p:nvPr/>
          </p:nvGraphicFramePr>
          <p:xfrm>
            <a:off x="964" y="1499"/>
            <a:ext cx="206" cy="2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05" name="" r:id="rId3" imgW="127000" imgH="139700" progId="Equation.DSMT4">
                    <p:embed/>
                  </p:oleObj>
                </mc:Choice>
                <mc:Fallback>
                  <p:oleObj name="" r:id="rId3" imgW="127000" imgH="139700" progId="Equation.DSMT4">
                    <p:embed/>
                    <p:pic>
                      <p:nvPicPr>
                        <p:cNvPr id="0" name="图片 370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964" y="1499"/>
                          <a:ext cx="206" cy="22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5784" name="Object 115"/>
            <p:cNvGraphicFramePr/>
            <p:nvPr/>
          </p:nvGraphicFramePr>
          <p:xfrm>
            <a:off x="2712" y="1000"/>
            <a:ext cx="194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06" name="" r:id="rId5" imgW="127000" imgH="177165" progId="Equation.DSMT4">
                    <p:embed/>
                  </p:oleObj>
                </mc:Choice>
                <mc:Fallback>
                  <p:oleObj name="" r:id="rId5" imgW="127000" imgH="177165" progId="Equation.DSMT4">
                    <p:embed/>
                    <p:pic>
                      <p:nvPicPr>
                        <p:cNvPr id="0" name="图片 3705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2712" y="1000"/>
                          <a:ext cx="194" cy="27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59912" name="Text Box 104"/>
          <p:cNvSpPr txBox="1"/>
          <p:nvPr/>
        </p:nvSpPr>
        <p:spPr>
          <a:xfrm>
            <a:off x="1474788" y="4484688"/>
            <a:ext cx="6624637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</a:pPr>
            <a:r>
              <a:rPr lang="zh-CN" altLang="en-US" sz="2400" i="1" dirty="0">
                <a:solidFill>
                  <a:srgbClr val="A50021"/>
                </a:solidFill>
                <a:latin typeface="Times New Roman" panose="02020603050405020304" pitchFamily="18" charset="0"/>
                <a:ea typeface="楷体_GB2312" pitchFamily="49" charset="-122"/>
              </a:rPr>
              <a:t>均匀磁场</a:t>
            </a: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</a:rPr>
              <a:t>中任意</a:t>
            </a:r>
            <a:r>
              <a:rPr lang="zh-CN" altLang="en-US" sz="2400" i="1" dirty="0">
                <a:solidFill>
                  <a:srgbClr val="A50021"/>
                </a:solidFill>
                <a:latin typeface="Times New Roman" panose="02020603050405020304" pitchFamily="18" charset="0"/>
                <a:ea typeface="楷体_GB2312" pitchFamily="49" charset="-122"/>
              </a:rPr>
              <a:t>闭合</a:t>
            </a: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</a:rPr>
              <a:t>导线所受的</a:t>
            </a:r>
            <a:r>
              <a:rPr lang="zh-CN" altLang="en-US" sz="2400" dirty="0">
                <a:solidFill>
                  <a:srgbClr val="006699"/>
                </a:solidFill>
                <a:latin typeface="Times New Roman" panose="02020603050405020304" pitchFamily="18" charset="0"/>
                <a:ea typeface="楷体_GB2312" pitchFamily="49" charset="-122"/>
              </a:rPr>
              <a:t>磁场力等于</a:t>
            </a: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</a:rPr>
              <a:t>0</a:t>
            </a:r>
            <a:endParaRPr lang="en-US" altLang="zh-CN" sz="2400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pSp>
        <p:nvGrpSpPr>
          <p:cNvPr id="6" name="Group 121"/>
          <p:cNvGrpSpPr/>
          <p:nvPr/>
        </p:nvGrpSpPr>
        <p:grpSpPr>
          <a:xfrm>
            <a:off x="1223963" y="781050"/>
            <a:ext cx="3867150" cy="2647950"/>
            <a:chOff x="1247" y="916"/>
            <a:chExt cx="2436" cy="1668"/>
          </a:xfrm>
        </p:grpSpPr>
        <p:grpSp>
          <p:nvGrpSpPr>
            <p:cNvPr id="75856" name="Group 120"/>
            <p:cNvGrpSpPr/>
            <p:nvPr/>
          </p:nvGrpSpPr>
          <p:grpSpPr>
            <a:xfrm>
              <a:off x="1492" y="1706"/>
              <a:ext cx="2191" cy="635"/>
              <a:chOff x="1492" y="1706"/>
              <a:chExt cx="2191" cy="635"/>
            </a:xfrm>
          </p:grpSpPr>
          <p:sp>
            <p:nvSpPr>
              <p:cNvPr id="75861" name="Line 55"/>
              <p:cNvSpPr/>
              <p:nvPr/>
            </p:nvSpPr>
            <p:spPr>
              <a:xfrm flipV="1">
                <a:off x="1492" y="1751"/>
                <a:ext cx="2165" cy="59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75862" name="Text Box 56"/>
              <p:cNvSpPr txBox="1"/>
              <p:nvPr/>
            </p:nvSpPr>
            <p:spPr>
              <a:xfrm>
                <a:off x="3515" y="1706"/>
                <a:ext cx="168" cy="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lvl="0" algn="r" eaLnBrk="1" hangingPunct="1">
                  <a:spcBef>
                    <a:spcPct val="50000"/>
                  </a:spcBef>
                </a:pPr>
                <a:r>
                  <a:rPr lang="en-US" altLang="zh-CN" i="1" dirty="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x</a:t>
                </a:r>
                <a:endParaRPr lang="en-US" altLang="zh-CN" i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75857" name="Text Box 57"/>
            <p:cNvSpPr txBox="1"/>
            <p:nvPr/>
          </p:nvSpPr>
          <p:spPr>
            <a:xfrm>
              <a:off x="1365" y="2296"/>
              <a:ext cx="31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algn="r" eaLnBrk="1" hangingPunct="1">
                <a:spcBef>
                  <a:spcPct val="50000"/>
                </a:spcBef>
              </a:pPr>
              <a:r>
                <a: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O</a:t>
              </a:r>
              <a:endPara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75858" name="Group 119"/>
            <p:cNvGrpSpPr/>
            <p:nvPr/>
          </p:nvGrpSpPr>
          <p:grpSpPr>
            <a:xfrm rot="263856">
              <a:off x="1247" y="916"/>
              <a:ext cx="499" cy="1652"/>
              <a:chOff x="2200" y="799"/>
              <a:chExt cx="499" cy="1652"/>
            </a:xfrm>
          </p:grpSpPr>
          <p:sp>
            <p:nvSpPr>
              <p:cNvPr id="75859" name="Line 58"/>
              <p:cNvSpPr/>
              <p:nvPr/>
            </p:nvSpPr>
            <p:spPr>
              <a:xfrm flipH="1" flipV="1">
                <a:off x="2200" y="1026"/>
                <a:ext cx="499" cy="1425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75860" name="Text Box 59"/>
              <p:cNvSpPr txBox="1"/>
              <p:nvPr/>
            </p:nvSpPr>
            <p:spPr>
              <a:xfrm>
                <a:off x="2245" y="799"/>
                <a:ext cx="169" cy="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lvl="0" algn="r" eaLnBrk="1" hangingPunct="1">
                  <a:spcBef>
                    <a:spcPct val="50000"/>
                  </a:spcBef>
                </a:pPr>
                <a:r>
                  <a:rPr lang="en-US" altLang="zh-CN" i="1" dirty="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y</a:t>
                </a:r>
                <a:endParaRPr lang="en-US" altLang="zh-CN" i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</p:grpSp>
      <p:grpSp>
        <p:nvGrpSpPr>
          <p:cNvPr id="9" name="Group 231"/>
          <p:cNvGrpSpPr/>
          <p:nvPr/>
        </p:nvGrpSpPr>
        <p:grpSpPr>
          <a:xfrm>
            <a:off x="901700" y="1357313"/>
            <a:ext cx="1411288" cy="1452562"/>
            <a:chOff x="68" y="620"/>
            <a:chExt cx="889" cy="915"/>
          </a:xfrm>
        </p:grpSpPr>
        <p:grpSp>
          <p:nvGrpSpPr>
            <p:cNvPr id="75852" name="Group 118"/>
            <p:cNvGrpSpPr/>
            <p:nvPr/>
          </p:nvGrpSpPr>
          <p:grpSpPr>
            <a:xfrm>
              <a:off x="626" y="620"/>
              <a:ext cx="331" cy="639"/>
              <a:chOff x="1610" y="1236"/>
              <a:chExt cx="331" cy="639"/>
            </a:xfrm>
          </p:grpSpPr>
          <p:sp>
            <p:nvSpPr>
              <p:cNvPr id="75855" name="Line 68"/>
              <p:cNvSpPr/>
              <p:nvPr/>
            </p:nvSpPr>
            <p:spPr>
              <a:xfrm flipH="1" flipV="1">
                <a:off x="1610" y="1434"/>
                <a:ext cx="181" cy="441"/>
              </a:xfrm>
              <a:prstGeom prst="line">
                <a:avLst/>
              </a:prstGeom>
              <a:ln w="38100" cap="flat" cmpd="sng">
                <a:solidFill>
                  <a:srgbClr val="F18839"/>
                </a:solidFill>
                <a:prstDash val="solid"/>
                <a:headEnd type="none" w="med" len="med"/>
                <a:tailEnd type="triangle" w="med" len="med"/>
              </a:ln>
            </p:spPr>
          </p:sp>
          <p:graphicFrame>
            <p:nvGraphicFramePr>
              <p:cNvPr id="75782" name="Object 69"/>
              <p:cNvGraphicFramePr/>
              <p:nvPr/>
            </p:nvGraphicFramePr>
            <p:xfrm>
              <a:off x="1610" y="1236"/>
              <a:ext cx="331" cy="3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707" name="" r:id="rId7" imgW="253365" imgH="266065" progId="Equation.3">
                      <p:embed/>
                    </p:oleObj>
                  </mc:Choice>
                  <mc:Fallback>
                    <p:oleObj name="" r:id="rId7" imgW="253365" imgH="266065" progId="Equation.3">
                      <p:embed/>
                      <p:pic>
                        <p:nvPicPr>
                          <p:cNvPr id="0" name="图片 3706"/>
                          <p:cNvPicPr/>
                          <p:nvPr/>
                        </p:nvPicPr>
                        <p:blipFill>
                          <a:blip r:embed="rId8"/>
                          <a:stretch>
                            <a:fillRect/>
                          </a:stretch>
                        </p:blipFill>
                        <p:spPr>
                          <a:xfrm>
                            <a:off x="1610" y="1236"/>
                            <a:ext cx="331" cy="325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75853" name="Group 117"/>
            <p:cNvGrpSpPr/>
            <p:nvPr/>
          </p:nvGrpSpPr>
          <p:grpSpPr>
            <a:xfrm>
              <a:off x="68" y="1183"/>
              <a:ext cx="718" cy="352"/>
              <a:chOff x="1052" y="1799"/>
              <a:chExt cx="718" cy="352"/>
            </a:xfrm>
          </p:grpSpPr>
          <p:graphicFrame>
            <p:nvGraphicFramePr>
              <p:cNvPr id="75781" name="Object 61"/>
              <p:cNvGraphicFramePr/>
              <p:nvPr/>
            </p:nvGraphicFramePr>
            <p:xfrm>
              <a:off x="1052" y="1799"/>
              <a:ext cx="377" cy="3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709" name="" r:id="rId9" imgW="254000" imgH="254000" progId="Equation.3">
                      <p:embed/>
                    </p:oleObj>
                  </mc:Choice>
                  <mc:Fallback>
                    <p:oleObj name="" r:id="rId9" imgW="254000" imgH="254000" progId="Equation.3">
                      <p:embed/>
                      <p:pic>
                        <p:nvPicPr>
                          <p:cNvPr id="0" name="图片 3708"/>
                          <p:cNvPicPr/>
                          <p:nvPr/>
                        </p:nvPicPr>
                        <p:blipFill>
                          <a:blip r:embed="rId10"/>
                          <a:stretch>
                            <a:fillRect/>
                          </a:stretch>
                        </p:blipFill>
                        <p:spPr>
                          <a:xfrm>
                            <a:off x="1052" y="1799"/>
                            <a:ext cx="377" cy="352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75854" name="Line 62"/>
              <p:cNvSpPr/>
              <p:nvPr/>
            </p:nvSpPr>
            <p:spPr>
              <a:xfrm flipV="1">
                <a:off x="1338" y="1888"/>
                <a:ext cx="432" cy="91"/>
              </a:xfrm>
              <a:prstGeom prst="line">
                <a:avLst/>
              </a:prstGeom>
              <a:ln w="38100" cap="flat" cmpd="sng">
                <a:solidFill>
                  <a:srgbClr val="F18839"/>
                </a:solidFill>
                <a:prstDash val="solid"/>
                <a:headEnd type="triangle" w="med" len="med"/>
                <a:tailEnd type="none" w="med" len="med"/>
              </a:ln>
            </p:spPr>
          </p:sp>
        </p:grpSp>
      </p:grpSp>
      <p:grpSp>
        <p:nvGrpSpPr>
          <p:cNvPr id="12" name="Group 113"/>
          <p:cNvGrpSpPr/>
          <p:nvPr/>
        </p:nvGrpSpPr>
        <p:grpSpPr>
          <a:xfrm>
            <a:off x="900113" y="1587500"/>
            <a:ext cx="1166812" cy="796925"/>
            <a:chOff x="1066" y="1389"/>
            <a:chExt cx="735" cy="502"/>
          </a:xfrm>
        </p:grpSpPr>
        <p:sp>
          <p:nvSpPr>
            <p:cNvPr id="75851" name="Line 65"/>
            <p:cNvSpPr/>
            <p:nvPr/>
          </p:nvSpPr>
          <p:spPr>
            <a:xfrm flipH="1" flipV="1">
              <a:off x="1292" y="1570"/>
              <a:ext cx="509" cy="321"/>
            </a:xfrm>
            <a:prstGeom prst="line">
              <a:avLst/>
            </a:prstGeom>
            <a:ln w="38100" cap="flat" cmpd="sng">
              <a:solidFill>
                <a:srgbClr val="F18839"/>
              </a:solidFill>
              <a:prstDash val="solid"/>
              <a:headEnd type="none" w="med" len="med"/>
              <a:tailEnd type="triangle" w="med" len="med"/>
            </a:ln>
          </p:spPr>
        </p:sp>
        <p:graphicFrame>
          <p:nvGraphicFramePr>
            <p:cNvPr id="75780" name="Object 66"/>
            <p:cNvGraphicFramePr/>
            <p:nvPr/>
          </p:nvGraphicFramePr>
          <p:xfrm>
            <a:off x="1066" y="1389"/>
            <a:ext cx="301" cy="2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08" name="" r:id="rId11" imgW="228600" imgH="215900" progId="Equation.3">
                    <p:embed/>
                  </p:oleObj>
                </mc:Choice>
                <mc:Fallback>
                  <p:oleObj name="" r:id="rId11" imgW="228600" imgH="215900" progId="Equation.3">
                    <p:embed/>
                    <p:pic>
                      <p:nvPicPr>
                        <p:cNvPr id="0" name="图片 3707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1066" y="1389"/>
                          <a:ext cx="301" cy="26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59913" name="Text Box 105"/>
          <p:cNvSpPr txBox="1"/>
          <p:nvPr/>
        </p:nvSpPr>
        <p:spPr>
          <a:xfrm>
            <a:off x="1474788" y="5132388"/>
            <a:ext cx="7056437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</a:pPr>
            <a:r>
              <a:rPr lang="zh-CN" altLang="en-US" sz="2400" i="1" dirty="0">
                <a:solidFill>
                  <a:srgbClr val="A50021"/>
                </a:solidFill>
                <a:latin typeface="Times New Roman" panose="02020603050405020304" pitchFamily="18" charset="0"/>
                <a:ea typeface="楷体_GB2312" pitchFamily="49" charset="-122"/>
              </a:rPr>
              <a:t>非均匀磁场</a:t>
            </a: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</a:rPr>
              <a:t>中任意</a:t>
            </a:r>
            <a:r>
              <a:rPr lang="zh-CN" altLang="en-US" sz="2400" i="1" dirty="0">
                <a:solidFill>
                  <a:srgbClr val="A50021"/>
                </a:solidFill>
                <a:latin typeface="Times New Roman" panose="02020603050405020304" pitchFamily="18" charset="0"/>
                <a:ea typeface="楷体_GB2312" pitchFamily="49" charset="-122"/>
              </a:rPr>
              <a:t>闭合</a:t>
            </a: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</a:rPr>
              <a:t>导线所受的</a:t>
            </a:r>
            <a:r>
              <a:rPr lang="zh-CN" altLang="en-US" sz="2400" dirty="0">
                <a:solidFill>
                  <a:srgbClr val="006699"/>
                </a:solidFill>
                <a:latin typeface="Times New Roman" panose="02020603050405020304" pitchFamily="18" charset="0"/>
                <a:ea typeface="楷体_GB2312" pitchFamily="49" charset="-122"/>
              </a:rPr>
              <a:t>磁场力</a:t>
            </a: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</a:rPr>
              <a:t>不等于</a:t>
            </a: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</a:rPr>
              <a:t>0</a:t>
            </a: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</a:rPr>
              <a:t>！</a:t>
            </a:r>
            <a:endParaRPr lang="zh-CN" altLang="en-US" sz="2400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759914" name="Text Box 106"/>
          <p:cNvSpPr txBox="1"/>
          <p:nvPr/>
        </p:nvSpPr>
        <p:spPr>
          <a:xfrm>
            <a:off x="1042988" y="3908425"/>
            <a:ext cx="1152525" cy="457200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</a:pP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</a:rPr>
              <a:t>结论：</a:t>
            </a:r>
            <a:endParaRPr lang="zh-CN" altLang="en-US" sz="2400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pSp>
        <p:nvGrpSpPr>
          <p:cNvPr id="13" name="Group 112"/>
          <p:cNvGrpSpPr/>
          <p:nvPr/>
        </p:nvGrpSpPr>
        <p:grpSpPr>
          <a:xfrm>
            <a:off x="2024063" y="2078038"/>
            <a:ext cx="692150" cy="481012"/>
            <a:chOff x="1755" y="1706"/>
            <a:chExt cx="436" cy="303"/>
          </a:xfrm>
        </p:grpSpPr>
        <p:graphicFrame>
          <p:nvGraphicFramePr>
            <p:cNvPr id="75779" name="Object 74"/>
            <p:cNvGraphicFramePr/>
            <p:nvPr/>
          </p:nvGraphicFramePr>
          <p:xfrm>
            <a:off x="1791" y="1706"/>
            <a:ext cx="400" cy="3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10" name="" r:id="rId13" imgW="278765" imgH="215900" progId="Equation.3">
                    <p:embed/>
                  </p:oleObj>
                </mc:Choice>
                <mc:Fallback>
                  <p:oleObj name="" r:id="rId13" imgW="278765" imgH="215900" progId="Equation.3">
                    <p:embed/>
                    <p:pic>
                      <p:nvPicPr>
                        <p:cNvPr id="0" name="图片 3709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1791" y="1706"/>
                          <a:ext cx="400" cy="30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5850" name="Line 75"/>
            <p:cNvSpPr/>
            <p:nvPr/>
          </p:nvSpPr>
          <p:spPr>
            <a:xfrm flipV="1">
              <a:off x="1755" y="1788"/>
              <a:ext cx="91" cy="182"/>
            </a:xfrm>
            <a:prstGeom prst="line">
              <a:avLst/>
            </a:prstGeom>
            <a:ln w="38100" cap="flat" cmpd="sng">
              <a:solidFill>
                <a:srgbClr val="A50021"/>
              </a:solidFill>
              <a:prstDash val="solid"/>
              <a:headEnd type="none" w="med" len="med"/>
              <a:tailEnd type="triangle" w="med" len="med"/>
            </a:ln>
          </p:spPr>
        </p:sp>
      </p:grpSp>
      <p:grpSp>
        <p:nvGrpSpPr>
          <p:cNvPr id="14" name="Group 234"/>
          <p:cNvGrpSpPr/>
          <p:nvPr/>
        </p:nvGrpSpPr>
        <p:grpSpPr>
          <a:xfrm>
            <a:off x="5364163" y="1389063"/>
            <a:ext cx="3227387" cy="2039937"/>
            <a:chOff x="3379" y="875"/>
            <a:chExt cx="2033" cy="1285"/>
          </a:xfrm>
        </p:grpSpPr>
        <p:grpSp>
          <p:nvGrpSpPr>
            <p:cNvPr id="75796" name="Group 178"/>
            <p:cNvGrpSpPr/>
            <p:nvPr/>
          </p:nvGrpSpPr>
          <p:grpSpPr>
            <a:xfrm>
              <a:off x="3379" y="875"/>
              <a:ext cx="2033" cy="1285"/>
              <a:chOff x="3379" y="663"/>
              <a:chExt cx="2033" cy="1285"/>
            </a:xfrm>
          </p:grpSpPr>
          <p:grpSp>
            <p:nvGrpSpPr>
              <p:cNvPr id="75799" name="Group 179"/>
              <p:cNvGrpSpPr/>
              <p:nvPr/>
            </p:nvGrpSpPr>
            <p:grpSpPr>
              <a:xfrm>
                <a:off x="3379" y="663"/>
                <a:ext cx="2033" cy="1285"/>
                <a:chOff x="2952" y="960"/>
                <a:chExt cx="2328" cy="1579"/>
              </a:xfrm>
            </p:grpSpPr>
            <p:sp>
              <p:nvSpPr>
                <p:cNvPr id="75800" name="Text Box 180"/>
                <p:cNvSpPr txBox="1"/>
                <p:nvPr/>
              </p:nvSpPr>
              <p:spPr>
                <a:xfrm>
                  <a:off x="3456" y="960"/>
                  <a:ext cx="144" cy="40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p>
                  <a:pPr lvl="0" algn="r" eaLnBrk="1" hangingPunct="1">
                    <a:spcBef>
                      <a:spcPct val="50000"/>
                    </a:spcBef>
                  </a:pPr>
                  <a:r>
                    <a:rPr lang="zh-CN" altLang="en-US" dirty="0">
                      <a:latin typeface="Times New Roman" panose="02020603050405020304" pitchFamily="18" charset="0"/>
                      <a:ea typeface="仿宋_GB2312" pitchFamily="49" charset="-122"/>
                      <a:sym typeface="Symbol" panose="05050102010706020507" pitchFamily="18" charset="2"/>
                    </a:rPr>
                    <a:t></a:t>
                  </a:r>
                  <a:endParaRPr lang="zh-CN" altLang="en-US" dirty="0">
                    <a:latin typeface="Times New Roman" panose="02020603050405020304" pitchFamily="18" charset="0"/>
                    <a:ea typeface="仿宋_GB2312" pitchFamily="49" charset="-122"/>
                  </a:endParaRPr>
                </a:p>
              </p:txBody>
            </p:sp>
            <p:sp>
              <p:nvSpPr>
                <p:cNvPr id="75801" name="Text Box 181"/>
                <p:cNvSpPr txBox="1"/>
                <p:nvPr/>
              </p:nvSpPr>
              <p:spPr>
                <a:xfrm>
                  <a:off x="3696" y="960"/>
                  <a:ext cx="143" cy="40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p>
                  <a:pPr lvl="0" algn="r" eaLnBrk="1" hangingPunct="1">
                    <a:spcBef>
                      <a:spcPct val="50000"/>
                    </a:spcBef>
                  </a:pPr>
                  <a:r>
                    <a:rPr lang="zh-CN" altLang="en-US" dirty="0">
                      <a:latin typeface="Times New Roman" panose="02020603050405020304" pitchFamily="18" charset="0"/>
                      <a:ea typeface="仿宋_GB2312" pitchFamily="49" charset="-122"/>
                      <a:sym typeface="Symbol" panose="05050102010706020507" pitchFamily="18" charset="2"/>
                    </a:rPr>
                    <a:t></a:t>
                  </a:r>
                  <a:endParaRPr lang="zh-CN" altLang="en-US" dirty="0">
                    <a:latin typeface="Times New Roman" panose="02020603050405020304" pitchFamily="18" charset="0"/>
                    <a:ea typeface="仿宋_GB2312" pitchFamily="49" charset="-122"/>
                  </a:endParaRPr>
                </a:p>
              </p:txBody>
            </p:sp>
            <p:sp>
              <p:nvSpPr>
                <p:cNvPr id="75802" name="Text Box 182"/>
                <p:cNvSpPr txBox="1"/>
                <p:nvPr/>
              </p:nvSpPr>
              <p:spPr>
                <a:xfrm>
                  <a:off x="3936" y="960"/>
                  <a:ext cx="144" cy="40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p>
                  <a:pPr lvl="0" algn="r" eaLnBrk="1" hangingPunct="1">
                    <a:spcBef>
                      <a:spcPct val="50000"/>
                    </a:spcBef>
                  </a:pPr>
                  <a:r>
                    <a:rPr lang="zh-CN" altLang="en-US" dirty="0">
                      <a:latin typeface="Times New Roman" panose="02020603050405020304" pitchFamily="18" charset="0"/>
                      <a:ea typeface="仿宋_GB2312" pitchFamily="49" charset="-122"/>
                      <a:sym typeface="Symbol" panose="05050102010706020507" pitchFamily="18" charset="2"/>
                    </a:rPr>
                    <a:t></a:t>
                  </a:r>
                  <a:endParaRPr lang="zh-CN" altLang="en-US" dirty="0">
                    <a:latin typeface="Times New Roman" panose="02020603050405020304" pitchFamily="18" charset="0"/>
                    <a:ea typeface="仿宋_GB2312" pitchFamily="49" charset="-122"/>
                  </a:endParaRPr>
                </a:p>
              </p:txBody>
            </p:sp>
            <p:sp>
              <p:nvSpPr>
                <p:cNvPr id="75803" name="Text Box 183"/>
                <p:cNvSpPr txBox="1"/>
                <p:nvPr/>
              </p:nvSpPr>
              <p:spPr>
                <a:xfrm>
                  <a:off x="4176" y="960"/>
                  <a:ext cx="144" cy="40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p>
                  <a:pPr lvl="0" algn="r" eaLnBrk="1" hangingPunct="1">
                    <a:spcBef>
                      <a:spcPct val="50000"/>
                    </a:spcBef>
                  </a:pPr>
                  <a:r>
                    <a:rPr lang="zh-CN" altLang="en-US" dirty="0">
                      <a:latin typeface="Times New Roman" panose="02020603050405020304" pitchFamily="18" charset="0"/>
                      <a:ea typeface="仿宋_GB2312" pitchFamily="49" charset="-122"/>
                      <a:sym typeface="Symbol" panose="05050102010706020507" pitchFamily="18" charset="2"/>
                    </a:rPr>
                    <a:t></a:t>
                  </a:r>
                  <a:endParaRPr lang="zh-CN" altLang="en-US" dirty="0">
                    <a:latin typeface="Times New Roman" panose="02020603050405020304" pitchFamily="18" charset="0"/>
                    <a:ea typeface="仿宋_GB2312" pitchFamily="49" charset="-122"/>
                  </a:endParaRPr>
                </a:p>
              </p:txBody>
            </p:sp>
            <p:sp>
              <p:nvSpPr>
                <p:cNvPr id="75804" name="Text Box 184"/>
                <p:cNvSpPr txBox="1"/>
                <p:nvPr/>
              </p:nvSpPr>
              <p:spPr>
                <a:xfrm>
                  <a:off x="3456" y="1257"/>
                  <a:ext cx="144" cy="40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p>
                  <a:pPr lvl="0" algn="r" eaLnBrk="1" hangingPunct="1">
                    <a:spcBef>
                      <a:spcPct val="50000"/>
                    </a:spcBef>
                  </a:pPr>
                  <a:r>
                    <a:rPr lang="zh-CN" altLang="en-US" dirty="0">
                      <a:latin typeface="Times New Roman" panose="02020603050405020304" pitchFamily="18" charset="0"/>
                      <a:ea typeface="仿宋_GB2312" pitchFamily="49" charset="-122"/>
                      <a:sym typeface="Symbol" panose="05050102010706020507" pitchFamily="18" charset="2"/>
                    </a:rPr>
                    <a:t></a:t>
                  </a:r>
                  <a:endParaRPr lang="zh-CN" altLang="en-US" dirty="0">
                    <a:latin typeface="Times New Roman" panose="02020603050405020304" pitchFamily="18" charset="0"/>
                    <a:ea typeface="仿宋_GB2312" pitchFamily="49" charset="-122"/>
                  </a:endParaRPr>
                </a:p>
              </p:txBody>
            </p:sp>
            <p:sp>
              <p:nvSpPr>
                <p:cNvPr id="75805" name="Text Box 185"/>
                <p:cNvSpPr txBox="1"/>
                <p:nvPr/>
              </p:nvSpPr>
              <p:spPr>
                <a:xfrm>
                  <a:off x="3696" y="1257"/>
                  <a:ext cx="143" cy="40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p>
                  <a:pPr lvl="0" algn="r" eaLnBrk="1" hangingPunct="1">
                    <a:spcBef>
                      <a:spcPct val="50000"/>
                    </a:spcBef>
                  </a:pPr>
                  <a:r>
                    <a:rPr lang="zh-CN" altLang="en-US" dirty="0">
                      <a:latin typeface="Times New Roman" panose="02020603050405020304" pitchFamily="18" charset="0"/>
                      <a:ea typeface="仿宋_GB2312" pitchFamily="49" charset="-122"/>
                      <a:sym typeface="Symbol" panose="05050102010706020507" pitchFamily="18" charset="2"/>
                    </a:rPr>
                    <a:t></a:t>
                  </a:r>
                  <a:endParaRPr lang="zh-CN" altLang="en-US" dirty="0">
                    <a:latin typeface="Times New Roman" panose="02020603050405020304" pitchFamily="18" charset="0"/>
                    <a:ea typeface="仿宋_GB2312" pitchFamily="49" charset="-122"/>
                  </a:endParaRPr>
                </a:p>
              </p:txBody>
            </p:sp>
            <p:sp>
              <p:nvSpPr>
                <p:cNvPr id="75806" name="Text Box 186"/>
                <p:cNvSpPr txBox="1"/>
                <p:nvPr/>
              </p:nvSpPr>
              <p:spPr>
                <a:xfrm>
                  <a:off x="3936" y="1257"/>
                  <a:ext cx="144" cy="40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p>
                  <a:pPr lvl="0" algn="r" eaLnBrk="1" hangingPunct="1">
                    <a:spcBef>
                      <a:spcPct val="50000"/>
                    </a:spcBef>
                  </a:pPr>
                  <a:r>
                    <a:rPr lang="zh-CN" altLang="en-US" dirty="0">
                      <a:latin typeface="Times New Roman" panose="02020603050405020304" pitchFamily="18" charset="0"/>
                      <a:ea typeface="仿宋_GB2312" pitchFamily="49" charset="-122"/>
                      <a:sym typeface="Symbol" panose="05050102010706020507" pitchFamily="18" charset="2"/>
                    </a:rPr>
                    <a:t></a:t>
                  </a:r>
                  <a:endParaRPr lang="zh-CN" altLang="en-US" dirty="0">
                    <a:latin typeface="Times New Roman" panose="02020603050405020304" pitchFamily="18" charset="0"/>
                    <a:ea typeface="仿宋_GB2312" pitchFamily="49" charset="-122"/>
                  </a:endParaRPr>
                </a:p>
              </p:txBody>
            </p:sp>
            <p:sp>
              <p:nvSpPr>
                <p:cNvPr id="75807" name="Text Box 187"/>
                <p:cNvSpPr txBox="1"/>
                <p:nvPr/>
              </p:nvSpPr>
              <p:spPr>
                <a:xfrm>
                  <a:off x="4176" y="1257"/>
                  <a:ext cx="144" cy="40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p>
                  <a:pPr lvl="0" algn="r" eaLnBrk="1" hangingPunct="1">
                    <a:spcBef>
                      <a:spcPct val="50000"/>
                    </a:spcBef>
                  </a:pPr>
                  <a:r>
                    <a:rPr lang="zh-CN" altLang="en-US" dirty="0">
                      <a:latin typeface="Times New Roman" panose="02020603050405020304" pitchFamily="18" charset="0"/>
                      <a:ea typeface="仿宋_GB2312" pitchFamily="49" charset="-122"/>
                      <a:sym typeface="Symbol" panose="05050102010706020507" pitchFamily="18" charset="2"/>
                    </a:rPr>
                    <a:t></a:t>
                  </a:r>
                  <a:endParaRPr lang="zh-CN" altLang="en-US" dirty="0">
                    <a:latin typeface="Times New Roman" panose="02020603050405020304" pitchFamily="18" charset="0"/>
                    <a:ea typeface="仿宋_GB2312" pitchFamily="49" charset="-122"/>
                  </a:endParaRPr>
                </a:p>
              </p:txBody>
            </p:sp>
            <p:sp>
              <p:nvSpPr>
                <p:cNvPr id="75808" name="Text Box 188"/>
                <p:cNvSpPr txBox="1"/>
                <p:nvPr/>
              </p:nvSpPr>
              <p:spPr>
                <a:xfrm>
                  <a:off x="3456" y="1545"/>
                  <a:ext cx="144" cy="40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p>
                  <a:pPr lvl="0" algn="r" eaLnBrk="1" hangingPunct="1">
                    <a:spcBef>
                      <a:spcPct val="50000"/>
                    </a:spcBef>
                  </a:pPr>
                  <a:r>
                    <a:rPr lang="zh-CN" altLang="en-US" dirty="0">
                      <a:latin typeface="Times New Roman" panose="02020603050405020304" pitchFamily="18" charset="0"/>
                      <a:ea typeface="仿宋_GB2312" pitchFamily="49" charset="-122"/>
                      <a:sym typeface="Symbol" panose="05050102010706020507" pitchFamily="18" charset="2"/>
                    </a:rPr>
                    <a:t></a:t>
                  </a:r>
                  <a:endParaRPr lang="zh-CN" altLang="en-US" dirty="0">
                    <a:latin typeface="Times New Roman" panose="02020603050405020304" pitchFamily="18" charset="0"/>
                    <a:ea typeface="仿宋_GB2312" pitchFamily="49" charset="-122"/>
                  </a:endParaRPr>
                </a:p>
              </p:txBody>
            </p:sp>
            <p:sp>
              <p:nvSpPr>
                <p:cNvPr id="75809" name="Text Box 189"/>
                <p:cNvSpPr txBox="1"/>
                <p:nvPr/>
              </p:nvSpPr>
              <p:spPr>
                <a:xfrm>
                  <a:off x="3696" y="1545"/>
                  <a:ext cx="143" cy="40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p>
                  <a:pPr lvl="0" algn="r" eaLnBrk="1" hangingPunct="1">
                    <a:spcBef>
                      <a:spcPct val="50000"/>
                    </a:spcBef>
                  </a:pPr>
                  <a:r>
                    <a:rPr lang="zh-CN" altLang="en-US" dirty="0">
                      <a:latin typeface="Times New Roman" panose="02020603050405020304" pitchFamily="18" charset="0"/>
                      <a:ea typeface="仿宋_GB2312" pitchFamily="49" charset="-122"/>
                      <a:sym typeface="Symbol" panose="05050102010706020507" pitchFamily="18" charset="2"/>
                    </a:rPr>
                    <a:t></a:t>
                  </a:r>
                  <a:endParaRPr lang="zh-CN" altLang="en-US" dirty="0">
                    <a:latin typeface="Times New Roman" panose="02020603050405020304" pitchFamily="18" charset="0"/>
                    <a:ea typeface="仿宋_GB2312" pitchFamily="49" charset="-122"/>
                  </a:endParaRPr>
                </a:p>
              </p:txBody>
            </p:sp>
            <p:sp>
              <p:nvSpPr>
                <p:cNvPr id="75810" name="Text Box 190"/>
                <p:cNvSpPr txBox="1"/>
                <p:nvPr/>
              </p:nvSpPr>
              <p:spPr>
                <a:xfrm>
                  <a:off x="3936" y="1545"/>
                  <a:ext cx="144" cy="40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p>
                  <a:pPr lvl="0" algn="r" eaLnBrk="1" hangingPunct="1">
                    <a:spcBef>
                      <a:spcPct val="50000"/>
                    </a:spcBef>
                  </a:pPr>
                  <a:r>
                    <a:rPr lang="zh-CN" altLang="en-US" dirty="0">
                      <a:latin typeface="Times New Roman" panose="02020603050405020304" pitchFamily="18" charset="0"/>
                      <a:ea typeface="仿宋_GB2312" pitchFamily="49" charset="-122"/>
                      <a:sym typeface="Symbol" panose="05050102010706020507" pitchFamily="18" charset="2"/>
                    </a:rPr>
                    <a:t></a:t>
                  </a:r>
                  <a:endParaRPr lang="zh-CN" altLang="en-US" dirty="0">
                    <a:latin typeface="Times New Roman" panose="02020603050405020304" pitchFamily="18" charset="0"/>
                    <a:ea typeface="仿宋_GB2312" pitchFamily="49" charset="-122"/>
                  </a:endParaRPr>
                </a:p>
              </p:txBody>
            </p:sp>
            <p:sp>
              <p:nvSpPr>
                <p:cNvPr id="75811" name="Text Box 191"/>
                <p:cNvSpPr txBox="1"/>
                <p:nvPr/>
              </p:nvSpPr>
              <p:spPr>
                <a:xfrm>
                  <a:off x="4176" y="1545"/>
                  <a:ext cx="144" cy="40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p>
                  <a:pPr lvl="0" algn="r" eaLnBrk="1" hangingPunct="1">
                    <a:spcBef>
                      <a:spcPct val="50000"/>
                    </a:spcBef>
                  </a:pPr>
                  <a:r>
                    <a:rPr lang="zh-CN" altLang="en-US" dirty="0">
                      <a:latin typeface="Times New Roman" panose="02020603050405020304" pitchFamily="18" charset="0"/>
                      <a:ea typeface="仿宋_GB2312" pitchFamily="49" charset="-122"/>
                      <a:sym typeface="Symbol" panose="05050102010706020507" pitchFamily="18" charset="2"/>
                    </a:rPr>
                    <a:t></a:t>
                  </a:r>
                  <a:endParaRPr lang="zh-CN" altLang="en-US" dirty="0">
                    <a:latin typeface="Times New Roman" panose="02020603050405020304" pitchFamily="18" charset="0"/>
                    <a:ea typeface="仿宋_GB2312" pitchFamily="49" charset="-122"/>
                  </a:endParaRPr>
                </a:p>
              </p:txBody>
            </p:sp>
            <p:sp>
              <p:nvSpPr>
                <p:cNvPr id="75812" name="Text Box 192"/>
                <p:cNvSpPr txBox="1"/>
                <p:nvPr/>
              </p:nvSpPr>
              <p:spPr>
                <a:xfrm>
                  <a:off x="3456" y="1832"/>
                  <a:ext cx="144" cy="40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p>
                  <a:pPr lvl="0" algn="r" eaLnBrk="1" hangingPunct="1">
                    <a:spcBef>
                      <a:spcPct val="50000"/>
                    </a:spcBef>
                  </a:pPr>
                  <a:r>
                    <a:rPr lang="zh-CN" altLang="en-US" dirty="0">
                      <a:latin typeface="Times New Roman" panose="02020603050405020304" pitchFamily="18" charset="0"/>
                      <a:ea typeface="仿宋_GB2312" pitchFamily="49" charset="-122"/>
                      <a:sym typeface="Symbol" panose="05050102010706020507" pitchFamily="18" charset="2"/>
                    </a:rPr>
                    <a:t></a:t>
                  </a:r>
                  <a:endParaRPr lang="zh-CN" altLang="en-US" dirty="0">
                    <a:latin typeface="Times New Roman" panose="02020603050405020304" pitchFamily="18" charset="0"/>
                    <a:ea typeface="仿宋_GB2312" pitchFamily="49" charset="-122"/>
                  </a:endParaRPr>
                </a:p>
              </p:txBody>
            </p:sp>
            <p:sp>
              <p:nvSpPr>
                <p:cNvPr id="75813" name="Text Box 193"/>
                <p:cNvSpPr txBox="1"/>
                <p:nvPr/>
              </p:nvSpPr>
              <p:spPr>
                <a:xfrm>
                  <a:off x="3696" y="1832"/>
                  <a:ext cx="143" cy="40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p>
                  <a:pPr lvl="0" algn="r" eaLnBrk="1" hangingPunct="1">
                    <a:spcBef>
                      <a:spcPct val="50000"/>
                    </a:spcBef>
                  </a:pPr>
                  <a:r>
                    <a:rPr lang="zh-CN" altLang="en-US" dirty="0">
                      <a:latin typeface="Times New Roman" panose="02020603050405020304" pitchFamily="18" charset="0"/>
                      <a:ea typeface="仿宋_GB2312" pitchFamily="49" charset="-122"/>
                      <a:sym typeface="Symbol" panose="05050102010706020507" pitchFamily="18" charset="2"/>
                    </a:rPr>
                    <a:t></a:t>
                  </a:r>
                  <a:endParaRPr lang="zh-CN" altLang="en-US" dirty="0">
                    <a:latin typeface="Times New Roman" panose="02020603050405020304" pitchFamily="18" charset="0"/>
                    <a:ea typeface="仿宋_GB2312" pitchFamily="49" charset="-122"/>
                  </a:endParaRPr>
                </a:p>
              </p:txBody>
            </p:sp>
            <p:sp>
              <p:nvSpPr>
                <p:cNvPr id="75814" name="Text Box 194"/>
                <p:cNvSpPr txBox="1"/>
                <p:nvPr/>
              </p:nvSpPr>
              <p:spPr>
                <a:xfrm>
                  <a:off x="3936" y="1832"/>
                  <a:ext cx="144" cy="40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p>
                  <a:pPr lvl="0" algn="r" eaLnBrk="1" hangingPunct="1">
                    <a:spcBef>
                      <a:spcPct val="50000"/>
                    </a:spcBef>
                  </a:pPr>
                  <a:r>
                    <a:rPr lang="zh-CN" altLang="en-US" dirty="0">
                      <a:latin typeface="Times New Roman" panose="02020603050405020304" pitchFamily="18" charset="0"/>
                      <a:ea typeface="仿宋_GB2312" pitchFamily="49" charset="-122"/>
                      <a:sym typeface="Symbol" panose="05050102010706020507" pitchFamily="18" charset="2"/>
                    </a:rPr>
                    <a:t></a:t>
                  </a:r>
                  <a:endParaRPr lang="zh-CN" altLang="en-US" dirty="0">
                    <a:latin typeface="Times New Roman" panose="02020603050405020304" pitchFamily="18" charset="0"/>
                    <a:ea typeface="仿宋_GB2312" pitchFamily="49" charset="-122"/>
                  </a:endParaRPr>
                </a:p>
              </p:txBody>
            </p:sp>
            <p:sp>
              <p:nvSpPr>
                <p:cNvPr id="75815" name="Text Box 195"/>
                <p:cNvSpPr txBox="1"/>
                <p:nvPr/>
              </p:nvSpPr>
              <p:spPr>
                <a:xfrm>
                  <a:off x="4176" y="1832"/>
                  <a:ext cx="144" cy="40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p>
                  <a:pPr lvl="0" algn="r" eaLnBrk="1" hangingPunct="1">
                    <a:spcBef>
                      <a:spcPct val="50000"/>
                    </a:spcBef>
                  </a:pPr>
                  <a:r>
                    <a:rPr lang="zh-CN" altLang="en-US" dirty="0">
                      <a:latin typeface="Times New Roman" panose="02020603050405020304" pitchFamily="18" charset="0"/>
                      <a:ea typeface="仿宋_GB2312" pitchFamily="49" charset="-122"/>
                      <a:sym typeface="Symbol" panose="05050102010706020507" pitchFamily="18" charset="2"/>
                    </a:rPr>
                    <a:t></a:t>
                  </a:r>
                  <a:endParaRPr lang="zh-CN" altLang="en-US" dirty="0">
                    <a:latin typeface="Times New Roman" panose="02020603050405020304" pitchFamily="18" charset="0"/>
                    <a:ea typeface="仿宋_GB2312" pitchFamily="49" charset="-122"/>
                  </a:endParaRPr>
                </a:p>
              </p:txBody>
            </p:sp>
            <p:sp>
              <p:nvSpPr>
                <p:cNvPr id="75816" name="Text Box 196"/>
                <p:cNvSpPr txBox="1"/>
                <p:nvPr/>
              </p:nvSpPr>
              <p:spPr>
                <a:xfrm>
                  <a:off x="3456" y="2120"/>
                  <a:ext cx="144" cy="40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p>
                  <a:pPr lvl="0" algn="r" eaLnBrk="1" hangingPunct="1">
                    <a:spcBef>
                      <a:spcPct val="50000"/>
                    </a:spcBef>
                  </a:pPr>
                  <a:r>
                    <a:rPr lang="zh-CN" altLang="en-US" dirty="0">
                      <a:latin typeface="Times New Roman" panose="02020603050405020304" pitchFamily="18" charset="0"/>
                      <a:ea typeface="仿宋_GB2312" pitchFamily="49" charset="-122"/>
                      <a:sym typeface="Symbol" panose="05050102010706020507" pitchFamily="18" charset="2"/>
                    </a:rPr>
                    <a:t></a:t>
                  </a:r>
                  <a:endParaRPr lang="zh-CN" altLang="en-US" dirty="0">
                    <a:latin typeface="Times New Roman" panose="02020603050405020304" pitchFamily="18" charset="0"/>
                    <a:ea typeface="仿宋_GB2312" pitchFamily="49" charset="-122"/>
                  </a:endParaRPr>
                </a:p>
              </p:txBody>
            </p:sp>
            <p:sp>
              <p:nvSpPr>
                <p:cNvPr id="75817" name="Text Box 197"/>
                <p:cNvSpPr txBox="1"/>
                <p:nvPr/>
              </p:nvSpPr>
              <p:spPr>
                <a:xfrm>
                  <a:off x="3696" y="2120"/>
                  <a:ext cx="143" cy="40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p>
                  <a:pPr lvl="0" algn="r" eaLnBrk="1" hangingPunct="1">
                    <a:spcBef>
                      <a:spcPct val="50000"/>
                    </a:spcBef>
                  </a:pPr>
                  <a:r>
                    <a:rPr lang="zh-CN" altLang="en-US" dirty="0">
                      <a:latin typeface="Times New Roman" panose="02020603050405020304" pitchFamily="18" charset="0"/>
                      <a:ea typeface="仿宋_GB2312" pitchFamily="49" charset="-122"/>
                      <a:sym typeface="Symbol" panose="05050102010706020507" pitchFamily="18" charset="2"/>
                    </a:rPr>
                    <a:t></a:t>
                  </a:r>
                  <a:endParaRPr lang="zh-CN" altLang="en-US" dirty="0">
                    <a:latin typeface="Times New Roman" panose="02020603050405020304" pitchFamily="18" charset="0"/>
                    <a:ea typeface="仿宋_GB2312" pitchFamily="49" charset="-122"/>
                  </a:endParaRPr>
                </a:p>
              </p:txBody>
            </p:sp>
            <p:sp>
              <p:nvSpPr>
                <p:cNvPr id="75818" name="Text Box 198"/>
                <p:cNvSpPr txBox="1"/>
                <p:nvPr/>
              </p:nvSpPr>
              <p:spPr>
                <a:xfrm>
                  <a:off x="3936" y="2120"/>
                  <a:ext cx="144" cy="40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p>
                  <a:pPr lvl="0" algn="r" eaLnBrk="1" hangingPunct="1">
                    <a:spcBef>
                      <a:spcPct val="50000"/>
                    </a:spcBef>
                  </a:pPr>
                  <a:r>
                    <a:rPr lang="zh-CN" altLang="en-US" dirty="0">
                      <a:latin typeface="Times New Roman" panose="02020603050405020304" pitchFamily="18" charset="0"/>
                      <a:ea typeface="仿宋_GB2312" pitchFamily="49" charset="-122"/>
                      <a:sym typeface="Symbol" panose="05050102010706020507" pitchFamily="18" charset="2"/>
                    </a:rPr>
                    <a:t></a:t>
                  </a:r>
                  <a:endParaRPr lang="zh-CN" altLang="en-US" dirty="0">
                    <a:latin typeface="Times New Roman" panose="02020603050405020304" pitchFamily="18" charset="0"/>
                    <a:ea typeface="仿宋_GB2312" pitchFamily="49" charset="-122"/>
                  </a:endParaRPr>
                </a:p>
              </p:txBody>
            </p:sp>
            <p:sp>
              <p:nvSpPr>
                <p:cNvPr id="75819" name="Text Box 199"/>
                <p:cNvSpPr txBox="1"/>
                <p:nvPr/>
              </p:nvSpPr>
              <p:spPr>
                <a:xfrm>
                  <a:off x="4176" y="2120"/>
                  <a:ext cx="144" cy="40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p>
                  <a:pPr lvl="0" algn="r" eaLnBrk="1" hangingPunct="1">
                    <a:spcBef>
                      <a:spcPct val="50000"/>
                    </a:spcBef>
                  </a:pPr>
                  <a:r>
                    <a:rPr lang="zh-CN" altLang="en-US" dirty="0">
                      <a:latin typeface="Times New Roman" panose="02020603050405020304" pitchFamily="18" charset="0"/>
                      <a:ea typeface="仿宋_GB2312" pitchFamily="49" charset="-122"/>
                      <a:sym typeface="Symbol" panose="05050102010706020507" pitchFamily="18" charset="2"/>
                    </a:rPr>
                    <a:t></a:t>
                  </a:r>
                  <a:endParaRPr lang="zh-CN" altLang="en-US" dirty="0">
                    <a:latin typeface="Times New Roman" panose="02020603050405020304" pitchFamily="18" charset="0"/>
                    <a:ea typeface="仿宋_GB2312" pitchFamily="49" charset="-122"/>
                  </a:endParaRPr>
                </a:p>
              </p:txBody>
            </p:sp>
            <p:sp>
              <p:nvSpPr>
                <p:cNvPr id="75820" name="Text Box 200"/>
                <p:cNvSpPr txBox="1"/>
                <p:nvPr/>
              </p:nvSpPr>
              <p:spPr>
                <a:xfrm>
                  <a:off x="4415" y="960"/>
                  <a:ext cx="145" cy="40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p>
                  <a:pPr lvl="0" algn="r" eaLnBrk="1" hangingPunct="1">
                    <a:spcBef>
                      <a:spcPct val="50000"/>
                    </a:spcBef>
                  </a:pPr>
                  <a:r>
                    <a:rPr lang="zh-CN" altLang="en-US" dirty="0">
                      <a:latin typeface="Times New Roman" panose="02020603050405020304" pitchFamily="18" charset="0"/>
                      <a:ea typeface="仿宋_GB2312" pitchFamily="49" charset="-122"/>
                      <a:sym typeface="Symbol" panose="05050102010706020507" pitchFamily="18" charset="2"/>
                    </a:rPr>
                    <a:t></a:t>
                  </a:r>
                  <a:endParaRPr lang="zh-CN" altLang="en-US" dirty="0">
                    <a:latin typeface="Times New Roman" panose="02020603050405020304" pitchFamily="18" charset="0"/>
                    <a:ea typeface="仿宋_GB2312" pitchFamily="49" charset="-122"/>
                  </a:endParaRPr>
                </a:p>
              </p:txBody>
            </p:sp>
            <p:sp>
              <p:nvSpPr>
                <p:cNvPr id="75821" name="Text Box 201"/>
                <p:cNvSpPr txBox="1"/>
                <p:nvPr/>
              </p:nvSpPr>
              <p:spPr>
                <a:xfrm>
                  <a:off x="4655" y="960"/>
                  <a:ext cx="144" cy="40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p>
                  <a:pPr lvl="0" algn="r" eaLnBrk="1" hangingPunct="1">
                    <a:spcBef>
                      <a:spcPct val="50000"/>
                    </a:spcBef>
                  </a:pPr>
                  <a:r>
                    <a:rPr lang="zh-CN" altLang="en-US" dirty="0">
                      <a:latin typeface="Times New Roman" panose="02020603050405020304" pitchFamily="18" charset="0"/>
                      <a:ea typeface="仿宋_GB2312" pitchFamily="49" charset="-122"/>
                      <a:sym typeface="Symbol" panose="05050102010706020507" pitchFamily="18" charset="2"/>
                    </a:rPr>
                    <a:t></a:t>
                  </a:r>
                  <a:endParaRPr lang="zh-CN" altLang="en-US" dirty="0">
                    <a:latin typeface="Times New Roman" panose="02020603050405020304" pitchFamily="18" charset="0"/>
                    <a:ea typeface="仿宋_GB2312" pitchFamily="49" charset="-122"/>
                  </a:endParaRPr>
                </a:p>
              </p:txBody>
            </p:sp>
            <p:sp>
              <p:nvSpPr>
                <p:cNvPr id="75822" name="Text Box 202"/>
                <p:cNvSpPr txBox="1"/>
                <p:nvPr/>
              </p:nvSpPr>
              <p:spPr>
                <a:xfrm>
                  <a:off x="4896" y="960"/>
                  <a:ext cx="144" cy="40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p>
                  <a:pPr lvl="0" algn="r" eaLnBrk="1" hangingPunct="1">
                    <a:spcBef>
                      <a:spcPct val="50000"/>
                    </a:spcBef>
                  </a:pPr>
                  <a:r>
                    <a:rPr lang="zh-CN" altLang="en-US" dirty="0">
                      <a:latin typeface="Times New Roman" panose="02020603050405020304" pitchFamily="18" charset="0"/>
                      <a:ea typeface="仿宋_GB2312" pitchFamily="49" charset="-122"/>
                      <a:sym typeface="Symbol" panose="05050102010706020507" pitchFamily="18" charset="2"/>
                    </a:rPr>
                    <a:t></a:t>
                  </a:r>
                  <a:endParaRPr lang="zh-CN" altLang="en-US" dirty="0">
                    <a:latin typeface="Times New Roman" panose="02020603050405020304" pitchFamily="18" charset="0"/>
                    <a:ea typeface="仿宋_GB2312" pitchFamily="49" charset="-122"/>
                  </a:endParaRPr>
                </a:p>
              </p:txBody>
            </p:sp>
            <p:sp>
              <p:nvSpPr>
                <p:cNvPr id="75823" name="Text Box 203"/>
                <p:cNvSpPr txBox="1"/>
                <p:nvPr/>
              </p:nvSpPr>
              <p:spPr>
                <a:xfrm>
                  <a:off x="5136" y="960"/>
                  <a:ext cx="144" cy="40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p>
                  <a:pPr lvl="0" algn="r" eaLnBrk="1" hangingPunct="1">
                    <a:spcBef>
                      <a:spcPct val="50000"/>
                    </a:spcBef>
                  </a:pPr>
                  <a:r>
                    <a:rPr lang="zh-CN" altLang="en-US" dirty="0">
                      <a:latin typeface="Times New Roman" panose="02020603050405020304" pitchFamily="18" charset="0"/>
                      <a:ea typeface="仿宋_GB2312" pitchFamily="49" charset="-122"/>
                      <a:sym typeface="Symbol" panose="05050102010706020507" pitchFamily="18" charset="2"/>
                    </a:rPr>
                    <a:t></a:t>
                  </a:r>
                  <a:endParaRPr lang="zh-CN" altLang="en-US" dirty="0">
                    <a:latin typeface="Times New Roman" panose="02020603050405020304" pitchFamily="18" charset="0"/>
                    <a:ea typeface="仿宋_GB2312" pitchFamily="49" charset="-122"/>
                  </a:endParaRPr>
                </a:p>
              </p:txBody>
            </p:sp>
            <p:sp>
              <p:nvSpPr>
                <p:cNvPr id="75824" name="Text Box 204"/>
                <p:cNvSpPr txBox="1"/>
                <p:nvPr/>
              </p:nvSpPr>
              <p:spPr>
                <a:xfrm>
                  <a:off x="4415" y="1257"/>
                  <a:ext cx="145" cy="40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p>
                  <a:pPr lvl="0" algn="r" eaLnBrk="1" hangingPunct="1">
                    <a:spcBef>
                      <a:spcPct val="50000"/>
                    </a:spcBef>
                  </a:pPr>
                  <a:r>
                    <a:rPr lang="zh-CN" altLang="en-US" dirty="0">
                      <a:latin typeface="Times New Roman" panose="02020603050405020304" pitchFamily="18" charset="0"/>
                      <a:ea typeface="仿宋_GB2312" pitchFamily="49" charset="-122"/>
                      <a:sym typeface="Symbol" panose="05050102010706020507" pitchFamily="18" charset="2"/>
                    </a:rPr>
                    <a:t></a:t>
                  </a:r>
                  <a:endParaRPr lang="zh-CN" altLang="en-US" dirty="0">
                    <a:latin typeface="Times New Roman" panose="02020603050405020304" pitchFamily="18" charset="0"/>
                    <a:ea typeface="仿宋_GB2312" pitchFamily="49" charset="-122"/>
                  </a:endParaRPr>
                </a:p>
              </p:txBody>
            </p:sp>
            <p:sp>
              <p:nvSpPr>
                <p:cNvPr id="75825" name="Text Box 205"/>
                <p:cNvSpPr txBox="1"/>
                <p:nvPr/>
              </p:nvSpPr>
              <p:spPr>
                <a:xfrm>
                  <a:off x="4655" y="1257"/>
                  <a:ext cx="144" cy="40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p>
                  <a:pPr lvl="0" algn="r" eaLnBrk="1" hangingPunct="1">
                    <a:spcBef>
                      <a:spcPct val="50000"/>
                    </a:spcBef>
                  </a:pPr>
                  <a:r>
                    <a:rPr lang="zh-CN" altLang="en-US" dirty="0">
                      <a:latin typeface="Times New Roman" panose="02020603050405020304" pitchFamily="18" charset="0"/>
                      <a:ea typeface="仿宋_GB2312" pitchFamily="49" charset="-122"/>
                      <a:sym typeface="Symbol" panose="05050102010706020507" pitchFamily="18" charset="2"/>
                    </a:rPr>
                    <a:t></a:t>
                  </a:r>
                  <a:endParaRPr lang="zh-CN" altLang="en-US" dirty="0">
                    <a:latin typeface="Times New Roman" panose="02020603050405020304" pitchFamily="18" charset="0"/>
                    <a:ea typeface="仿宋_GB2312" pitchFamily="49" charset="-122"/>
                  </a:endParaRPr>
                </a:p>
              </p:txBody>
            </p:sp>
            <p:sp>
              <p:nvSpPr>
                <p:cNvPr id="75826" name="Text Box 206"/>
                <p:cNvSpPr txBox="1"/>
                <p:nvPr/>
              </p:nvSpPr>
              <p:spPr>
                <a:xfrm>
                  <a:off x="4896" y="1257"/>
                  <a:ext cx="144" cy="40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p>
                  <a:pPr lvl="0" algn="r" eaLnBrk="1" hangingPunct="1">
                    <a:spcBef>
                      <a:spcPct val="50000"/>
                    </a:spcBef>
                  </a:pPr>
                  <a:r>
                    <a:rPr lang="zh-CN" altLang="en-US" dirty="0">
                      <a:latin typeface="Times New Roman" panose="02020603050405020304" pitchFamily="18" charset="0"/>
                      <a:ea typeface="仿宋_GB2312" pitchFamily="49" charset="-122"/>
                      <a:sym typeface="Symbol" panose="05050102010706020507" pitchFamily="18" charset="2"/>
                    </a:rPr>
                    <a:t></a:t>
                  </a:r>
                  <a:endParaRPr lang="zh-CN" altLang="en-US" dirty="0">
                    <a:latin typeface="Times New Roman" panose="02020603050405020304" pitchFamily="18" charset="0"/>
                    <a:ea typeface="仿宋_GB2312" pitchFamily="49" charset="-122"/>
                  </a:endParaRPr>
                </a:p>
              </p:txBody>
            </p:sp>
            <p:sp>
              <p:nvSpPr>
                <p:cNvPr id="75827" name="Text Box 207"/>
                <p:cNvSpPr txBox="1"/>
                <p:nvPr/>
              </p:nvSpPr>
              <p:spPr>
                <a:xfrm>
                  <a:off x="5136" y="1257"/>
                  <a:ext cx="144" cy="40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p>
                  <a:pPr lvl="0" algn="r" eaLnBrk="1" hangingPunct="1">
                    <a:spcBef>
                      <a:spcPct val="50000"/>
                    </a:spcBef>
                  </a:pPr>
                  <a:r>
                    <a:rPr lang="zh-CN" altLang="en-US" dirty="0">
                      <a:latin typeface="Times New Roman" panose="02020603050405020304" pitchFamily="18" charset="0"/>
                      <a:ea typeface="仿宋_GB2312" pitchFamily="49" charset="-122"/>
                      <a:sym typeface="Symbol" panose="05050102010706020507" pitchFamily="18" charset="2"/>
                    </a:rPr>
                    <a:t></a:t>
                  </a:r>
                  <a:endParaRPr lang="zh-CN" altLang="en-US" dirty="0">
                    <a:latin typeface="Times New Roman" panose="02020603050405020304" pitchFamily="18" charset="0"/>
                    <a:ea typeface="仿宋_GB2312" pitchFamily="49" charset="-122"/>
                  </a:endParaRPr>
                </a:p>
              </p:txBody>
            </p:sp>
            <p:sp>
              <p:nvSpPr>
                <p:cNvPr id="75828" name="Text Box 208"/>
                <p:cNvSpPr txBox="1"/>
                <p:nvPr/>
              </p:nvSpPr>
              <p:spPr>
                <a:xfrm>
                  <a:off x="4415" y="1545"/>
                  <a:ext cx="145" cy="40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p>
                  <a:pPr lvl="0" algn="r" eaLnBrk="1" hangingPunct="1">
                    <a:spcBef>
                      <a:spcPct val="50000"/>
                    </a:spcBef>
                  </a:pPr>
                  <a:r>
                    <a:rPr lang="zh-CN" altLang="en-US" dirty="0">
                      <a:latin typeface="Times New Roman" panose="02020603050405020304" pitchFamily="18" charset="0"/>
                      <a:ea typeface="仿宋_GB2312" pitchFamily="49" charset="-122"/>
                      <a:sym typeface="Symbol" panose="05050102010706020507" pitchFamily="18" charset="2"/>
                    </a:rPr>
                    <a:t></a:t>
                  </a:r>
                  <a:endParaRPr lang="zh-CN" altLang="en-US" dirty="0">
                    <a:latin typeface="Times New Roman" panose="02020603050405020304" pitchFamily="18" charset="0"/>
                    <a:ea typeface="仿宋_GB2312" pitchFamily="49" charset="-122"/>
                  </a:endParaRPr>
                </a:p>
              </p:txBody>
            </p:sp>
            <p:sp>
              <p:nvSpPr>
                <p:cNvPr id="75829" name="Text Box 209"/>
                <p:cNvSpPr txBox="1"/>
                <p:nvPr/>
              </p:nvSpPr>
              <p:spPr>
                <a:xfrm>
                  <a:off x="4655" y="1545"/>
                  <a:ext cx="144" cy="40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p>
                  <a:pPr lvl="0" algn="r" eaLnBrk="1" hangingPunct="1">
                    <a:spcBef>
                      <a:spcPct val="50000"/>
                    </a:spcBef>
                  </a:pPr>
                  <a:r>
                    <a:rPr lang="zh-CN" altLang="en-US" dirty="0">
                      <a:latin typeface="Times New Roman" panose="02020603050405020304" pitchFamily="18" charset="0"/>
                      <a:ea typeface="仿宋_GB2312" pitchFamily="49" charset="-122"/>
                      <a:sym typeface="Symbol" panose="05050102010706020507" pitchFamily="18" charset="2"/>
                    </a:rPr>
                    <a:t></a:t>
                  </a:r>
                  <a:endParaRPr lang="zh-CN" altLang="en-US" dirty="0">
                    <a:latin typeface="Times New Roman" panose="02020603050405020304" pitchFamily="18" charset="0"/>
                    <a:ea typeface="仿宋_GB2312" pitchFamily="49" charset="-122"/>
                  </a:endParaRPr>
                </a:p>
              </p:txBody>
            </p:sp>
            <p:sp>
              <p:nvSpPr>
                <p:cNvPr id="75830" name="Text Box 210"/>
                <p:cNvSpPr txBox="1"/>
                <p:nvPr/>
              </p:nvSpPr>
              <p:spPr>
                <a:xfrm>
                  <a:off x="4896" y="1545"/>
                  <a:ext cx="144" cy="40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p>
                  <a:pPr lvl="0" algn="r" eaLnBrk="1" hangingPunct="1">
                    <a:spcBef>
                      <a:spcPct val="50000"/>
                    </a:spcBef>
                  </a:pPr>
                  <a:r>
                    <a:rPr lang="zh-CN" altLang="en-US" dirty="0">
                      <a:latin typeface="Times New Roman" panose="02020603050405020304" pitchFamily="18" charset="0"/>
                      <a:ea typeface="仿宋_GB2312" pitchFamily="49" charset="-122"/>
                      <a:sym typeface="Symbol" panose="05050102010706020507" pitchFamily="18" charset="2"/>
                    </a:rPr>
                    <a:t></a:t>
                  </a:r>
                  <a:endParaRPr lang="zh-CN" altLang="en-US" dirty="0">
                    <a:latin typeface="Times New Roman" panose="02020603050405020304" pitchFamily="18" charset="0"/>
                    <a:ea typeface="仿宋_GB2312" pitchFamily="49" charset="-122"/>
                  </a:endParaRPr>
                </a:p>
              </p:txBody>
            </p:sp>
            <p:sp>
              <p:nvSpPr>
                <p:cNvPr id="75831" name="Text Box 211"/>
                <p:cNvSpPr txBox="1"/>
                <p:nvPr/>
              </p:nvSpPr>
              <p:spPr>
                <a:xfrm>
                  <a:off x="5136" y="1545"/>
                  <a:ext cx="144" cy="40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p>
                  <a:pPr lvl="0" algn="r" eaLnBrk="1" hangingPunct="1">
                    <a:spcBef>
                      <a:spcPct val="50000"/>
                    </a:spcBef>
                  </a:pPr>
                  <a:r>
                    <a:rPr lang="zh-CN" altLang="en-US" dirty="0">
                      <a:latin typeface="Times New Roman" panose="02020603050405020304" pitchFamily="18" charset="0"/>
                      <a:ea typeface="仿宋_GB2312" pitchFamily="49" charset="-122"/>
                      <a:sym typeface="Symbol" panose="05050102010706020507" pitchFamily="18" charset="2"/>
                    </a:rPr>
                    <a:t></a:t>
                  </a:r>
                  <a:endParaRPr lang="zh-CN" altLang="en-US" dirty="0">
                    <a:latin typeface="Times New Roman" panose="02020603050405020304" pitchFamily="18" charset="0"/>
                    <a:ea typeface="仿宋_GB2312" pitchFamily="49" charset="-122"/>
                  </a:endParaRPr>
                </a:p>
              </p:txBody>
            </p:sp>
            <p:sp>
              <p:nvSpPr>
                <p:cNvPr id="75832" name="Text Box 212"/>
                <p:cNvSpPr txBox="1"/>
                <p:nvPr/>
              </p:nvSpPr>
              <p:spPr>
                <a:xfrm>
                  <a:off x="4415" y="1832"/>
                  <a:ext cx="145" cy="40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p>
                  <a:pPr lvl="0" algn="r" eaLnBrk="1" hangingPunct="1">
                    <a:spcBef>
                      <a:spcPct val="50000"/>
                    </a:spcBef>
                  </a:pPr>
                  <a:r>
                    <a:rPr lang="zh-CN" altLang="en-US" dirty="0">
                      <a:latin typeface="Times New Roman" panose="02020603050405020304" pitchFamily="18" charset="0"/>
                      <a:ea typeface="仿宋_GB2312" pitchFamily="49" charset="-122"/>
                      <a:sym typeface="Symbol" panose="05050102010706020507" pitchFamily="18" charset="2"/>
                    </a:rPr>
                    <a:t></a:t>
                  </a:r>
                  <a:endParaRPr lang="zh-CN" altLang="en-US" dirty="0">
                    <a:latin typeface="Times New Roman" panose="02020603050405020304" pitchFamily="18" charset="0"/>
                    <a:ea typeface="仿宋_GB2312" pitchFamily="49" charset="-122"/>
                  </a:endParaRPr>
                </a:p>
              </p:txBody>
            </p:sp>
            <p:sp>
              <p:nvSpPr>
                <p:cNvPr id="75833" name="Text Box 213"/>
                <p:cNvSpPr txBox="1"/>
                <p:nvPr/>
              </p:nvSpPr>
              <p:spPr>
                <a:xfrm>
                  <a:off x="4655" y="1832"/>
                  <a:ext cx="144" cy="40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p>
                  <a:pPr lvl="0" algn="r" eaLnBrk="1" hangingPunct="1">
                    <a:spcBef>
                      <a:spcPct val="50000"/>
                    </a:spcBef>
                  </a:pPr>
                  <a:r>
                    <a:rPr lang="zh-CN" altLang="en-US" dirty="0">
                      <a:latin typeface="Times New Roman" panose="02020603050405020304" pitchFamily="18" charset="0"/>
                      <a:ea typeface="仿宋_GB2312" pitchFamily="49" charset="-122"/>
                      <a:sym typeface="Symbol" panose="05050102010706020507" pitchFamily="18" charset="2"/>
                    </a:rPr>
                    <a:t></a:t>
                  </a:r>
                  <a:endParaRPr lang="zh-CN" altLang="en-US" dirty="0">
                    <a:latin typeface="Times New Roman" panose="02020603050405020304" pitchFamily="18" charset="0"/>
                    <a:ea typeface="仿宋_GB2312" pitchFamily="49" charset="-122"/>
                  </a:endParaRPr>
                </a:p>
              </p:txBody>
            </p:sp>
            <p:sp>
              <p:nvSpPr>
                <p:cNvPr id="75834" name="Text Box 214"/>
                <p:cNvSpPr txBox="1"/>
                <p:nvPr/>
              </p:nvSpPr>
              <p:spPr>
                <a:xfrm>
                  <a:off x="4896" y="1832"/>
                  <a:ext cx="144" cy="40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p>
                  <a:pPr lvl="0" algn="r" eaLnBrk="1" hangingPunct="1">
                    <a:spcBef>
                      <a:spcPct val="50000"/>
                    </a:spcBef>
                  </a:pPr>
                  <a:r>
                    <a:rPr lang="zh-CN" altLang="en-US" dirty="0">
                      <a:latin typeface="Times New Roman" panose="02020603050405020304" pitchFamily="18" charset="0"/>
                      <a:ea typeface="仿宋_GB2312" pitchFamily="49" charset="-122"/>
                      <a:sym typeface="Symbol" panose="05050102010706020507" pitchFamily="18" charset="2"/>
                    </a:rPr>
                    <a:t></a:t>
                  </a:r>
                  <a:endParaRPr lang="zh-CN" altLang="en-US" dirty="0">
                    <a:latin typeface="Times New Roman" panose="02020603050405020304" pitchFamily="18" charset="0"/>
                    <a:ea typeface="仿宋_GB2312" pitchFamily="49" charset="-122"/>
                  </a:endParaRPr>
                </a:p>
              </p:txBody>
            </p:sp>
            <p:sp>
              <p:nvSpPr>
                <p:cNvPr id="75835" name="Text Box 215"/>
                <p:cNvSpPr txBox="1"/>
                <p:nvPr/>
              </p:nvSpPr>
              <p:spPr>
                <a:xfrm>
                  <a:off x="5136" y="1832"/>
                  <a:ext cx="144" cy="40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p>
                  <a:pPr lvl="0" algn="r" eaLnBrk="1" hangingPunct="1">
                    <a:spcBef>
                      <a:spcPct val="50000"/>
                    </a:spcBef>
                  </a:pPr>
                  <a:r>
                    <a:rPr lang="zh-CN" altLang="en-US" dirty="0">
                      <a:latin typeface="Times New Roman" panose="02020603050405020304" pitchFamily="18" charset="0"/>
                      <a:ea typeface="仿宋_GB2312" pitchFamily="49" charset="-122"/>
                      <a:sym typeface="Symbol" panose="05050102010706020507" pitchFamily="18" charset="2"/>
                    </a:rPr>
                    <a:t></a:t>
                  </a:r>
                  <a:endParaRPr lang="zh-CN" altLang="en-US" dirty="0">
                    <a:latin typeface="Times New Roman" panose="02020603050405020304" pitchFamily="18" charset="0"/>
                    <a:ea typeface="仿宋_GB2312" pitchFamily="49" charset="-122"/>
                  </a:endParaRPr>
                </a:p>
              </p:txBody>
            </p:sp>
            <p:sp>
              <p:nvSpPr>
                <p:cNvPr id="75836" name="Text Box 216"/>
                <p:cNvSpPr txBox="1"/>
                <p:nvPr/>
              </p:nvSpPr>
              <p:spPr>
                <a:xfrm>
                  <a:off x="4415" y="2120"/>
                  <a:ext cx="145" cy="40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p>
                  <a:pPr lvl="0" algn="r" eaLnBrk="1" hangingPunct="1">
                    <a:spcBef>
                      <a:spcPct val="50000"/>
                    </a:spcBef>
                  </a:pPr>
                  <a:r>
                    <a:rPr lang="zh-CN" altLang="en-US" dirty="0">
                      <a:latin typeface="Times New Roman" panose="02020603050405020304" pitchFamily="18" charset="0"/>
                      <a:ea typeface="仿宋_GB2312" pitchFamily="49" charset="-122"/>
                      <a:sym typeface="Symbol" panose="05050102010706020507" pitchFamily="18" charset="2"/>
                    </a:rPr>
                    <a:t></a:t>
                  </a:r>
                  <a:endParaRPr lang="zh-CN" altLang="en-US" dirty="0">
                    <a:latin typeface="Times New Roman" panose="02020603050405020304" pitchFamily="18" charset="0"/>
                    <a:ea typeface="仿宋_GB2312" pitchFamily="49" charset="-122"/>
                  </a:endParaRPr>
                </a:p>
              </p:txBody>
            </p:sp>
            <p:sp>
              <p:nvSpPr>
                <p:cNvPr id="75837" name="Text Box 217"/>
                <p:cNvSpPr txBox="1"/>
                <p:nvPr/>
              </p:nvSpPr>
              <p:spPr>
                <a:xfrm>
                  <a:off x="4655" y="2120"/>
                  <a:ext cx="144" cy="40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p>
                  <a:pPr lvl="0" algn="r" eaLnBrk="1" hangingPunct="1">
                    <a:spcBef>
                      <a:spcPct val="50000"/>
                    </a:spcBef>
                  </a:pPr>
                  <a:r>
                    <a:rPr lang="zh-CN" altLang="en-US" dirty="0">
                      <a:latin typeface="Times New Roman" panose="02020603050405020304" pitchFamily="18" charset="0"/>
                      <a:ea typeface="仿宋_GB2312" pitchFamily="49" charset="-122"/>
                      <a:sym typeface="Symbol" panose="05050102010706020507" pitchFamily="18" charset="2"/>
                    </a:rPr>
                    <a:t></a:t>
                  </a:r>
                  <a:endParaRPr lang="zh-CN" altLang="en-US" dirty="0">
                    <a:latin typeface="Times New Roman" panose="02020603050405020304" pitchFamily="18" charset="0"/>
                    <a:ea typeface="仿宋_GB2312" pitchFamily="49" charset="-122"/>
                  </a:endParaRPr>
                </a:p>
              </p:txBody>
            </p:sp>
            <p:sp>
              <p:nvSpPr>
                <p:cNvPr id="75838" name="Text Box 218"/>
                <p:cNvSpPr txBox="1"/>
                <p:nvPr/>
              </p:nvSpPr>
              <p:spPr>
                <a:xfrm>
                  <a:off x="4896" y="2120"/>
                  <a:ext cx="144" cy="40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p>
                  <a:pPr lvl="0" algn="r" eaLnBrk="1" hangingPunct="1">
                    <a:spcBef>
                      <a:spcPct val="50000"/>
                    </a:spcBef>
                  </a:pPr>
                  <a:r>
                    <a:rPr lang="zh-CN" altLang="en-US" dirty="0">
                      <a:latin typeface="Times New Roman" panose="02020603050405020304" pitchFamily="18" charset="0"/>
                      <a:ea typeface="仿宋_GB2312" pitchFamily="49" charset="-122"/>
                      <a:sym typeface="Symbol" panose="05050102010706020507" pitchFamily="18" charset="2"/>
                    </a:rPr>
                    <a:t></a:t>
                  </a:r>
                  <a:endParaRPr lang="zh-CN" altLang="en-US" dirty="0">
                    <a:latin typeface="Times New Roman" panose="02020603050405020304" pitchFamily="18" charset="0"/>
                    <a:ea typeface="仿宋_GB2312" pitchFamily="49" charset="-122"/>
                  </a:endParaRPr>
                </a:p>
              </p:txBody>
            </p:sp>
            <p:sp>
              <p:nvSpPr>
                <p:cNvPr id="75839" name="Text Box 219"/>
                <p:cNvSpPr txBox="1"/>
                <p:nvPr/>
              </p:nvSpPr>
              <p:spPr>
                <a:xfrm>
                  <a:off x="5136" y="2120"/>
                  <a:ext cx="144" cy="40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p>
                  <a:pPr lvl="0" algn="r" eaLnBrk="1" hangingPunct="1">
                    <a:spcBef>
                      <a:spcPct val="50000"/>
                    </a:spcBef>
                  </a:pPr>
                  <a:r>
                    <a:rPr lang="zh-CN" altLang="en-US" dirty="0">
                      <a:latin typeface="Times New Roman" panose="02020603050405020304" pitchFamily="18" charset="0"/>
                      <a:ea typeface="仿宋_GB2312" pitchFamily="49" charset="-122"/>
                      <a:sym typeface="Symbol" panose="05050102010706020507" pitchFamily="18" charset="2"/>
                    </a:rPr>
                    <a:t></a:t>
                  </a:r>
                  <a:endParaRPr lang="zh-CN" altLang="en-US" dirty="0">
                    <a:latin typeface="Times New Roman" panose="02020603050405020304" pitchFamily="18" charset="0"/>
                    <a:ea typeface="仿宋_GB2312" pitchFamily="49" charset="-122"/>
                  </a:endParaRPr>
                </a:p>
              </p:txBody>
            </p:sp>
            <p:sp>
              <p:nvSpPr>
                <p:cNvPr id="75840" name="Text Box 220"/>
                <p:cNvSpPr txBox="1"/>
                <p:nvPr/>
              </p:nvSpPr>
              <p:spPr>
                <a:xfrm>
                  <a:off x="2963" y="975"/>
                  <a:ext cx="145" cy="40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p>
                  <a:pPr lvl="0" algn="r" eaLnBrk="1" hangingPunct="1">
                    <a:spcBef>
                      <a:spcPct val="50000"/>
                    </a:spcBef>
                  </a:pPr>
                  <a:r>
                    <a:rPr lang="zh-CN" altLang="en-US" dirty="0">
                      <a:latin typeface="Times New Roman" panose="02020603050405020304" pitchFamily="18" charset="0"/>
                      <a:ea typeface="仿宋_GB2312" pitchFamily="49" charset="-122"/>
                      <a:sym typeface="Symbol" panose="05050102010706020507" pitchFamily="18" charset="2"/>
                    </a:rPr>
                    <a:t></a:t>
                  </a:r>
                  <a:endParaRPr lang="zh-CN" altLang="en-US" dirty="0">
                    <a:latin typeface="Times New Roman" panose="02020603050405020304" pitchFamily="18" charset="0"/>
                    <a:ea typeface="仿宋_GB2312" pitchFamily="49" charset="-122"/>
                  </a:endParaRPr>
                </a:p>
              </p:txBody>
            </p:sp>
            <p:sp>
              <p:nvSpPr>
                <p:cNvPr id="75841" name="Text Box 221"/>
                <p:cNvSpPr txBox="1"/>
                <p:nvPr/>
              </p:nvSpPr>
              <p:spPr>
                <a:xfrm>
                  <a:off x="3204" y="975"/>
                  <a:ext cx="144" cy="40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p>
                  <a:pPr lvl="0" algn="r" eaLnBrk="1" hangingPunct="1">
                    <a:spcBef>
                      <a:spcPct val="50000"/>
                    </a:spcBef>
                  </a:pPr>
                  <a:r>
                    <a:rPr lang="zh-CN" altLang="en-US" dirty="0">
                      <a:latin typeface="Times New Roman" panose="02020603050405020304" pitchFamily="18" charset="0"/>
                      <a:ea typeface="仿宋_GB2312" pitchFamily="49" charset="-122"/>
                      <a:sym typeface="Symbol" panose="05050102010706020507" pitchFamily="18" charset="2"/>
                    </a:rPr>
                    <a:t></a:t>
                  </a:r>
                  <a:endParaRPr lang="zh-CN" altLang="en-US" dirty="0">
                    <a:latin typeface="Times New Roman" panose="02020603050405020304" pitchFamily="18" charset="0"/>
                    <a:ea typeface="仿宋_GB2312" pitchFamily="49" charset="-122"/>
                  </a:endParaRPr>
                </a:p>
              </p:txBody>
            </p:sp>
            <p:sp>
              <p:nvSpPr>
                <p:cNvPr id="75842" name="Text Box 222"/>
                <p:cNvSpPr txBox="1"/>
                <p:nvPr/>
              </p:nvSpPr>
              <p:spPr>
                <a:xfrm>
                  <a:off x="2963" y="1272"/>
                  <a:ext cx="145" cy="40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p>
                  <a:pPr lvl="0" algn="r" eaLnBrk="1" hangingPunct="1">
                    <a:spcBef>
                      <a:spcPct val="50000"/>
                    </a:spcBef>
                  </a:pPr>
                  <a:r>
                    <a:rPr lang="zh-CN" altLang="en-US" dirty="0">
                      <a:latin typeface="Times New Roman" panose="02020603050405020304" pitchFamily="18" charset="0"/>
                      <a:ea typeface="仿宋_GB2312" pitchFamily="49" charset="-122"/>
                      <a:sym typeface="Symbol" panose="05050102010706020507" pitchFamily="18" charset="2"/>
                    </a:rPr>
                    <a:t></a:t>
                  </a:r>
                  <a:endParaRPr lang="zh-CN" altLang="en-US" dirty="0">
                    <a:latin typeface="Times New Roman" panose="02020603050405020304" pitchFamily="18" charset="0"/>
                    <a:ea typeface="仿宋_GB2312" pitchFamily="49" charset="-122"/>
                  </a:endParaRPr>
                </a:p>
              </p:txBody>
            </p:sp>
            <p:sp>
              <p:nvSpPr>
                <p:cNvPr id="75843" name="Text Box 223"/>
                <p:cNvSpPr txBox="1"/>
                <p:nvPr/>
              </p:nvSpPr>
              <p:spPr>
                <a:xfrm>
                  <a:off x="3204" y="1272"/>
                  <a:ext cx="144" cy="40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p>
                  <a:pPr lvl="0" algn="r" eaLnBrk="1" hangingPunct="1">
                    <a:spcBef>
                      <a:spcPct val="50000"/>
                    </a:spcBef>
                  </a:pPr>
                  <a:r>
                    <a:rPr lang="zh-CN" altLang="en-US" dirty="0">
                      <a:latin typeface="Times New Roman" panose="02020603050405020304" pitchFamily="18" charset="0"/>
                      <a:ea typeface="仿宋_GB2312" pitchFamily="49" charset="-122"/>
                      <a:sym typeface="Symbol" panose="05050102010706020507" pitchFamily="18" charset="2"/>
                    </a:rPr>
                    <a:t></a:t>
                  </a:r>
                  <a:endParaRPr lang="zh-CN" altLang="en-US" dirty="0">
                    <a:latin typeface="Times New Roman" panose="02020603050405020304" pitchFamily="18" charset="0"/>
                    <a:ea typeface="仿宋_GB2312" pitchFamily="49" charset="-122"/>
                  </a:endParaRPr>
                </a:p>
              </p:txBody>
            </p:sp>
            <p:sp>
              <p:nvSpPr>
                <p:cNvPr id="75844" name="Text Box 224"/>
                <p:cNvSpPr txBox="1"/>
                <p:nvPr/>
              </p:nvSpPr>
              <p:spPr>
                <a:xfrm>
                  <a:off x="2963" y="1560"/>
                  <a:ext cx="145" cy="401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p>
                  <a:pPr lvl="0" algn="r" eaLnBrk="1" hangingPunct="1">
                    <a:spcBef>
                      <a:spcPct val="50000"/>
                    </a:spcBef>
                  </a:pPr>
                  <a:r>
                    <a:rPr lang="zh-CN" altLang="en-US" dirty="0">
                      <a:latin typeface="Times New Roman" panose="02020603050405020304" pitchFamily="18" charset="0"/>
                      <a:ea typeface="仿宋_GB2312" pitchFamily="49" charset="-122"/>
                      <a:sym typeface="Symbol" panose="05050102010706020507" pitchFamily="18" charset="2"/>
                    </a:rPr>
                    <a:t></a:t>
                  </a:r>
                  <a:endParaRPr lang="zh-CN" altLang="en-US" dirty="0">
                    <a:latin typeface="Times New Roman" panose="02020603050405020304" pitchFamily="18" charset="0"/>
                    <a:ea typeface="仿宋_GB2312" pitchFamily="49" charset="-122"/>
                  </a:endParaRPr>
                </a:p>
              </p:txBody>
            </p:sp>
            <p:sp>
              <p:nvSpPr>
                <p:cNvPr id="75845" name="Text Box 225"/>
                <p:cNvSpPr txBox="1"/>
                <p:nvPr/>
              </p:nvSpPr>
              <p:spPr>
                <a:xfrm>
                  <a:off x="3204" y="1560"/>
                  <a:ext cx="144" cy="401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p>
                  <a:pPr lvl="0" algn="r" eaLnBrk="1" hangingPunct="1">
                    <a:spcBef>
                      <a:spcPct val="50000"/>
                    </a:spcBef>
                  </a:pPr>
                  <a:r>
                    <a:rPr lang="zh-CN" altLang="en-US" dirty="0">
                      <a:latin typeface="Times New Roman" panose="02020603050405020304" pitchFamily="18" charset="0"/>
                      <a:ea typeface="仿宋_GB2312" pitchFamily="49" charset="-122"/>
                      <a:sym typeface="Symbol" panose="05050102010706020507" pitchFamily="18" charset="2"/>
                    </a:rPr>
                    <a:t></a:t>
                  </a:r>
                  <a:endParaRPr lang="zh-CN" altLang="en-US" dirty="0">
                    <a:latin typeface="Times New Roman" panose="02020603050405020304" pitchFamily="18" charset="0"/>
                    <a:ea typeface="仿宋_GB2312" pitchFamily="49" charset="-122"/>
                  </a:endParaRPr>
                </a:p>
              </p:txBody>
            </p:sp>
            <p:sp>
              <p:nvSpPr>
                <p:cNvPr id="75846" name="Text Box 226"/>
                <p:cNvSpPr txBox="1"/>
                <p:nvPr/>
              </p:nvSpPr>
              <p:spPr>
                <a:xfrm>
                  <a:off x="2963" y="1848"/>
                  <a:ext cx="145" cy="40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p>
                  <a:pPr lvl="0" algn="r" eaLnBrk="1" hangingPunct="1">
                    <a:spcBef>
                      <a:spcPct val="50000"/>
                    </a:spcBef>
                  </a:pPr>
                  <a:r>
                    <a:rPr lang="zh-CN" altLang="en-US" dirty="0">
                      <a:latin typeface="Times New Roman" panose="02020603050405020304" pitchFamily="18" charset="0"/>
                      <a:ea typeface="仿宋_GB2312" pitchFamily="49" charset="-122"/>
                      <a:sym typeface="Symbol" panose="05050102010706020507" pitchFamily="18" charset="2"/>
                    </a:rPr>
                    <a:t></a:t>
                  </a:r>
                  <a:endParaRPr lang="zh-CN" altLang="en-US" dirty="0">
                    <a:latin typeface="Times New Roman" panose="02020603050405020304" pitchFamily="18" charset="0"/>
                    <a:ea typeface="仿宋_GB2312" pitchFamily="49" charset="-122"/>
                  </a:endParaRPr>
                </a:p>
              </p:txBody>
            </p:sp>
            <p:sp>
              <p:nvSpPr>
                <p:cNvPr id="75847" name="Text Box 227"/>
                <p:cNvSpPr txBox="1"/>
                <p:nvPr/>
              </p:nvSpPr>
              <p:spPr>
                <a:xfrm>
                  <a:off x="3204" y="1848"/>
                  <a:ext cx="144" cy="40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p>
                  <a:pPr lvl="0" algn="r" eaLnBrk="1" hangingPunct="1">
                    <a:spcBef>
                      <a:spcPct val="50000"/>
                    </a:spcBef>
                  </a:pPr>
                  <a:r>
                    <a:rPr lang="zh-CN" altLang="en-US" dirty="0">
                      <a:latin typeface="Times New Roman" panose="02020603050405020304" pitchFamily="18" charset="0"/>
                      <a:ea typeface="仿宋_GB2312" pitchFamily="49" charset="-122"/>
                      <a:sym typeface="Symbol" panose="05050102010706020507" pitchFamily="18" charset="2"/>
                    </a:rPr>
                    <a:t></a:t>
                  </a:r>
                  <a:endParaRPr lang="zh-CN" altLang="en-US" dirty="0">
                    <a:latin typeface="Times New Roman" panose="02020603050405020304" pitchFamily="18" charset="0"/>
                    <a:ea typeface="仿宋_GB2312" pitchFamily="49" charset="-122"/>
                  </a:endParaRPr>
                </a:p>
              </p:txBody>
            </p:sp>
            <p:sp>
              <p:nvSpPr>
                <p:cNvPr id="75848" name="Text Box 228"/>
                <p:cNvSpPr txBox="1"/>
                <p:nvPr/>
              </p:nvSpPr>
              <p:spPr>
                <a:xfrm>
                  <a:off x="3204" y="2136"/>
                  <a:ext cx="144" cy="40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p>
                  <a:pPr lvl="0" algn="r" eaLnBrk="1" hangingPunct="1">
                    <a:spcBef>
                      <a:spcPct val="50000"/>
                    </a:spcBef>
                  </a:pPr>
                  <a:r>
                    <a:rPr lang="zh-CN" altLang="en-US" dirty="0">
                      <a:latin typeface="Times New Roman" panose="02020603050405020304" pitchFamily="18" charset="0"/>
                      <a:ea typeface="仿宋_GB2312" pitchFamily="49" charset="-122"/>
                      <a:sym typeface="Symbol" panose="05050102010706020507" pitchFamily="18" charset="2"/>
                    </a:rPr>
                    <a:t></a:t>
                  </a:r>
                  <a:endParaRPr lang="zh-CN" altLang="en-US" dirty="0">
                    <a:latin typeface="Times New Roman" panose="02020603050405020304" pitchFamily="18" charset="0"/>
                    <a:ea typeface="仿宋_GB2312" pitchFamily="49" charset="-122"/>
                  </a:endParaRPr>
                </a:p>
              </p:txBody>
            </p:sp>
            <p:sp>
              <p:nvSpPr>
                <p:cNvPr id="75849" name="Text Box 229"/>
                <p:cNvSpPr txBox="1"/>
                <p:nvPr/>
              </p:nvSpPr>
              <p:spPr>
                <a:xfrm>
                  <a:off x="2952" y="2138"/>
                  <a:ext cx="144" cy="401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p>
                  <a:pPr lvl="0" algn="r" eaLnBrk="1" hangingPunct="1">
                    <a:spcBef>
                      <a:spcPct val="50000"/>
                    </a:spcBef>
                  </a:pPr>
                  <a:r>
                    <a:rPr lang="zh-CN" altLang="en-US" dirty="0">
                      <a:latin typeface="Times New Roman" panose="02020603050405020304" pitchFamily="18" charset="0"/>
                      <a:ea typeface="仿宋_GB2312" pitchFamily="49" charset="-122"/>
                      <a:sym typeface="Symbol" panose="05050102010706020507" pitchFamily="18" charset="2"/>
                    </a:rPr>
                    <a:t></a:t>
                  </a:r>
                  <a:endParaRPr lang="zh-CN" altLang="en-US" dirty="0">
                    <a:latin typeface="Times New Roman" panose="02020603050405020304" pitchFamily="18" charset="0"/>
                    <a:ea typeface="仿宋_GB2312" pitchFamily="49" charset="-122"/>
                  </a:endParaRPr>
                </a:p>
              </p:txBody>
            </p:sp>
          </p:grpSp>
          <p:graphicFrame>
            <p:nvGraphicFramePr>
              <p:cNvPr id="75778" name="Object 230"/>
              <p:cNvGraphicFramePr/>
              <p:nvPr/>
            </p:nvGraphicFramePr>
            <p:xfrm>
              <a:off x="5148" y="709"/>
              <a:ext cx="252" cy="3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711" name="" r:id="rId15" imgW="152400" imgH="203200" progId="Equation.DSMT4">
                      <p:embed/>
                    </p:oleObj>
                  </mc:Choice>
                  <mc:Fallback>
                    <p:oleObj name="" r:id="rId15" imgW="152400" imgH="203200" progId="Equation.DSMT4">
                      <p:embed/>
                      <p:pic>
                        <p:nvPicPr>
                          <p:cNvPr id="0" name="图片 3710"/>
                          <p:cNvPicPr/>
                          <p:nvPr/>
                        </p:nvPicPr>
                        <p:blipFill>
                          <a:blip r:embed="rId2"/>
                          <a:stretch>
                            <a:fillRect/>
                          </a:stretch>
                        </p:blipFill>
                        <p:spPr>
                          <a:xfrm>
                            <a:off x="5148" y="709"/>
                            <a:ext cx="252" cy="336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75797" name="Oval 232"/>
            <p:cNvSpPr/>
            <p:nvPr/>
          </p:nvSpPr>
          <p:spPr>
            <a:xfrm>
              <a:off x="3878" y="1207"/>
              <a:ext cx="1225" cy="635"/>
            </a:xfrm>
            <a:prstGeom prst="ellipse">
              <a:avLst/>
            </a:prstGeom>
            <a:noFill/>
            <a:ln w="25400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5798" name="Line 233"/>
            <p:cNvSpPr/>
            <p:nvPr/>
          </p:nvSpPr>
          <p:spPr>
            <a:xfrm flipV="1">
              <a:off x="4105" y="1235"/>
              <a:ext cx="136" cy="45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59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912">
                                            <p:txEl>
                                              <p:charRg st="0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59912">
                                            <p:txEl>
                                              <p:charRg st="0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913">
                                            <p:txEl>
                                              <p:charRg st="0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59913">
                                            <p:txEl>
                                              <p:charRg st="0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9912" grpId="0" build="p"/>
      <p:bldP spid="759913" grpId="0" build="p"/>
      <p:bldP spid="759914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33186" name="Line 2"/>
          <p:cNvSpPr/>
          <p:nvPr/>
        </p:nvSpPr>
        <p:spPr>
          <a:xfrm rot="-11245" flipH="1">
            <a:off x="5949950" y="3548063"/>
            <a:ext cx="533400" cy="457200"/>
          </a:xfrm>
          <a:prstGeom prst="line">
            <a:avLst/>
          </a:prstGeom>
          <a:ln w="38100" cap="flat" cmpd="sng">
            <a:solidFill>
              <a:srgbClr val="A50021"/>
            </a:solidFill>
            <a:prstDash val="solid"/>
            <a:headEnd type="triangle" w="med" len="med"/>
            <a:tailEnd type="none" w="med" len="med"/>
          </a:ln>
        </p:spPr>
      </p:sp>
      <p:sp>
        <p:nvSpPr>
          <p:cNvPr id="733187" name="AutoShape 3"/>
          <p:cNvSpPr/>
          <p:nvPr/>
        </p:nvSpPr>
        <p:spPr>
          <a:xfrm rot="-7972668">
            <a:off x="7377113" y="1265238"/>
            <a:ext cx="155575" cy="2719387"/>
          </a:xfrm>
          <a:prstGeom prst="can">
            <a:avLst>
              <a:gd name="adj" fmla="val 87556"/>
            </a:avLst>
          </a:prstGeom>
          <a:gradFill rotWithShape="0">
            <a:gsLst>
              <a:gs pos="0">
                <a:srgbClr val="000000"/>
              </a:gs>
              <a:gs pos="50000">
                <a:srgbClr val="CCDBE4"/>
              </a:gs>
              <a:gs pos="100000">
                <a:srgbClr val="000000"/>
              </a:gs>
            </a:gsLst>
            <a:lin ang="2700000" scaled="1"/>
            <a:tileRect/>
          </a:gra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 lvl="0" eaLnBrk="1" hangingPunct="1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33188" name="AutoShape 4"/>
          <p:cNvSpPr/>
          <p:nvPr/>
        </p:nvSpPr>
        <p:spPr>
          <a:xfrm rot="-7972668">
            <a:off x="5640388" y="1157288"/>
            <a:ext cx="174625" cy="2630487"/>
          </a:xfrm>
          <a:prstGeom prst="can">
            <a:avLst>
              <a:gd name="adj" fmla="val 75454"/>
            </a:avLst>
          </a:prstGeom>
          <a:gradFill rotWithShape="0">
            <a:gsLst>
              <a:gs pos="0">
                <a:srgbClr val="000000"/>
              </a:gs>
              <a:gs pos="50000">
                <a:srgbClr val="CCDBE4"/>
              </a:gs>
              <a:gs pos="100000">
                <a:srgbClr val="000000"/>
              </a:gs>
            </a:gsLst>
            <a:lin ang="2700000" scaled="1"/>
            <a:tileRect/>
          </a:gra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 lvl="0" eaLnBrk="1" hangingPunct="1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33189" name="Line 5"/>
          <p:cNvSpPr/>
          <p:nvPr/>
        </p:nvSpPr>
        <p:spPr>
          <a:xfrm rot="-11245" flipH="1">
            <a:off x="4316413" y="3286125"/>
            <a:ext cx="533400" cy="457200"/>
          </a:xfrm>
          <a:prstGeom prst="line">
            <a:avLst/>
          </a:prstGeom>
          <a:ln w="38100" cap="flat" cmpd="sng">
            <a:solidFill>
              <a:srgbClr val="A50021"/>
            </a:solidFill>
            <a:prstDash val="solid"/>
            <a:headEnd type="triangle" w="med" len="med"/>
            <a:tailEnd type="none" w="med" len="med"/>
          </a:ln>
        </p:spPr>
      </p:sp>
      <p:sp>
        <p:nvSpPr>
          <p:cNvPr id="733190" name="Rectangle 6"/>
          <p:cNvSpPr/>
          <p:nvPr/>
        </p:nvSpPr>
        <p:spPr>
          <a:xfrm>
            <a:off x="4445000" y="3524250"/>
            <a:ext cx="404813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 eaLnBrk="1" hangingPunct="1"/>
            <a:r>
              <a:rPr lang="en-US" altLang="zh-CN" sz="2400" i="1" dirty="0">
                <a:latin typeface="Times New Roman" panose="02020603050405020304" pitchFamily="18" charset="0"/>
                <a:ea typeface="仿宋_GB2312" pitchFamily="49" charset="-122"/>
              </a:rPr>
              <a:t>I</a:t>
            </a:r>
            <a:r>
              <a:rPr lang="en-US" altLang="zh-CN" sz="2400" baseline="-25000" dirty="0">
                <a:latin typeface="Times New Roman" panose="02020603050405020304" pitchFamily="18" charset="0"/>
                <a:ea typeface="仿宋_GB2312" pitchFamily="49" charset="-122"/>
              </a:rPr>
              <a:t>1</a:t>
            </a:r>
            <a:endParaRPr lang="en-US" altLang="zh-CN" sz="2400" baseline="-25000" dirty="0"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733191" name="Rectangle 7"/>
          <p:cNvSpPr/>
          <p:nvPr/>
        </p:nvSpPr>
        <p:spPr>
          <a:xfrm>
            <a:off x="5754688" y="3435350"/>
            <a:ext cx="404812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 eaLnBrk="1" hangingPunct="1"/>
            <a:r>
              <a:rPr lang="en-US" altLang="zh-CN" sz="2400" i="1" dirty="0">
                <a:latin typeface="Times New Roman" panose="02020603050405020304" pitchFamily="18" charset="0"/>
                <a:ea typeface="仿宋_GB2312" pitchFamily="49" charset="-122"/>
              </a:rPr>
              <a:t>I</a:t>
            </a:r>
            <a:r>
              <a:rPr lang="en-US" altLang="zh-CN" sz="2400" baseline="-25000" dirty="0">
                <a:latin typeface="Times New Roman" panose="02020603050405020304" pitchFamily="18" charset="0"/>
                <a:ea typeface="仿宋_GB2312" pitchFamily="49" charset="-122"/>
              </a:rPr>
              <a:t>2</a:t>
            </a:r>
            <a:endParaRPr lang="en-US" altLang="zh-CN" sz="2400" baseline="-25000" dirty="0"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grpSp>
        <p:nvGrpSpPr>
          <p:cNvPr id="2" name="Group 8"/>
          <p:cNvGrpSpPr/>
          <p:nvPr/>
        </p:nvGrpSpPr>
        <p:grpSpPr>
          <a:xfrm>
            <a:off x="4284663" y="1160463"/>
            <a:ext cx="2433637" cy="2381250"/>
            <a:chOff x="2279" y="1124"/>
            <a:chExt cx="1533" cy="1500"/>
          </a:xfrm>
        </p:grpSpPr>
        <p:sp>
          <p:nvSpPr>
            <p:cNvPr id="76844" name="Text Box 9"/>
            <p:cNvSpPr txBox="1"/>
            <p:nvPr/>
          </p:nvSpPr>
          <p:spPr>
            <a:xfrm>
              <a:off x="2279" y="2336"/>
              <a:ext cx="24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lvl="0" eaLnBrk="1" hangingPunct="1"/>
              <a:r>
                <a:rPr lang="en-US" altLang="zh-CN" sz="2400" i="1" dirty="0">
                  <a:latin typeface="Times New Roman" panose="02020603050405020304" pitchFamily="18" charset="0"/>
                  <a:ea typeface="仿宋_GB2312" pitchFamily="49" charset="-122"/>
                </a:rPr>
                <a:t>A</a:t>
              </a:r>
              <a:endParaRPr lang="en-US" altLang="zh-CN" sz="2400" i="1" dirty="0"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76845" name="Text Box 10"/>
            <p:cNvSpPr txBox="1"/>
            <p:nvPr/>
          </p:nvSpPr>
          <p:spPr>
            <a:xfrm>
              <a:off x="3568" y="1124"/>
              <a:ext cx="24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lvl="0" eaLnBrk="1" hangingPunct="1"/>
              <a:r>
                <a:rPr lang="en-US" altLang="zh-CN" sz="2400" i="1" dirty="0">
                  <a:latin typeface="Times New Roman" panose="02020603050405020304" pitchFamily="18" charset="0"/>
                  <a:ea typeface="仿宋_GB2312" pitchFamily="49" charset="-122"/>
                </a:rPr>
                <a:t>B</a:t>
              </a:r>
              <a:endParaRPr lang="en-US" altLang="zh-CN" sz="2400" i="1" dirty="0"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</p:grpSp>
      <p:grpSp>
        <p:nvGrpSpPr>
          <p:cNvPr id="3" name="Group 11"/>
          <p:cNvGrpSpPr/>
          <p:nvPr/>
        </p:nvGrpSpPr>
        <p:grpSpPr>
          <a:xfrm>
            <a:off x="6407150" y="1693863"/>
            <a:ext cx="2386013" cy="2286000"/>
            <a:chOff x="3616" y="1460"/>
            <a:chExt cx="1503" cy="1440"/>
          </a:xfrm>
        </p:grpSpPr>
        <p:sp>
          <p:nvSpPr>
            <p:cNvPr id="76842" name="Text Box 12"/>
            <p:cNvSpPr txBox="1"/>
            <p:nvPr/>
          </p:nvSpPr>
          <p:spPr>
            <a:xfrm>
              <a:off x="3616" y="2612"/>
              <a:ext cx="24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lvl="0" eaLnBrk="1" hangingPunct="1"/>
              <a:r>
                <a:rPr lang="en-US" altLang="zh-CN" sz="2400" i="1" dirty="0">
                  <a:latin typeface="Times New Roman" panose="02020603050405020304" pitchFamily="18" charset="0"/>
                  <a:ea typeface="仿宋_GB2312" pitchFamily="49" charset="-122"/>
                </a:rPr>
                <a:t>C</a:t>
              </a:r>
              <a:endParaRPr lang="en-US" altLang="zh-CN" sz="2400" i="1" dirty="0"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76843" name="Text Box 13"/>
            <p:cNvSpPr txBox="1"/>
            <p:nvPr/>
          </p:nvSpPr>
          <p:spPr>
            <a:xfrm>
              <a:off x="4864" y="1460"/>
              <a:ext cx="255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lvl="0" eaLnBrk="1" hangingPunct="1"/>
              <a:r>
                <a:rPr lang="en-US" altLang="zh-CN" sz="2400" i="1" dirty="0">
                  <a:latin typeface="Times New Roman" panose="02020603050405020304" pitchFamily="18" charset="0"/>
                  <a:ea typeface="仿宋_GB2312" pitchFamily="49" charset="-122"/>
                </a:rPr>
                <a:t>D</a:t>
              </a:r>
              <a:endParaRPr lang="en-US" altLang="zh-CN" sz="2400" i="1" dirty="0"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</p:grpSp>
      <p:grpSp>
        <p:nvGrpSpPr>
          <p:cNvPr id="4" name="Group 14"/>
          <p:cNvGrpSpPr/>
          <p:nvPr/>
        </p:nvGrpSpPr>
        <p:grpSpPr>
          <a:xfrm>
            <a:off x="5743575" y="2424113"/>
            <a:ext cx="757238" cy="574675"/>
            <a:chOff x="3198" y="1920"/>
            <a:chExt cx="477" cy="362"/>
          </a:xfrm>
        </p:grpSpPr>
        <p:graphicFrame>
          <p:nvGraphicFramePr>
            <p:cNvPr id="76812" name="Object 15"/>
            <p:cNvGraphicFramePr/>
            <p:nvPr/>
          </p:nvGraphicFramePr>
          <p:xfrm>
            <a:off x="3198" y="1920"/>
            <a:ext cx="477" cy="3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14" name="" r:id="rId1" imgW="317500" imgH="241300" progId="Equation.3">
                    <p:embed/>
                  </p:oleObj>
                </mc:Choice>
                <mc:Fallback>
                  <p:oleObj name="" r:id="rId1" imgW="317500" imgH="241300" progId="Equation.3">
                    <p:embed/>
                    <p:pic>
                      <p:nvPicPr>
                        <p:cNvPr id="0" name="图片 3713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3198" y="1920"/>
                          <a:ext cx="477" cy="36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6841" name="Line 16"/>
            <p:cNvSpPr/>
            <p:nvPr/>
          </p:nvSpPr>
          <p:spPr>
            <a:xfrm rot="10795826" flipH="1">
              <a:off x="3216" y="1976"/>
              <a:ext cx="336" cy="0"/>
            </a:xfrm>
            <a:prstGeom prst="line">
              <a:avLst/>
            </a:prstGeom>
            <a:ln w="28575" cap="flat" cmpd="sng">
              <a:solidFill>
                <a:srgbClr val="A50021"/>
              </a:solidFill>
              <a:prstDash val="solid"/>
              <a:headEnd type="none" w="med" len="med"/>
              <a:tailEnd type="triangle" w="med" len="med"/>
            </a:ln>
          </p:spPr>
        </p:sp>
      </p:grpSp>
      <p:grpSp>
        <p:nvGrpSpPr>
          <p:cNvPr id="5" name="Group 17"/>
          <p:cNvGrpSpPr/>
          <p:nvPr/>
        </p:nvGrpSpPr>
        <p:grpSpPr>
          <a:xfrm>
            <a:off x="5213350" y="1319213"/>
            <a:ext cx="571500" cy="1063625"/>
            <a:chOff x="2864" y="1224"/>
            <a:chExt cx="360" cy="670"/>
          </a:xfrm>
        </p:grpSpPr>
        <p:sp>
          <p:nvSpPr>
            <p:cNvPr id="76840" name="Line 18"/>
            <p:cNvSpPr/>
            <p:nvPr/>
          </p:nvSpPr>
          <p:spPr>
            <a:xfrm rot="10795826">
              <a:off x="3168" y="1368"/>
              <a:ext cx="1" cy="526"/>
            </a:xfrm>
            <a:prstGeom prst="line">
              <a:avLst/>
            </a:prstGeom>
            <a:ln w="28575" cap="flat" cmpd="sng">
              <a:solidFill>
                <a:srgbClr val="A50021"/>
              </a:solidFill>
              <a:prstDash val="solid"/>
              <a:headEnd type="none" w="med" len="med"/>
              <a:tailEnd type="triangle" w="med" len="med"/>
            </a:ln>
          </p:spPr>
        </p:sp>
        <p:graphicFrame>
          <p:nvGraphicFramePr>
            <p:cNvPr id="76811" name="Object 19"/>
            <p:cNvGraphicFramePr/>
            <p:nvPr/>
          </p:nvGraphicFramePr>
          <p:xfrm>
            <a:off x="2864" y="1224"/>
            <a:ext cx="360" cy="3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15" name="" r:id="rId3" imgW="241300" imgH="241300" progId="Equation.3">
                    <p:embed/>
                  </p:oleObj>
                </mc:Choice>
                <mc:Fallback>
                  <p:oleObj name="" r:id="rId3" imgW="241300" imgH="241300" progId="Equation.3">
                    <p:embed/>
                    <p:pic>
                      <p:nvPicPr>
                        <p:cNvPr id="0" name="图片 371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864" y="1224"/>
                          <a:ext cx="360" cy="32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Group 20"/>
          <p:cNvGrpSpPr/>
          <p:nvPr/>
        </p:nvGrpSpPr>
        <p:grpSpPr>
          <a:xfrm>
            <a:off x="6656388" y="1966913"/>
            <a:ext cx="793750" cy="609600"/>
            <a:chOff x="3773" y="1632"/>
            <a:chExt cx="500" cy="384"/>
          </a:xfrm>
        </p:grpSpPr>
        <p:sp>
          <p:nvSpPr>
            <p:cNvPr id="76839" name="Line 21"/>
            <p:cNvSpPr/>
            <p:nvPr/>
          </p:nvSpPr>
          <p:spPr>
            <a:xfrm rot="10795826" flipV="1">
              <a:off x="3936" y="1998"/>
              <a:ext cx="337" cy="18"/>
            </a:xfrm>
            <a:prstGeom prst="line">
              <a:avLst/>
            </a:prstGeom>
            <a:ln w="28575" cap="flat" cmpd="sng">
              <a:solidFill>
                <a:srgbClr val="A50021"/>
              </a:solidFill>
              <a:prstDash val="solid"/>
              <a:headEnd type="none" w="med" len="med"/>
              <a:tailEnd type="triangle" w="med" len="med"/>
            </a:ln>
          </p:spPr>
        </p:sp>
        <p:graphicFrame>
          <p:nvGraphicFramePr>
            <p:cNvPr id="76810" name="Object 22"/>
            <p:cNvGraphicFramePr/>
            <p:nvPr/>
          </p:nvGraphicFramePr>
          <p:xfrm>
            <a:off x="3773" y="1632"/>
            <a:ext cx="476" cy="3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16" name="" r:id="rId5" imgW="317500" imgH="241300" progId="Equation.3">
                    <p:embed/>
                  </p:oleObj>
                </mc:Choice>
                <mc:Fallback>
                  <p:oleObj name="" r:id="rId5" imgW="317500" imgH="241300" progId="Equation.3">
                    <p:embed/>
                    <p:pic>
                      <p:nvPicPr>
                        <p:cNvPr id="0" name="图片 3715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3773" y="1632"/>
                          <a:ext cx="476" cy="36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" name="Group 23"/>
          <p:cNvGrpSpPr/>
          <p:nvPr/>
        </p:nvGrpSpPr>
        <p:grpSpPr>
          <a:xfrm>
            <a:off x="7512050" y="2646363"/>
            <a:ext cx="573088" cy="981075"/>
            <a:chOff x="4312" y="2060"/>
            <a:chExt cx="361" cy="618"/>
          </a:xfrm>
        </p:grpSpPr>
        <p:graphicFrame>
          <p:nvGraphicFramePr>
            <p:cNvPr id="76809" name="Object 24"/>
            <p:cNvGraphicFramePr/>
            <p:nvPr/>
          </p:nvGraphicFramePr>
          <p:xfrm>
            <a:off x="4312" y="2352"/>
            <a:ext cx="361" cy="3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17" name="" r:id="rId7" imgW="241300" imgH="241300" progId="Equation.3">
                    <p:embed/>
                  </p:oleObj>
                </mc:Choice>
                <mc:Fallback>
                  <p:oleObj name="" r:id="rId7" imgW="241300" imgH="241300" progId="Equation.3">
                    <p:embed/>
                    <p:pic>
                      <p:nvPicPr>
                        <p:cNvPr id="0" name="图片 3716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4312" y="2352"/>
                          <a:ext cx="361" cy="32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6838" name="Line 25"/>
            <p:cNvSpPr/>
            <p:nvPr/>
          </p:nvSpPr>
          <p:spPr>
            <a:xfrm rot="10795826" flipV="1">
              <a:off x="4351" y="2060"/>
              <a:ext cx="1" cy="483"/>
            </a:xfrm>
            <a:prstGeom prst="line">
              <a:avLst/>
            </a:prstGeom>
            <a:ln w="28575" cap="flat" cmpd="sng">
              <a:solidFill>
                <a:srgbClr val="A50021"/>
              </a:solidFill>
              <a:prstDash val="solid"/>
              <a:headEnd type="none" w="med" len="med"/>
              <a:tailEnd type="triangle" w="med" len="med"/>
            </a:ln>
          </p:spPr>
        </p:sp>
      </p:grpSp>
      <p:grpSp>
        <p:nvGrpSpPr>
          <p:cNvPr id="8" name="Group 26"/>
          <p:cNvGrpSpPr/>
          <p:nvPr/>
        </p:nvGrpSpPr>
        <p:grpSpPr>
          <a:xfrm>
            <a:off x="7385050" y="2500313"/>
            <a:ext cx="701675" cy="508000"/>
            <a:chOff x="4236" y="1968"/>
            <a:chExt cx="442" cy="320"/>
          </a:xfrm>
        </p:grpSpPr>
        <p:sp>
          <p:nvSpPr>
            <p:cNvPr id="76836" name="Rectangle 27"/>
            <p:cNvSpPr/>
            <p:nvPr/>
          </p:nvSpPr>
          <p:spPr>
            <a:xfrm>
              <a:off x="4338" y="2000"/>
              <a:ext cx="34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lvl="0" eaLnBrk="1" hangingPunct="1"/>
              <a:r>
                <a:rPr lang="en-US" altLang="zh-CN" sz="2400" dirty="0">
                  <a:latin typeface="Times New Roman" panose="02020603050405020304" pitchFamily="18" charset="0"/>
                  <a:ea typeface="仿宋_GB2312" pitchFamily="49" charset="-122"/>
                </a:rPr>
                <a:t>d</a:t>
              </a:r>
              <a:r>
                <a:rPr lang="en-US" altLang="zh-CN" sz="2400" i="1" dirty="0">
                  <a:latin typeface="Times New Roman" panose="02020603050405020304" pitchFamily="18" charset="0"/>
                  <a:ea typeface="仿宋_GB2312" pitchFamily="49" charset="-122"/>
                </a:rPr>
                <a:t>l</a:t>
              </a:r>
              <a:r>
                <a:rPr lang="en-US" altLang="zh-CN" sz="2400" baseline="-25000" dirty="0">
                  <a:latin typeface="Times New Roman" panose="02020603050405020304" pitchFamily="18" charset="0"/>
                  <a:ea typeface="仿宋_GB2312" pitchFamily="49" charset="-122"/>
                </a:rPr>
                <a:t>2</a:t>
              </a:r>
              <a:endParaRPr lang="en-US" altLang="zh-CN" sz="2400" baseline="-25000" dirty="0"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76837" name="AutoShape 28"/>
            <p:cNvSpPr/>
            <p:nvPr/>
          </p:nvSpPr>
          <p:spPr>
            <a:xfrm rot="-7972668">
              <a:off x="4268" y="1935"/>
              <a:ext cx="96" cy="161"/>
            </a:xfrm>
            <a:prstGeom prst="can">
              <a:avLst>
                <a:gd name="adj" fmla="val 30426"/>
              </a:avLst>
            </a:prstGeom>
            <a:solidFill>
              <a:srgbClr val="DEBDFF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9" name="Group 29"/>
          <p:cNvGrpSpPr/>
          <p:nvPr/>
        </p:nvGrpSpPr>
        <p:grpSpPr>
          <a:xfrm>
            <a:off x="5038725" y="1955800"/>
            <a:ext cx="835025" cy="569913"/>
            <a:chOff x="2754" y="1625"/>
            <a:chExt cx="526" cy="359"/>
          </a:xfrm>
        </p:grpSpPr>
        <p:sp>
          <p:nvSpPr>
            <p:cNvPr id="76834" name="Rectangle 30"/>
            <p:cNvSpPr/>
            <p:nvPr/>
          </p:nvSpPr>
          <p:spPr>
            <a:xfrm>
              <a:off x="2754" y="1625"/>
              <a:ext cx="34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lvl="0" eaLnBrk="1" hangingPunct="1"/>
              <a:r>
                <a:rPr lang="en-US" altLang="zh-CN" sz="2400" dirty="0">
                  <a:latin typeface="Times New Roman" panose="02020603050405020304" pitchFamily="18" charset="0"/>
                  <a:ea typeface="仿宋_GB2312" pitchFamily="49" charset="-122"/>
                </a:rPr>
                <a:t>d</a:t>
              </a:r>
              <a:r>
                <a:rPr lang="en-US" altLang="zh-CN" sz="2400" i="1" dirty="0">
                  <a:latin typeface="Times New Roman" panose="02020603050405020304" pitchFamily="18" charset="0"/>
                  <a:ea typeface="仿宋_GB2312" pitchFamily="49" charset="-122"/>
                </a:rPr>
                <a:t>l</a:t>
              </a:r>
              <a:r>
                <a:rPr lang="en-US" altLang="zh-CN" sz="2400" baseline="-25000" dirty="0">
                  <a:latin typeface="Times New Roman" panose="02020603050405020304" pitchFamily="18" charset="0"/>
                  <a:ea typeface="仿宋_GB2312" pitchFamily="49" charset="-122"/>
                </a:rPr>
                <a:t>1</a:t>
              </a:r>
              <a:endParaRPr lang="en-US" altLang="zh-CN" sz="2400" baseline="-25000" dirty="0"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76835" name="AutoShape 31"/>
            <p:cNvSpPr/>
            <p:nvPr/>
          </p:nvSpPr>
          <p:spPr>
            <a:xfrm rot="-7972668">
              <a:off x="3151" y="1855"/>
              <a:ext cx="96" cy="161"/>
            </a:xfrm>
            <a:prstGeom prst="can">
              <a:avLst>
                <a:gd name="adj" fmla="val 30426"/>
              </a:avLst>
            </a:prstGeom>
            <a:solidFill>
              <a:srgbClr val="DEBDFF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0" name="Group 32"/>
          <p:cNvGrpSpPr/>
          <p:nvPr/>
        </p:nvGrpSpPr>
        <p:grpSpPr>
          <a:xfrm>
            <a:off x="6775450" y="1103313"/>
            <a:ext cx="2000250" cy="722312"/>
            <a:chOff x="3936" y="1008"/>
            <a:chExt cx="1260" cy="455"/>
          </a:xfrm>
        </p:grpSpPr>
        <p:sp>
          <p:nvSpPr>
            <p:cNvPr id="76830" name="Rectangle 33"/>
            <p:cNvSpPr/>
            <p:nvPr/>
          </p:nvSpPr>
          <p:spPr>
            <a:xfrm rot="167861">
              <a:off x="4272" y="1161"/>
              <a:ext cx="30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eaLnBrk="1" hangingPunct="1"/>
              <a:r>
                <a:rPr lang="en-US" altLang="zh-CN" sz="2400" i="1" dirty="0">
                  <a:latin typeface="楷体_GB2312" pitchFamily="49" charset="-122"/>
                  <a:ea typeface="楷体_GB2312" pitchFamily="49" charset="-122"/>
                  <a:sym typeface="Symbol" panose="05050102010706020507" pitchFamily="18" charset="2"/>
                </a:rPr>
                <a:t>d</a:t>
              </a:r>
              <a:endParaRPr lang="en-US" altLang="zh-CN" sz="2400" i="1" dirty="0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76831" name="Line 34"/>
            <p:cNvSpPr/>
            <p:nvPr/>
          </p:nvSpPr>
          <p:spPr>
            <a:xfrm rot="1481612" flipV="1">
              <a:off x="3936" y="1008"/>
              <a:ext cx="156" cy="359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6832" name="Line 35"/>
            <p:cNvSpPr/>
            <p:nvPr/>
          </p:nvSpPr>
          <p:spPr>
            <a:xfrm rot="10795826">
              <a:off x="4032" y="1199"/>
              <a:ext cx="1055" cy="96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triangle" w="med" len="med"/>
              <a:tailEnd type="triangle" w="med" len="med"/>
            </a:ln>
          </p:spPr>
        </p:sp>
        <p:sp>
          <p:nvSpPr>
            <p:cNvPr id="76833" name="Line 36"/>
            <p:cNvSpPr/>
            <p:nvPr/>
          </p:nvSpPr>
          <p:spPr>
            <a:xfrm rot="1481612" flipV="1">
              <a:off x="5040" y="1104"/>
              <a:ext cx="156" cy="359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graphicFrame>
        <p:nvGraphicFramePr>
          <p:cNvPr id="733222" name="Object 38"/>
          <p:cNvGraphicFramePr/>
          <p:nvPr/>
        </p:nvGraphicFramePr>
        <p:xfrm>
          <a:off x="1116013" y="1341438"/>
          <a:ext cx="1511300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2" name="" r:id="rId8" imgW="723265" imgH="405765" progId="Equation.3">
                  <p:embed/>
                </p:oleObj>
              </mc:Choice>
              <mc:Fallback>
                <p:oleObj name="" r:id="rId8" imgW="723265" imgH="405765" progId="Equation.3">
                  <p:embed/>
                  <p:pic>
                    <p:nvPicPr>
                      <p:cNvPr id="0" name="图片 3711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116013" y="1341438"/>
                        <a:ext cx="1511300" cy="7556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3223" name="Object 39"/>
          <p:cNvGraphicFramePr/>
          <p:nvPr/>
        </p:nvGraphicFramePr>
        <p:xfrm>
          <a:off x="2916238" y="1341438"/>
          <a:ext cx="1584325" cy="79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3" name="" r:id="rId10" imgW="723265" imgH="405765" progId="Equation.3">
                  <p:embed/>
                </p:oleObj>
              </mc:Choice>
              <mc:Fallback>
                <p:oleObj name="" r:id="rId10" imgW="723265" imgH="405765" progId="Equation.3">
                  <p:embed/>
                  <p:pic>
                    <p:nvPicPr>
                      <p:cNvPr id="0" name="图片 3712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916238" y="1341438"/>
                        <a:ext cx="1584325" cy="7921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3224" name="Object 40"/>
          <p:cNvGraphicFramePr/>
          <p:nvPr/>
        </p:nvGraphicFramePr>
        <p:xfrm>
          <a:off x="971550" y="2349500"/>
          <a:ext cx="3509963" cy="64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20" name="" r:id="rId12" imgW="1129030" imgH="254000" progId="Equation.DSMT4">
                  <p:embed/>
                </p:oleObj>
              </mc:Choice>
              <mc:Fallback>
                <p:oleObj name="" r:id="rId12" imgW="1129030" imgH="254000" progId="Equation.DSMT4">
                  <p:embed/>
                  <p:pic>
                    <p:nvPicPr>
                      <p:cNvPr id="0" name="图片 3719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971550" y="2349500"/>
                        <a:ext cx="3509963" cy="6445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3225" name="Object 41"/>
          <p:cNvGraphicFramePr/>
          <p:nvPr/>
        </p:nvGraphicFramePr>
        <p:xfrm>
          <a:off x="1331913" y="4005263"/>
          <a:ext cx="5761037" cy="989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21" name="" r:id="rId14" imgW="1917065" imgH="393700" progId="Equation.DSMT4">
                  <p:embed/>
                </p:oleObj>
              </mc:Choice>
              <mc:Fallback>
                <p:oleObj name="" r:id="rId14" imgW="1917065" imgH="393700" progId="Equation.DSMT4">
                  <p:embed/>
                  <p:pic>
                    <p:nvPicPr>
                      <p:cNvPr id="0" name="图片 3720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331913" y="4005263"/>
                        <a:ext cx="5761037" cy="9890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3226" name="Rectangle 42"/>
          <p:cNvSpPr/>
          <p:nvPr/>
        </p:nvSpPr>
        <p:spPr>
          <a:xfrm>
            <a:off x="539750" y="4916488"/>
            <a:ext cx="4824413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/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载流导线</a:t>
            </a:r>
            <a:r>
              <a:rPr lang="en-US" altLang="zh-CN" sz="2400" i="1" dirty="0">
                <a:latin typeface="Times New Roman" panose="02020603050405020304" pitchFamily="18" charset="0"/>
                <a:ea typeface="楷体_GB2312" pitchFamily="49" charset="-122"/>
              </a:rPr>
              <a:t>AB</a:t>
            </a:r>
            <a:r>
              <a:rPr lang="zh-CN" altLang="en-US" sz="2400" dirty="0">
                <a:solidFill>
                  <a:srgbClr val="006699"/>
                </a:solidFill>
                <a:latin typeface="楷体_GB2312" pitchFamily="49" charset="-122"/>
                <a:ea typeface="楷体_GB2312" pitchFamily="49" charset="-122"/>
              </a:rPr>
              <a:t>单位长度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所受的力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:</a:t>
            </a:r>
            <a:endParaRPr lang="en-US" altLang="zh-CN" sz="2400" dirty="0"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733227" name="Object 43"/>
          <p:cNvGraphicFramePr/>
          <p:nvPr/>
        </p:nvGraphicFramePr>
        <p:xfrm>
          <a:off x="3132138" y="5373688"/>
          <a:ext cx="2376487" cy="944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22" name="" r:id="rId16" imgW="951865" imgH="444500" progId="Equation.3">
                  <p:embed/>
                </p:oleObj>
              </mc:Choice>
              <mc:Fallback>
                <p:oleObj name="" r:id="rId16" imgW="951865" imgH="444500" progId="Equation.3">
                  <p:embed/>
                  <p:pic>
                    <p:nvPicPr>
                      <p:cNvPr id="0" name="图片 3721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3132138" y="5373688"/>
                        <a:ext cx="2376487" cy="9445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829" name="Text Box 44"/>
          <p:cNvSpPr txBox="1"/>
          <p:nvPr/>
        </p:nvSpPr>
        <p:spPr>
          <a:xfrm>
            <a:off x="323850" y="692150"/>
            <a:ext cx="47561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 eaLnBrk="1" hangingPunct="1"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A50021"/>
                </a:solidFill>
                <a:latin typeface="楷体_GB2312" pitchFamily="49" charset="-122"/>
                <a:ea typeface="楷体_GB2312" pitchFamily="49" charset="-122"/>
              </a:rPr>
              <a:t>例：平行载流导线间的相互作用力</a:t>
            </a:r>
            <a:endParaRPr lang="zh-CN" altLang="en-US" sz="2400" dirty="0">
              <a:solidFill>
                <a:srgbClr val="A50021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733253" name="Object 69"/>
          <p:cNvGraphicFramePr/>
          <p:nvPr/>
        </p:nvGraphicFramePr>
        <p:xfrm>
          <a:off x="2051050" y="3068638"/>
          <a:ext cx="1873250" cy="982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23" name="" r:id="rId18" imgW="748665" imgH="393700" progId="Equation.DSMT4">
                  <p:embed/>
                </p:oleObj>
              </mc:Choice>
              <mc:Fallback>
                <p:oleObj name="" r:id="rId18" imgW="748665" imgH="393700" progId="Equation.DSMT4">
                  <p:embed/>
                  <p:pic>
                    <p:nvPicPr>
                      <p:cNvPr id="0" name="图片 3722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2051050" y="3068638"/>
                        <a:ext cx="1873250" cy="9826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08" name="Object 70"/>
          <p:cNvGraphicFramePr/>
          <p:nvPr/>
        </p:nvGraphicFramePr>
        <p:xfrm>
          <a:off x="7164388" y="260350"/>
          <a:ext cx="1368425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9" name="" r:id="rId20" imgW="571500" imgH="393700" progId="Equation.3">
                  <p:embed/>
                </p:oleObj>
              </mc:Choice>
              <mc:Fallback>
                <p:oleObj name="" r:id="rId20" imgW="571500" imgH="393700" progId="Equation.3">
                  <p:embed/>
                  <p:pic>
                    <p:nvPicPr>
                      <p:cNvPr id="0" name="图片 3718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7164388" y="260350"/>
                        <a:ext cx="1368425" cy="8413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33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33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33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190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33190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733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191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33191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733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733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733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733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733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733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733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3187" grpId="0" animBg="1"/>
      <p:bldP spid="733188" grpId="0" animBg="1"/>
      <p:bldP spid="733190" grpId="0" build="p"/>
      <p:bldP spid="733191" grpId="0" build="p"/>
      <p:bldP spid="733226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77826" name="Object 43"/>
          <p:cNvGraphicFramePr/>
          <p:nvPr/>
        </p:nvGraphicFramePr>
        <p:xfrm>
          <a:off x="6443663" y="333375"/>
          <a:ext cx="2339975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8" name="" r:id="rId1" imgW="951865" imgH="444500" progId="Equation.3">
                  <p:embed/>
                </p:oleObj>
              </mc:Choice>
              <mc:Fallback>
                <p:oleObj name="" r:id="rId1" imgW="951865" imgH="444500" progId="Equation.3">
                  <p:embed/>
                  <p:pic>
                    <p:nvPicPr>
                      <p:cNvPr id="0" name="图片 371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443663" y="333375"/>
                        <a:ext cx="2339975" cy="9302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0877" name="Rectangle 45"/>
          <p:cNvSpPr/>
          <p:nvPr/>
        </p:nvSpPr>
        <p:spPr>
          <a:xfrm>
            <a:off x="395288" y="3429000"/>
            <a:ext cx="424815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/>
            <a:r>
              <a:rPr lang="zh-CN" altLang="en-US" sz="2400" dirty="0">
                <a:solidFill>
                  <a:srgbClr val="006699"/>
                </a:solidFill>
                <a:latin typeface="楷体_GB2312" pitchFamily="49" charset="-122"/>
                <a:ea typeface="楷体_GB2312" pitchFamily="49" charset="-122"/>
              </a:rPr>
              <a:t>电流单位“安培”定义如下</a:t>
            </a:r>
            <a:r>
              <a:rPr lang="en-US" altLang="zh-CN" sz="2400" dirty="0">
                <a:solidFill>
                  <a:srgbClr val="006699"/>
                </a:solidFill>
                <a:latin typeface="楷体_GB2312" pitchFamily="49" charset="-122"/>
                <a:ea typeface="楷体_GB2312" pitchFamily="49" charset="-122"/>
              </a:rPr>
              <a:t>:</a:t>
            </a:r>
            <a:endParaRPr lang="en-US" altLang="zh-CN" sz="2400" dirty="0">
              <a:solidFill>
                <a:srgbClr val="006699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760878" name="Rectangle 46"/>
          <p:cNvSpPr/>
          <p:nvPr/>
        </p:nvSpPr>
        <p:spPr>
          <a:xfrm>
            <a:off x="395288" y="3933825"/>
            <a:ext cx="8675687" cy="8223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/>
            <a:r>
              <a:rPr lang="zh-CN" altLang="en-US" sz="2400" i="1" dirty="0">
                <a:solidFill>
                  <a:srgbClr val="A50021"/>
                </a:solidFill>
                <a:latin typeface="楷体_GB2312" pitchFamily="49" charset="-122"/>
                <a:ea typeface="楷体_GB2312" pitchFamily="49" charset="-122"/>
              </a:rPr>
              <a:t>    真空中当两无限长圆形截面平行载流导线</a:t>
            </a:r>
            <a:r>
              <a:rPr lang="zh-CN" altLang="en-US" sz="2400" i="1" dirty="0">
                <a:solidFill>
                  <a:srgbClr val="A50021"/>
                </a:solidFill>
                <a:latin typeface="Times New Roman" panose="02020603050405020304" pitchFamily="18" charset="0"/>
                <a:ea typeface="楷体_GB2312" pitchFamily="49" charset="-122"/>
              </a:rPr>
              <a:t>相距</a:t>
            </a:r>
            <a:r>
              <a:rPr lang="en-US" altLang="zh-CN" sz="2400" dirty="0">
                <a:solidFill>
                  <a:srgbClr val="A50021"/>
                </a:solidFill>
                <a:latin typeface="Times New Roman" panose="02020603050405020304" pitchFamily="18" charset="0"/>
                <a:ea typeface="楷体_GB2312" pitchFamily="49" charset="-122"/>
              </a:rPr>
              <a:t>1m</a:t>
            </a:r>
            <a:r>
              <a:rPr lang="en-US" altLang="zh-CN" sz="2400" i="1" dirty="0">
                <a:solidFill>
                  <a:srgbClr val="A50021"/>
                </a:solidFill>
                <a:latin typeface="Times New Roman" panose="02020603050405020304" pitchFamily="18" charset="0"/>
                <a:ea typeface="楷体_GB2312" pitchFamily="49" charset="-122"/>
              </a:rPr>
              <a:t>,</a:t>
            </a:r>
            <a:r>
              <a:rPr lang="zh-CN" altLang="en-US" sz="2400" i="1" dirty="0">
                <a:solidFill>
                  <a:srgbClr val="A50021"/>
                </a:solidFill>
                <a:latin typeface="Times New Roman" panose="02020603050405020304" pitchFamily="18" charset="0"/>
                <a:ea typeface="楷体_GB2312" pitchFamily="49" charset="-122"/>
              </a:rPr>
              <a:t>通有相同电流</a:t>
            </a:r>
            <a:r>
              <a:rPr lang="en-US" altLang="zh-CN" sz="2400" i="1" dirty="0">
                <a:solidFill>
                  <a:srgbClr val="A50021"/>
                </a:solidFill>
                <a:latin typeface="Times New Roman" panose="02020603050405020304" pitchFamily="18" charset="0"/>
                <a:ea typeface="楷体_GB2312" pitchFamily="49" charset="-122"/>
              </a:rPr>
              <a:t>,</a:t>
            </a:r>
            <a:r>
              <a:rPr lang="zh-CN" altLang="en-US" sz="2400" i="1" dirty="0">
                <a:solidFill>
                  <a:srgbClr val="A50021"/>
                </a:solidFill>
                <a:latin typeface="楷体_GB2312" pitchFamily="49" charset="-122"/>
                <a:ea typeface="楷体_GB2312" pitchFamily="49" charset="-122"/>
              </a:rPr>
              <a:t>单位长度的相互作用力为</a:t>
            </a:r>
            <a:r>
              <a:rPr lang="en-US" altLang="zh-CN" sz="2400" dirty="0">
                <a:solidFill>
                  <a:srgbClr val="A50021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en-US" altLang="zh-CN" sz="2400" dirty="0">
                <a:solidFill>
                  <a:srgbClr val="A50021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</a:t>
            </a:r>
            <a:r>
              <a:rPr lang="en-US" altLang="zh-CN" sz="2400" dirty="0">
                <a:solidFill>
                  <a:srgbClr val="A50021"/>
                </a:solidFill>
                <a:latin typeface="Times New Roman" panose="02020603050405020304" pitchFamily="18" charset="0"/>
                <a:ea typeface="楷体_GB2312" pitchFamily="49" charset="-122"/>
              </a:rPr>
              <a:t>10</a:t>
            </a:r>
            <a:r>
              <a:rPr lang="en-US" altLang="zh-CN" sz="2400" baseline="30000" dirty="0">
                <a:solidFill>
                  <a:srgbClr val="A50021"/>
                </a:solidFill>
                <a:latin typeface="Times New Roman" panose="02020603050405020304" pitchFamily="18" charset="0"/>
                <a:ea typeface="楷体_GB2312" pitchFamily="49" charset="-122"/>
              </a:rPr>
              <a:t>7</a:t>
            </a:r>
            <a:r>
              <a:rPr lang="en-US" altLang="zh-CN" sz="2400" i="1" baseline="30000" dirty="0">
                <a:solidFill>
                  <a:srgbClr val="A50021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400" dirty="0">
                <a:solidFill>
                  <a:srgbClr val="A50021"/>
                </a:solidFill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lang="zh-CN" altLang="en-US" sz="2400" i="1" dirty="0">
                <a:solidFill>
                  <a:srgbClr val="A50021"/>
                </a:solidFill>
                <a:latin typeface="楷体_GB2312" pitchFamily="49" charset="-122"/>
                <a:ea typeface="楷体_GB2312" pitchFamily="49" charset="-122"/>
              </a:rPr>
              <a:t>时</a:t>
            </a:r>
            <a:r>
              <a:rPr lang="en-US" altLang="zh-CN" sz="2400" i="1" dirty="0">
                <a:solidFill>
                  <a:srgbClr val="A50021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sz="2400" i="1" dirty="0">
                <a:solidFill>
                  <a:srgbClr val="A50021"/>
                </a:solidFill>
                <a:latin typeface="楷体_GB2312" pitchFamily="49" charset="-122"/>
                <a:ea typeface="楷体_GB2312" pitchFamily="49" charset="-122"/>
              </a:rPr>
              <a:t>导线内电流为</a:t>
            </a:r>
            <a:r>
              <a:rPr lang="en-US" altLang="zh-CN" sz="2400" i="1" dirty="0">
                <a:solidFill>
                  <a:srgbClr val="A50021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400" i="1" dirty="0">
                <a:solidFill>
                  <a:srgbClr val="A50021"/>
                </a:solidFill>
                <a:latin typeface="楷体_GB2312" pitchFamily="49" charset="-122"/>
                <a:ea typeface="楷体_GB2312" pitchFamily="49" charset="-122"/>
              </a:rPr>
              <a:t>安培</a:t>
            </a:r>
            <a:r>
              <a:rPr lang="en-US" altLang="zh-CN" sz="2400" i="1" dirty="0">
                <a:solidFill>
                  <a:srgbClr val="A50021"/>
                </a:solidFill>
                <a:latin typeface="楷体_GB2312" pitchFamily="49" charset="-122"/>
                <a:ea typeface="楷体_GB2312" pitchFamily="49" charset="-122"/>
              </a:rPr>
              <a:t>.</a:t>
            </a:r>
            <a:endParaRPr lang="en-US" altLang="zh-CN" sz="2400" i="1" dirty="0">
              <a:solidFill>
                <a:srgbClr val="A50021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760879" name="Rectangle 47"/>
          <p:cNvSpPr/>
          <p:nvPr/>
        </p:nvSpPr>
        <p:spPr>
          <a:xfrm>
            <a:off x="539750" y="4797425"/>
            <a:ext cx="3529013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/>
            <a:r>
              <a:rPr lang="zh-CN" altLang="en-US" sz="2400" dirty="0">
                <a:solidFill>
                  <a:srgbClr val="006699"/>
                </a:solidFill>
                <a:latin typeface="楷体_GB2312" pitchFamily="49" charset="-122"/>
                <a:ea typeface="楷体_GB2312" pitchFamily="49" charset="-122"/>
              </a:rPr>
              <a:t>验证如下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: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当</a:t>
            </a:r>
            <a:r>
              <a:rPr lang="en-US" altLang="zh-CN" sz="2400" i="1" dirty="0"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lang="en-US" altLang="zh-CN" sz="2400" baseline="-25000" dirty="0"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</a:rPr>
              <a:t> =</a:t>
            </a:r>
            <a:r>
              <a:rPr lang="en-US" altLang="zh-CN" sz="2400" i="1" dirty="0"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lang="en-US" altLang="zh-CN" sz="2400" baseline="-25000" dirty="0">
                <a:latin typeface="Times New Roman" panose="02020603050405020304" pitchFamily="18" charset="0"/>
                <a:ea typeface="楷体_GB2312" pitchFamily="49" charset="-122"/>
              </a:rPr>
              <a:t>2 </a:t>
            </a: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</a:rPr>
              <a:t>=1A,</a:t>
            </a:r>
            <a:endParaRPr lang="en-US" altLang="zh-CN" sz="2400" dirty="0">
              <a:latin typeface="楷体_GB2312" pitchFamily="49" charset="-122"/>
              <a:ea typeface="楷体_GB2312" pitchFamily="49" charset="-122"/>
            </a:endParaRPr>
          </a:p>
        </p:txBody>
      </p:sp>
      <p:grpSp>
        <p:nvGrpSpPr>
          <p:cNvPr id="2" name="Group 48"/>
          <p:cNvGrpSpPr/>
          <p:nvPr/>
        </p:nvGrpSpPr>
        <p:grpSpPr>
          <a:xfrm>
            <a:off x="2124075" y="5445125"/>
            <a:ext cx="5610225" cy="835025"/>
            <a:chOff x="1203" y="3191"/>
            <a:chExt cx="3695" cy="621"/>
          </a:xfrm>
        </p:grpSpPr>
        <p:graphicFrame>
          <p:nvGraphicFramePr>
            <p:cNvPr id="77827" name="Object 49"/>
            <p:cNvGraphicFramePr/>
            <p:nvPr/>
          </p:nvGraphicFramePr>
          <p:xfrm>
            <a:off x="1203" y="3218"/>
            <a:ext cx="3695" cy="5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24" name="" r:id="rId3" imgW="2080895" imgH="405765" progId="Equation.3">
                    <p:embed/>
                  </p:oleObj>
                </mc:Choice>
                <mc:Fallback>
                  <p:oleObj name="" r:id="rId3" imgW="2080895" imgH="405765" progId="Equation.3">
                    <p:embed/>
                    <p:pic>
                      <p:nvPicPr>
                        <p:cNvPr id="0" name="图片 3723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203" y="3218"/>
                          <a:ext cx="3695" cy="59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77850" name="Picture 50" descr="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404" y="3191"/>
              <a:ext cx="192" cy="84"/>
            </a:xfrm>
            <a:prstGeom prst="rect">
              <a:avLst/>
            </a:prstGeom>
            <a:noFill/>
            <a:ln w="9525">
              <a:noFill/>
            </a:ln>
          </p:spPr>
        </p:pic>
      </p:grpSp>
      <p:grpSp>
        <p:nvGrpSpPr>
          <p:cNvPr id="77832" name="Group 51"/>
          <p:cNvGrpSpPr/>
          <p:nvPr/>
        </p:nvGrpSpPr>
        <p:grpSpPr>
          <a:xfrm>
            <a:off x="2609850" y="620713"/>
            <a:ext cx="3762375" cy="2627312"/>
            <a:chOff x="3216" y="457"/>
            <a:chExt cx="2370" cy="1655"/>
          </a:xfrm>
        </p:grpSpPr>
        <p:sp>
          <p:nvSpPr>
            <p:cNvPr id="77834" name="Line 52"/>
            <p:cNvSpPr/>
            <p:nvPr/>
          </p:nvSpPr>
          <p:spPr>
            <a:xfrm rot="-11245" flipH="1">
              <a:off x="4098" y="1737"/>
              <a:ext cx="265" cy="240"/>
            </a:xfrm>
            <a:prstGeom prst="line">
              <a:avLst/>
            </a:prstGeom>
            <a:ln w="38100" cap="flat" cmpd="sng">
              <a:solidFill>
                <a:srgbClr val="A5002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77835" name="Text Box 53"/>
            <p:cNvSpPr txBox="1"/>
            <p:nvPr/>
          </p:nvSpPr>
          <p:spPr>
            <a:xfrm>
              <a:off x="3229" y="1498"/>
              <a:ext cx="265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lvl="0" eaLnBrk="1" hangingPunct="1"/>
              <a:r>
                <a:rPr lang="en-US" altLang="zh-CN" i="1" dirty="0">
                  <a:latin typeface="Times New Roman" panose="02020603050405020304" pitchFamily="18" charset="0"/>
                  <a:ea typeface="仿宋_GB2312" pitchFamily="49" charset="-122"/>
                </a:rPr>
                <a:t>A</a:t>
              </a:r>
              <a:endParaRPr lang="en-US" altLang="zh-CN" i="1" dirty="0"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77836" name="AutoShape 54"/>
            <p:cNvSpPr/>
            <p:nvPr/>
          </p:nvSpPr>
          <p:spPr>
            <a:xfrm rot="-7972668">
              <a:off x="5044" y="712"/>
              <a:ext cx="89" cy="695"/>
            </a:xfrm>
            <a:prstGeom prst="can">
              <a:avLst>
                <a:gd name="adj" fmla="val 39116"/>
              </a:avLst>
            </a:prstGeom>
            <a:gradFill rotWithShape="0">
              <a:gsLst>
                <a:gs pos="0">
                  <a:srgbClr val="000000"/>
                </a:gs>
                <a:gs pos="50000">
                  <a:srgbClr val="CCDBE4"/>
                </a:gs>
                <a:gs pos="100000">
                  <a:srgbClr val="000000"/>
                </a:gs>
              </a:gsLst>
              <a:lin ang="2700000" scaled="1"/>
              <a:tileRect/>
            </a:gra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7837" name="AutoShape 55"/>
            <p:cNvSpPr/>
            <p:nvPr/>
          </p:nvSpPr>
          <p:spPr>
            <a:xfrm rot="-7972668">
              <a:off x="4561" y="1147"/>
              <a:ext cx="89" cy="694"/>
            </a:xfrm>
            <a:prstGeom prst="can">
              <a:avLst>
                <a:gd name="adj" fmla="val 39060"/>
              </a:avLst>
            </a:prstGeom>
            <a:gradFill rotWithShape="0">
              <a:gsLst>
                <a:gs pos="0">
                  <a:srgbClr val="000000"/>
                </a:gs>
                <a:gs pos="50000">
                  <a:srgbClr val="CCDBE4"/>
                </a:gs>
                <a:gs pos="100000">
                  <a:srgbClr val="000000"/>
                </a:gs>
              </a:gsLst>
              <a:lin ang="2700000" scaled="1"/>
              <a:tileRect/>
            </a:gra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7838" name="AutoShape 56"/>
            <p:cNvSpPr/>
            <p:nvPr/>
          </p:nvSpPr>
          <p:spPr>
            <a:xfrm rot="-7972668">
              <a:off x="4168" y="618"/>
              <a:ext cx="88" cy="694"/>
            </a:xfrm>
            <a:prstGeom prst="can">
              <a:avLst>
                <a:gd name="adj" fmla="val 39505"/>
              </a:avLst>
            </a:prstGeom>
            <a:gradFill rotWithShape="0">
              <a:gsLst>
                <a:gs pos="0">
                  <a:srgbClr val="000000"/>
                </a:gs>
                <a:gs pos="50000">
                  <a:srgbClr val="CCDBE4"/>
                </a:gs>
                <a:gs pos="100000">
                  <a:srgbClr val="000000"/>
                </a:gs>
              </a:gsLst>
              <a:lin ang="2700000" scaled="1"/>
              <a:tileRect/>
            </a:gra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7839" name="AutoShape 57"/>
            <p:cNvSpPr/>
            <p:nvPr/>
          </p:nvSpPr>
          <p:spPr>
            <a:xfrm rot="-7972668">
              <a:off x="3683" y="1075"/>
              <a:ext cx="88" cy="694"/>
            </a:xfrm>
            <a:prstGeom prst="can">
              <a:avLst>
                <a:gd name="adj" fmla="val 39505"/>
              </a:avLst>
            </a:prstGeom>
            <a:gradFill rotWithShape="0">
              <a:gsLst>
                <a:gs pos="0">
                  <a:srgbClr val="000000"/>
                </a:gs>
                <a:gs pos="50000">
                  <a:srgbClr val="CCDBE4"/>
                </a:gs>
                <a:gs pos="100000">
                  <a:srgbClr val="000000"/>
                </a:gs>
              </a:gsLst>
              <a:lin ang="2700000" scaled="1"/>
              <a:tileRect/>
            </a:gra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7840" name="Line 58"/>
            <p:cNvSpPr/>
            <p:nvPr/>
          </p:nvSpPr>
          <p:spPr>
            <a:xfrm rot="-11245" flipH="1">
              <a:off x="3216" y="1665"/>
              <a:ext cx="265" cy="240"/>
            </a:xfrm>
            <a:prstGeom prst="line">
              <a:avLst/>
            </a:prstGeom>
            <a:ln w="38100" cap="flat" cmpd="sng">
              <a:solidFill>
                <a:srgbClr val="A50021"/>
              </a:solidFill>
              <a:prstDash val="solid"/>
              <a:headEnd type="triangle" w="med" len="med"/>
              <a:tailEnd type="none" w="med" len="med"/>
            </a:ln>
          </p:spPr>
        </p:sp>
        <p:sp>
          <p:nvSpPr>
            <p:cNvPr id="77841" name="Rectangle 59"/>
            <p:cNvSpPr/>
            <p:nvPr/>
          </p:nvSpPr>
          <p:spPr>
            <a:xfrm>
              <a:off x="3229" y="1785"/>
              <a:ext cx="279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lvl="0" eaLnBrk="1" hangingPunct="1"/>
              <a:r>
                <a:rPr lang="en-US" altLang="zh-CN" i="1" dirty="0">
                  <a:latin typeface="Times New Roman" panose="02020603050405020304" pitchFamily="18" charset="0"/>
                  <a:ea typeface="仿宋_GB2312" pitchFamily="49" charset="-122"/>
                </a:rPr>
                <a:t>I</a:t>
              </a:r>
              <a:r>
                <a:rPr lang="en-US" altLang="zh-CN" baseline="-25000" dirty="0">
                  <a:latin typeface="Times New Roman" panose="02020603050405020304" pitchFamily="18" charset="0"/>
                  <a:ea typeface="仿宋_GB2312" pitchFamily="49" charset="-122"/>
                </a:rPr>
                <a:t>1</a:t>
              </a:r>
              <a:endParaRPr lang="en-US" altLang="zh-CN" baseline="-25000" dirty="0"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77842" name="Rectangle 60"/>
            <p:cNvSpPr/>
            <p:nvPr/>
          </p:nvSpPr>
          <p:spPr>
            <a:xfrm>
              <a:off x="3936" y="1539"/>
              <a:ext cx="279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lvl="0" eaLnBrk="1" hangingPunct="1"/>
              <a:r>
                <a:rPr lang="en-US" altLang="zh-CN" i="1" dirty="0">
                  <a:latin typeface="Times New Roman" panose="02020603050405020304" pitchFamily="18" charset="0"/>
                  <a:ea typeface="仿宋_GB2312" pitchFamily="49" charset="-122"/>
                </a:rPr>
                <a:t>I</a:t>
              </a:r>
              <a:r>
                <a:rPr lang="en-US" altLang="zh-CN" baseline="-25000" dirty="0">
                  <a:latin typeface="Times New Roman" panose="02020603050405020304" pitchFamily="18" charset="0"/>
                  <a:ea typeface="仿宋_GB2312" pitchFamily="49" charset="-122"/>
                </a:rPr>
                <a:t>2</a:t>
              </a:r>
              <a:endParaRPr lang="en-US" altLang="zh-CN" baseline="-25000" dirty="0"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77843" name="Text Box 61"/>
            <p:cNvSpPr txBox="1"/>
            <p:nvPr/>
          </p:nvSpPr>
          <p:spPr>
            <a:xfrm>
              <a:off x="4288" y="457"/>
              <a:ext cx="265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lvl="0" eaLnBrk="1" hangingPunct="1"/>
              <a:r>
                <a:rPr lang="en-US" altLang="zh-CN" i="1" dirty="0">
                  <a:latin typeface="Times New Roman" panose="02020603050405020304" pitchFamily="18" charset="0"/>
                  <a:ea typeface="仿宋_GB2312" pitchFamily="49" charset="-122"/>
                </a:rPr>
                <a:t>B</a:t>
              </a:r>
              <a:endParaRPr lang="en-US" altLang="zh-CN" i="1" dirty="0"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77844" name="Text Box 62"/>
            <p:cNvSpPr txBox="1"/>
            <p:nvPr/>
          </p:nvSpPr>
          <p:spPr>
            <a:xfrm>
              <a:off x="4325" y="1697"/>
              <a:ext cx="265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lvl="0" eaLnBrk="1" hangingPunct="1"/>
              <a:r>
                <a:rPr lang="en-US" altLang="zh-CN" i="1" dirty="0">
                  <a:latin typeface="Times New Roman" panose="02020603050405020304" pitchFamily="18" charset="0"/>
                  <a:ea typeface="仿宋_GB2312" pitchFamily="49" charset="-122"/>
                </a:rPr>
                <a:t>C</a:t>
              </a:r>
              <a:endParaRPr lang="en-US" altLang="zh-CN" i="1" dirty="0"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77845" name="Text Box 63"/>
            <p:cNvSpPr txBox="1"/>
            <p:nvPr/>
          </p:nvSpPr>
          <p:spPr>
            <a:xfrm>
              <a:off x="5308" y="738"/>
              <a:ext cx="278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lvl="0" eaLnBrk="1" hangingPunct="1"/>
              <a:r>
                <a:rPr lang="en-US" altLang="zh-CN" i="1" dirty="0">
                  <a:latin typeface="Times New Roman" panose="02020603050405020304" pitchFamily="18" charset="0"/>
                  <a:ea typeface="仿宋_GB2312" pitchFamily="49" charset="-122"/>
                </a:rPr>
                <a:t>D</a:t>
              </a:r>
              <a:endParaRPr lang="en-US" altLang="zh-CN" i="1" dirty="0"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77846" name="Rectangle 64"/>
            <p:cNvSpPr/>
            <p:nvPr/>
          </p:nvSpPr>
          <p:spPr>
            <a:xfrm>
              <a:off x="4903" y="1177"/>
              <a:ext cx="379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lvl="0" eaLnBrk="1" hangingPunct="1"/>
              <a:r>
                <a:rPr lang="en-US" altLang="zh-CN" dirty="0">
                  <a:latin typeface="Times New Roman" panose="02020603050405020304" pitchFamily="18" charset="0"/>
                  <a:ea typeface="仿宋_GB2312" pitchFamily="49" charset="-122"/>
                </a:rPr>
                <a:t>d</a:t>
              </a:r>
              <a:r>
                <a:rPr lang="en-US" altLang="zh-CN" i="1" dirty="0">
                  <a:latin typeface="Times New Roman" panose="02020603050405020304" pitchFamily="18" charset="0"/>
                  <a:ea typeface="仿宋_GB2312" pitchFamily="49" charset="-122"/>
                </a:rPr>
                <a:t>l</a:t>
              </a:r>
              <a:r>
                <a:rPr lang="en-US" altLang="zh-CN" baseline="-25000" dirty="0">
                  <a:latin typeface="Times New Roman" panose="02020603050405020304" pitchFamily="18" charset="0"/>
                  <a:ea typeface="仿宋_GB2312" pitchFamily="49" charset="-122"/>
                </a:rPr>
                <a:t>2</a:t>
              </a:r>
              <a:endParaRPr lang="en-US" altLang="zh-CN" baseline="-25000" dirty="0"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77847" name="Rectangle 65"/>
            <p:cNvSpPr/>
            <p:nvPr/>
          </p:nvSpPr>
          <p:spPr>
            <a:xfrm>
              <a:off x="3600" y="816"/>
              <a:ext cx="379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lvl="0" eaLnBrk="1" hangingPunct="1"/>
              <a:r>
                <a:rPr lang="en-US" altLang="zh-CN" dirty="0">
                  <a:latin typeface="Times New Roman" panose="02020603050405020304" pitchFamily="18" charset="0"/>
                  <a:ea typeface="仿宋_GB2312" pitchFamily="49" charset="-122"/>
                </a:rPr>
                <a:t>d</a:t>
              </a:r>
              <a:r>
                <a:rPr lang="en-US" altLang="zh-CN" i="1" dirty="0">
                  <a:latin typeface="Times New Roman" panose="02020603050405020304" pitchFamily="18" charset="0"/>
                  <a:ea typeface="仿宋_GB2312" pitchFamily="49" charset="-122"/>
                </a:rPr>
                <a:t>l</a:t>
              </a:r>
              <a:r>
                <a:rPr lang="en-US" altLang="zh-CN" baseline="-25000" dirty="0">
                  <a:latin typeface="Times New Roman" panose="02020603050405020304" pitchFamily="18" charset="0"/>
                  <a:ea typeface="仿宋_GB2312" pitchFamily="49" charset="-122"/>
                </a:rPr>
                <a:t>1</a:t>
              </a:r>
              <a:endParaRPr lang="en-US" altLang="zh-CN" baseline="-25000" dirty="0"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77848" name="AutoShape 66"/>
            <p:cNvSpPr/>
            <p:nvPr/>
          </p:nvSpPr>
          <p:spPr>
            <a:xfrm rot="-7972668">
              <a:off x="3931" y="1085"/>
              <a:ext cx="104" cy="189"/>
            </a:xfrm>
            <a:prstGeom prst="can">
              <a:avLst>
                <a:gd name="adj" fmla="val 32972"/>
              </a:avLst>
            </a:prstGeom>
            <a:solidFill>
              <a:srgbClr val="DEBDFF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7849" name="AutoShape 67"/>
            <p:cNvSpPr/>
            <p:nvPr/>
          </p:nvSpPr>
          <p:spPr>
            <a:xfrm rot="-7972668">
              <a:off x="4797" y="1181"/>
              <a:ext cx="104" cy="189"/>
            </a:xfrm>
            <a:prstGeom prst="can">
              <a:avLst>
                <a:gd name="adj" fmla="val 32972"/>
              </a:avLst>
            </a:prstGeom>
            <a:solidFill>
              <a:srgbClr val="DEBDFF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77833" name="Text Box 68"/>
          <p:cNvSpPr txBox="1"/>
          <p:nvPr/>
        </p:nvSpPr>
        <p:spPr>
          <a:xfrm>
            <a:off x="539750" y="765175"/>
            <a:ext cx="1223963" cy="457200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</a:pP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</a:rPr>
              <a:t>思考：</a:t>
            </a:r>
            <a:endParaRPr lang="zh-CN" altLang="en-US" sz="2400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ransition spd="med"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60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78">
                                            <p:txEl>
                                              <p:charRg st="0" end="6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60878">
                                            <p:txEl>
                                              <p:charRg st="0" end="6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60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0877" grpId="0"/>
      <p:bldP spid="760878" grpId="0" build="p"/>
      <p:bldP spid="76087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36226" name="Object 2"/>
          <p:cNvGraphicFramePr/>
          <p:nvPr/>
        </p:nvGraphicFramePr>
        <p:xfrm>
          <a:off x="3649663" y="763588"/>
          <a:ext cx="2578100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0" name="" r:id="rId1" imgW="1231265" imgH="241300" progId="Equation.DSMT4">
                  <p:embed/>
                </p:oleObj>
              </mc:Choice>
              <mc:Fallback>
                <p:oleObj name="" r:id="rId1" imgW="1231265" imgH="241300" progId="Equation.DSMT4">
                  <p:embed/>
                  <p:pic>
                    <p:nvPicPr>
                      <p:cNvPr id="0" name="图片 310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649663" y="763588"/>
                        <a:ext cx="2578100" cy="5048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80" name="Text Box 3"/>
          <p:cNvSpPr txBox="1"/>
          <p:nvPr/>
        </p:nvSpPr>
        <p:spPr>
          <a:xfrm>
            <a:off x="674688" y="765175"/>
            <a:ext cx="3302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</a:pPr>
            <a:r>
              <a:rPr lang="zh-CN" altLang="en-US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</a:t>
            </a:r>
            <a:r>
              <a:rPr lang="zh-CN" altLang="en-US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对任意小面元   ，</a:t>
            </a:r>
            <a:endParaRPr lang="zh-CN" altLang="en-US" sz="2400" dirty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7171" name="Object 4"/>
          <p:cNvGraphicFramePr/>
          <p:nvPr/>
        </p:nvGraphicFramePr>
        <p:xfrm>
          <a:off x="2824163" y="746125"/>
          <a:ext cx="428625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2" name="" r:id="rId3" imgW="253365" imgH="215900" progId="Equation.3">
                  <p:embed/>
                </p:oleObj>
              </mc:Choice>
              <mc:Fallback>
                <p:oleObj name="" r:id="rId3" imgW="253365" imgH="215900" progId="Equation.3">
                  <p:embed/>
                  <p:pic>
                    <p:nvPicPr>
                      <p:cNvPr id="0" name="图片 311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24163" y="746125"/>
                        <a:ext cx="428625" cy="4508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5"/>
          <p:cNvGrpSpPr/>
          <p:nvPr/>
        </p:nvGrpSpPr>
        <p:grpSpPr>
          <a:xfrm>
            <a:off x="1763713" y="1811338"/>
            <a:ext cx="3078162" cy="1906587"/>
            <a:chOff x="672" y="672"/>
            <a:chExt cx="1939" cy="1201"/>
          </a:xfrm>
        </p:grpSpPr>
        <p:grpSp>
          <p:nvGrpSpPr>
            <p:cNvPr id="7210" name="Group 6"/>
            <p:cNvGrpSpPr/>
            <p:nvPr/>
          </p:nvGrpSpPr>
          <p:grpSpPr>
            <a:xfrm>
              <a:off x="1295" y="852"/>
              <a:ext cx="505" cy="1021"/>
              <a:chOff x="1103" y="3204"/>
              <a:chExt cx="505" cy="1021"/>
            </a:xfrm>
          </p:grpSpPr>
          <p:sp>
            <p:nvSpPr>
              <p:cNvPr id="7219" name="Oval 7" descr="深色上对角线"/>
              <p:cNvSpPr/>
              <p:nvPr/>
            </p:nvSpPr>
            <p:spPr>
              <a:xfrm>
                <a:off x="1236" y="3204"/>
                <a:ext cx="240" cy="720"/>
              </a:xfrm>
              <a:prstGeom prst="ellipse">
                <a:avLst/>
              </a:prstGeom>
              <a:pattFill prst="dkUpDiag">
                <a:fgClr>
                  <a:schemeClr val="tx1"/>
                </a:fgClr>
                <a:bgClr>
                  <a:schemeClr val="bg1"/>
                </a:bgClr>
              </a:pattFill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lvl="0" eaLnBrk="1" hangingPunct="1"/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220" name="Line 8"/>
              <p:cNvSpPr/>
              <p:nvPr/>
            </p:nvSpPr>
            <p:spPr>
              <a:xfrm>
                <a:off x="1320" y="3924"/>
                <a:ext cx="288" cy="0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dash"/>
                <a:headEnd type="none" w="med" len="med"/>
                <a:tailEnd type="none" w="med" len="med"/>
              </a:ln>
            </p:spPr>
          </p:sp>
          <p:graphicFrame>
            <p:nvGraphicFramePr>
              <p:cNvPr id="7179" name="Object 9"/>
              <p:cNvGraphicFramePr/>
              <p:nvPr/>
            </p:nvGraphicFramePr>
            <p:xfrm>
              <a:off x="1103" y="3888"/>
              <a:ext cx="495" cy="33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11" name="" r:id="rId5" imgW="316865" imgH="215900" progId="Equation.3">
                      <p:embed/>
                    </p:oleObj>
                  </mc:Choice>
                  <mc:Fallback>
                    <p:oleObj name="" r:id="rId5" imgW="316865" imgH="215900" progId="Equation.3">
                      <p:embed/>
                      <p:pic>
                        <p:nvPicPr>
                          <p:cNvPr id="0" name="图片 3110"/>
                          <p:cNvPicPr/>
                          <p:nvPr/>
                        </p:nvPicPr>
                        <p:blipFill>
                          <a:blip r:embed="rId6"/>
                          <a:stretch>
                            <a:fillRect/>
                          </a:stretch>
                        </p:blipFill>
                        <p:spPr>
                          <a:xfrm>
                            <a:off x="1103" y="3888"/>
                            <a:ext cx="495" cy="337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7211" name="Group 10"/>
            <p:cNvGrpSpPr/>
            <p:nvPr/>
          </p:nvGrpSpPr>
          <p:grpSpPr>
            <a:xfrm>
              <a:off x="1500" y="672"/>
              <a:ext cx="744" cy="912"/>
              <a:chOff x="1308" y="3024"/>
              <a:chExt cx="744" cy="912"/>
            </a:xfrm>
          </p:grpSpPr>
          <p:sp>
            <p:nvSpPr>
              <p:cNvPr id="7217" name="Oval 11"/>
              <p:cNvSpPr/>
              <p:nvPr/>
            </p:nvSpPr>
            <p:spPr>
              <a:xfrm rot="-1200954">
                <a:off x="1308" y="3168"/>
                <a:ext cx="336" cy="768"/>
              </a:xfrm>
              <a:prstGeom prst="ellipse">
                <a:avLst/>
              </a:prstGeom>
              <a:solidFill>
                <a:srgbClr val="FFFF66"/>
              </a:solidFill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lvl="0" eaLnBrk="1" hangingPunct="1"/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218" name="Line 12"/>
              <p:cNvSpPr/>
              <p:nvPr/>
            </p:nvSpPr>
            <p:spPr>
              <a:xfrm flipV="1">
                <a:off x="1476" y="3312"/>
                <a:ext cx="576" cy="24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triangle" w="sm" len="lg"/>
              </a:ln>
            </p:spPr>
          </p:sp>
          <p:graphicFrame>
            <p:nvGraphicFramePr>
              <p:cNvPr id="7178" name="Object 13"/>
              <p:cNvGraphicFramePr/>
              <p:nvPr/>
            </p:nvGraphicFramePr>
            <p:xfrm>
              <a:off x="1620" y="3024"/>
              <a:ext cx="396" cy="33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23" name="" r:id="rId7" imgW="253365" imgH="215900" progId="Equation.3">
                      <p:embed/>
                    </p:oleObj>
                  </mc:Choice>
                  <mc:Fallback>
                    <p:oleObj name="" r:id="rId7" imgW="253365" imgH="215900" progId="Equation.3">
                      <p:embed/>
                      <p:pic>
                        <p:nvPicPr>
                          <p:cNvPr id="0" name="图片 3122"/>
                          <p:cNvPicPr/>
                          <p:nvPr/>
                        </p:nvPicPr>
                        <p:blipFill>
                          <a:blip r:embed="rId8"/>
                          <a:stretch>
                            <a:fillRect/>
                          </a:stretch>
                        </p:blipFill>
                        <p:spPr>
                          <a:xfrm>
                            <a:off x="1620" y="3024"/>
                            <a:ext cx="396" cy="337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7212" name="Group 14"/>
            <p:cNvGrpSpPr/>
            <p:nvPr/>
          </p:nvGrpSpPr>
          <p:grpSpPr>
            <a:xfrm>
              <a:off x="672" y="888"/>
              <a:ext cx="768" cy="327"/>
              <a:chOff x="480" y="3240"/>
              <a:chExt cx="768" cy="327"/>
            </a:xfrm>
          </p:grpSpPr>
          <p:sp>
            <p:nvSpPr>
              <p:cNvPr id="7215" name="Line 15"/>
              <p:cNvSpPr/>
              <p:nvPr/>
            </p:nvSpPr>
            <p:spPr>
              <a:xfrm>
                <a:off x="480" y="3564"/>
                <a:ext cx="768" cy="0"/>
              </a:xfrm>
              <a:prstGeom prst="line">
                <a:avLst/>
              </a:prstGeom>
              <a:ln w="19050" cap="flat" cmpd="sng">
                <a:solidFill>
                  <a:srgbClr val="FF3300"/>
                </a:solidFill>
                <a:prstDash val="solid"/>
                <a:headEnd type="none" w="med" len="med"/>
                <a:tailEnd type="triangle" w="sm" len="lg"/>
              </a:ln>
            </p:spPr>
          </p:sp>
          <p:sp>
            <p:nvSpPr>
              <p:cNvPr id="7216" name="Text Box 16"/>
              <p:cNvSpPr txBox="1"/>
              <p:nvPr/>
            </p:nvSpPr>
            <p:spPr>
              <a:xfrm>
                <a:off x="828" y="3240"/>
                <a:ext cx="384" cy="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lvl="0" eaLnBrk="1" hangingPunct="1">
                  <a:spcBef>
                    <a:spcPct val="50000"/>
                  </a:spcBef>
                </a:pPr>
                <a:r>
                  <a:rPr lang="en-US" altLang="zh-CN" dirty="0">
                    <a:solidFill>
                      <a:srgbClr val="FF33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d</a:t>
                </a:r>
                <a:r>
                  <a:rPr lang="en-US" altLang="zh-CN" i="1" dirty="0">
                    <a:solidFill>
                      <a:srgbClr val="FF33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I</a:t>
                </a:r>
                <a:endParaRPr lang="en-US" altLang="zh-CN" dirty="0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7213" name="Group 17"/>
            <p:cNvGrpSpPr/>
            <p:nvPr/>
          </p:nvGrpSpPr>
          <p:grpSpPr>
            <a:xfrm>
              <a:off x="1680" y="1054"/>
              <a:ext cx="931" cy="364"/>
              <a:chOff x="1680" y="1054"/>
              <a:chExt cx="931" cy="364"/>
            </a:xfrm>
          </p:grpSpPr>
          <p:graphicFrame>
            <p:nvGraphicFramePr>
              <p:cNvPr id="7177" name="Object 18"/>
              <p:cNvGraphicFramePr/>
              <p:nvPr/>
            </p:nvGraphicFramePr>
            <p:xfrm>
              <a:off x="2390" y="1054"/>
              <a:ext cx="221" cy="36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24" name="" r:id="rId9" imgW="139700" imgH="228600" progId="Equation.DSMT4">
                      <p:embed/>
                    </p:oleObj>
                  </mc:Choice>
                  <mc:Fallback>
                    <p:oleObj name="" r:id="rId9" imgW="139700" imgH="228600" progId="Equation.DSMT4">
                      <p:embed/>
                      <p:pic>
                        <p:nvPicPr>
                          <p:cNvPr id="0" name="图片 3123"/>
                          <p:cNvPicPr/>
                          <p:nvPr/>
                        </p:nvPicPr>
                        <p:blipFill>
                          <a:blip r:embed="rId10"/>
                          <a:stretch>
                            <a:fillRect/>
                          </a:stretch>
                        </p:blipFill>
                        <p:spPr>
                          <a:xfrm>
                            <a:off x="2390" y="1054"/>
                            <a:ext cx="221" cy="364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7214" name="Line 19"/>
              <p:cNvSpPr/>
              <p:nvPr/>
            </p:nvSpPr>
            <p:spPr>
              <a:xfrm>
                <a:off x="1680" y="1200"/>
                <a:ext cx="768" cy="0"/>
              </a:xfrm>
              <a:prstGeom prst="line">
                <a:avLst/>
              </a:prstGeom>
              <a:ln w="19050" cap="flat" cmpd="sng">
                <a:solidFill>
                  <a:srgbClr val="FF3300"/>
                </a:solidFill>
                <a:prstDash val="solid"/>
                <a:headEnd type="none" w="med" len="med"/>
                <a:tailEnd type="triangle" w="sm" len="lg"/>
              </a:ln>
            </p:spPr>
          </p:sp>
        </p:grpSp>
      </p:grpSp>
      <p:grpSp>
        <p:nvGrpSpPr>
          <p:cNvPr id="7" name="Group 20"/>
          <p:cNvGrpSpPr/>
          <p:nvPr/>
        </p:nvGrpSpPr>
        <p:grpSpPr>
          <a:xfrm>
            <a:off x="5292725" y="1628775"/>
            <a:ext cx="2727325" cy="2016125"/>
            <a:chOff x="975" y="2840"/>
            <a:chExt cx="1718" cy="1270"/>
          </a:xfrm>
        </p:grpSpPr>
        <p:sp>
          <p:nvSpPr>
            <p:cNvPr id="7185" name="Freeform 21"/>
            <p:cNvSpPr/>
            <p:nvPr/>
          </p:nvSpPr>
          <p:spPr>
            <a:xfrm>
              <a:off x="1194" y="3022"/>
              <a:ext cx="1278" cy="1051"/>
            </a:xfrm>
            <a:custGeom>
              <a:avLst/>
              <a:gdLst>
                <a:gd name="txL" fmla="*/ 0 w 1799"/>
                <a:gd name="txT" fmla="*/ 0 h 1437"/>
                <a:gd name="txR" fmla="*/ 1799 w 1799"/>
                <a:gd name="txB" fmla="*/ 1437 h 1437"/>
              </a:gdLst>
              <a:ahLst/>
              <a:cxnLst>
                <a:cxn ang="0">
                  <a:pos x="124" y="15"/>
                </a:cxn>
                <a:cxn ang="0">
                  <a:pos x="50" y="71"/>
                </a:cxn>
                <a:cxn ang="0">
                  <a:pos x="18" y="118"/>
                </a:cxn>
                <a:cxn ang="0">
                  <a:pos x="9" y="147"/>
                </a:cxn>
                <a:cxn ang="0">
                  <a:pos x="75" y="157"/>
                </a:cxn>
                <a:cxn ang="0">
                  <a:pos x="141" y="194"/>
                </a:cxn>
                <a:cxn ang="0">
                  <a:pos x="207" y="252"/>
                </a:cxn>
                <a:cxn ang="0">
                  <a:pos x="248" y="299"/>
                </a:cxn>
                <a:cxn ang="0">
                  <a:pos x="313" y="262"/>
                </a:cxn>
                <a:cxn ang="0">
                  <a:pos x="322" y="185"/>
                </a:cxn>
                <a:cxn ang="0">
                  <a:pos x="305" y="100"/>
                </a:cxn>
                <a:cxn ang="0">
                  <a:pos x="264" y="33"/>
                </a:cxn>
                <a:cxn ang="0">
                  <a:pos x="198" y="5"/>
                </a:cxn>
                <a:cxn ang="0">
                  <a:pos x="141" y="5"/>
                </a:cxn>
                <a:cxn ang="0">
                  <a:pos x="124" y="15"/>
                </a:cxn>
              </a:cxnLst>
              <a:rect l="txL" t="txT" r="txR" b="txB"/>
              <a:pathLst>
                <a:path w="1799" h="1437">
                  <a:moveTo>
                    <a:pt x="688" y="68"/>
                  </a:moveTo>
                  <a:cubicBezTo>
                    <a:pt x="605" y="121"/>
                    <a:pt x="378" y="257"/>
                    <a:pt x="280" y="340"/>
                  </a:cubicBezTo>
                  <a:cubicBezTo>
                    <a:pt x="182" y="423"/>
                    <a:pt x="136" y="507"/>
                    <a:pt x="98" y="567"/>
                  </a:cubicBezTo>
                  <a:cubicBezTo>
                    <a:pt x="60" y="627"/>
                    <a:pt x="0" y="673"/>
                    <a:pt x="53" y="703"/>
                  </a:cubicBezTo>
                  <a:cubicBezTo>
                    <a:pt x="106" y="733"/>
                    <a:pt x="295" y="711"/>
                    <a:pt x="416" y="749"/>
                  </a:cubicBezTo>
                  <a:cubicBezTo>
                    <a:pt x="537" y="787"/>
                    <a:pt x="658" y="855"/>
                    <a:pt x="779" y="930"/>
                  </a:cubicBezTo>
                  <a:cubicBezTo>
                    <a:pt x="900" y="1005"/>
                    <a:pt x="1044" y="1119"/>
                    <a:pt x="1142" y="1202"/>
                  </a:cubicBezTo>
                  <a:cubicBezTo>
                    <a:pt x="1240" y="1285"/>
                    <a:pt x="1270" y="1421"/>
                    <a:pt x="1368" y="1429"/>
                  </a:cubicBezTo>
                  <a:cubicBezTo>
                    <a:pt x="1466" y="1437"/>
                    <a:pt x="1663" y="1339"/>
                    <a:pt x="1731" y="1248"/>
                  </a:cubicBezTo>
                  <a:cubicBezTo>
                    <a:pt x="1799" y="1157"/>
                    <a:pt x="1784" y="1013"/>
                    <a:pt x="1777" y="885"/>
                  </a:cubicBezTo>
                  <a:cubicBezTo>
                    <a:pt x="1770" y="757"/>
                    <a:pt x="1739" y="598"/>
                    <a:pt x="1686" y="477"/>
                  </a:cubicBezTo>
                  <a:cubicBezTo>
                    <a:pt x="1633" y="356"/>
                    <a:pt x="1557" y="235"/>
                    <a:pt x="1459" y="159"/>
                  </a:cubicBezTo>
                  <a:cubicBezTo>
                    <a:pt x="1361" y="83"/>
                    <a:pt x="1209" y="46"/>
                    <a:pt x="1096" y="23"/>
                  </a:cubicBezTo>
                  <a:cubicBezTo>
                    <a:pt x="983" y="0"/>
                    <a:pt x="847" y="16"/>
                    <a:pt x="779" y="23"/>
                  </a:cubicBezTo>
                  <a:cubicBezTo>
                    <a:pt x="711" y="30"/>
                    <a:pt x="771" y="15"/>
                    <a:pt x="688" y="6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>
              <a:spAutoFit/>
            </a:bodyPr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186" name="Oval 22"/>
            <p:cNvSpPr/>
            <p:nvPr/>
          </p:nvSpPr>
          <p:spPr>
            <a:xfrm>
              <a:off x="1066" y="3294"/>
              <a:ext cx="90" cy="90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txBody>
            <a:bodyPr anchor="ctr">
              <a:spAutoFit/>
            </a:bodyPr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187" name="Oval 23"/>
            <p:cNvSpPr/>
            <p:nvPr/>
          </p:nvSpPr>
          <p:spPr>
            <a:xfrm>
              <a:off x="1474" y="3203"/>
              <a:ext cx="90" cy="90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txBody>
            <a:bodyPr anchor="ctr">
              <a:spAutoFit/>
            </a:bodyPr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188" name="Oval 24"/>
            <p:cNvSpPr/>
            <p:nvPr/>
          </p:nvSpPr>
          <p:spPr>
            <a:xfrm>
              <a:off x="1746" y="3067"/>
              <a:ext cx="90" cy="90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txBody>
            <a:bodyPr anchor="ctr">
              <a:spAutoFit/>
            </a:bodyPr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189" name="Oval 25"/>
            <p:cNvSpPr/>
            <p:nvPr/>
          </p:nvSpPr>
          <p:spPr>
            <a:xfrm>
              <a:off x="1973" y="3203"/>
              <a:ext cx="90" cy="90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txBody>
            <a:bodyPr anchor="ctr">
              <a:spAutoFit/>
            </a:bodyPr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190" name="Oval 26"/>
            <p:cNvSpPr/>
            <p:nvPr/>
          </p:nvSpPr>
          <p:spPr>
            <a:xfrm>
              <a:off x="2109" y="3475"/>
              <a:ext cx="90" cy="90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txBody>
            <a:bodyPr anchor="ctr">
              <a:spAutoFit/>
            </a:bodyPr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191" name="Oval 27"/>
            <p:cNvSpPr/>
            <p:nvPr/>
          </p:nvSpPr>
          <p:spPr>
            <a:xfrm>
              <a:off x="2336" y="3566"/>
              <a:ext cx="90" cy="90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txBody>
            <a:bodyPr anchor="ctr">
              <a:spAutoFit/>
            </a:bodyPr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192" name="Oval 28"/>
            <p:cNvSpPr/>
            <p:nvPr/>
          </p:nvSpPr>
          <p:spPr>
            <a:xfrm>
              <a:off x="1111" y="3612"/>
              <a:ext cx="90" cy="90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txBody>
            <a:bodyPr anchor="ctr">
              <a:spAutoFit/>
            </a:bodyPr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193" name="Oval 29"/>
            <p:cNvSpPr/>
            <p:nvPr/>
          </p:nvSpPr>
          <p:spPr>
            <a:xfrm>
              <a:off x="1247" y="3748"/>
              <a:ext cx="90" cy="90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txBody>
            <a:bodyPr anchor="ctr">
              <a:spAutoFit/>
            </a:bodyPr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194" name="Oval 30"/>
            <p:cNvSpPr/>
            <p:nvPr/>
          </p:nvSpPr>
          <p:spPr>
            <a:xfrm>
              <a:off x="1519" y="3929"/>
              <a:ext cx="90" cy="90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txBody>
            <a:bodyPr anchor="ctr">
              <a:spAutoFit/>
            </a:bodyPr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195" name="Oval 31"/>
            <p:cNvSpPr/>
            <p:nvPr/>
          </p:nvSpPr>
          <p:spPr>
            <a:xfrm>
              <a:off x="1791" y="3884"/>
              <a:ext cx="90" cy="90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txBody>
            <a:bodyPr anchor="ctr">
              <a:spAutoFit/>
            </a:bodyPr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196" name="Oval 32"/>
            <p:cNvSpPr/>
            <p:nvPr/>
          </p:nvSpPr>
          <p:spPr>
            <a:xfrm>
              <a:off x="1655" y="3521"/>
              <a:ext cx="90" cy="90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txBody>
            <a:bodyPr anchor="ctr">
              <a:spAutoFit/>
            </a:bodyPr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7173" name="Object 33"/>
            <p:cNvGraphicFramePr/>
            <p:nvPr/>
          </p:nvGraphicFramePr>
          <p:xfrm>
            <a:off x="2138" y="3782"/>
            <a:ext cx="243" cy="2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5" name="" r:id="rId11" imgW="152400" imgH="177800" progId="Equation.3">
                    <p:embed/>
                  </p:oleObj>
                </mc:Choice>
                <mc:Fallback>
                  <p:oleObj name="" r:id="rId11" imgW="152400" imgH="177800" progId="Equation.3">
                    <p:embed/>
                    <p:pic>
                      <p:nvPicPr>
                        <p:cNvPr id="0" name="图片 3124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2138" y="3782"/>
                          <a:ext cx="243" cy="28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197" name="Freeform 34"/>
            <p:cNvSpPr/>
            <p:nvPr/>
          </p:nvSpPr>
          <p:spPr>
            <a:xfrm>
              <a:off x="1122" y="3067"/>
              <a:ext cx="91" cy="227"/>
            </a:xfrm>
            <a:custGeom>
              <a:avLst/>
              <a:gdLst>
                <a:gd name="txL" fmla="*/ 0 w 91"/>
                <a:gd name="txT" fmla="*/ 0 h 227"/>
                <a:gd name="txR" fmla="*/ 91 w 91"/>
                <a:gd name="txB" fmla="*/ 227 h 227"/>
              </a:gdLst>
              <a:ahLst/>
              <a:cxnLst>
                <a:cxn ang="0">
                  <a:pos x="0" y="227"/>
                </a:cxn>
                <a:cxn ang="0">
                  <a:pos x="45" y="91"/>
                </a:cxn>
                <a:cxn ang="0">
                  <a:pos x="91" y="0"/>
                </a:cxn>
              </a:cxnLst>
              <a:rect l="txL" t="txT" r="txR" b="txB"/>
              <a:pathLst>
                <a:path w="91" h="227">
                  <a:moveTo>
                    <a:pt x="0" y="227"/>
                  </a:moveTo>
                  <a:cubicBezTo>
                    <a:pt x="15" y="178"/>
                    <a:pt x="30" y="129"/>
                    <a:pt x="45" y="91"/>
                  </a:cubicBezTo>
                  <a:cubicBezTo>
                    <a:pt x="60" y="53"/>
                    <a:pt x="83" y="15"/>
                    <a:pt x="91" y="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wrap="none" anchor="ctr">
              <a:spAutoFit/>
            </a:bodyPr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198" name="Freeform 35"/>
            <p:cNvSpPr/>
            <p:nvPr/>
          </p:nvSpPr>
          <p:spPr>
            <a:xfrm>
              <a:off x="1519" y="2976"/>
              <a:ext cx="91" cy="227"/>
            </a:xfrm>
            <a:custGeom>
              <a:avLst/>
              <a:gdLst>
                <a:gd name="txL" fmla="*/ 0 w 91"/>
                <a:gd name="txT" fmla="*/ 0 h 227"/>
                <a:gd name="txR" fmla="*/ 91 w 91"/>
                <a:gd name="txB" fmla="*/ 227 h 227"/>
              </a:gdLst>
              <a:ahLst/>
              <a:cxnLst>
                <a:cxn ang="0">
                  <a:pos x="0" y="227"/>
                </a:cxn>
                <a:cxn ang="0">
                  <a:pos x="45" y="91"/>
                </a:cxn>
                <a:cxn ang="0">
                  <a:pos x="91" y="0"/>
                </a:cxn>
              </a:cxnLst>
              <a:rect l="txL" t="txT" r="txR" b="txB"/>
              <a:pathLst>
                <a:path w="91" h="227">
                  <a:moveTo>
                    <a:pt x="0" y="227"/>
                  </a:moveTo>
                  <a:cubicBezTo>
                    <a:pt x="15" y="178"/>
                    <a:pt x="30" y="129"/>
                    <a:pt x="45" y="91"/>
                  </a:cubicBezTo>
                  <a:cubicBezTo>
                    <a:pt x="60" y="53"/>
                    <a:pt x="83" y="15"/>
                    <a:pt x="91" y="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wrap="none" anchor="ctr">
              <a:spAutoFit/>
            </a:bodyPr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199" name="Freeform 36"/>
            <p:cNvSpPr/>
            <p:nvPr/>
          </p:nvSpPr>
          <p:spPr>
            <a:xfrm>
              <a:off x="1791" y="2886"/>
              <a:ext cx="91" cy="227"/>
            </a:xfrm>
            <a:custGeom>
              <a:avLst/>
              <a:gdLst>
                <a:gd name="txL" fmla="*/ 0 w 91"/>
                <a:gd name="txT" fmla="*/ 0 h 227"/>
                <a:gd name="txR" fmla="*/ 91 w 91"/>
                <a:gd name="txB" fmla="*/ 227 h 227"/>
              </a:gdLst>
              <a:ahLst/>
              <a:cxnLst>
                <a:cxn ang="0">
                  <a:pos x="0" y="227"/>
                </a:cxn>
                <a:cxn ang="0">
                  <a:pos x="45" y="91"/>
                </a:cxn>
                <a:cxn ang="0">
                  <a:pos x="91" y="0"/>
                </a:cxn>
              </a:cxnLst>
              <a:rect l="txL" t="txT" r="txR" b="txB"/>
              <a:pathLst>
                <a:path w="91" h="227">
                  <a:moveTo>
                    <a:pt x="0" y="227"/>
                  </a:moveTo>
                  <a:cubicBezTo>
                    <a:pt x="15" y="178"/>
                    <a:pt x="30" y="129"/>
                    <a:pt x="45" y="91"/>
                  </a:cubicBezTo>
                  <a:cubicBezTo>
                    <a:pt x="60" y="53"/>
                    <a:pt x="83" y="15"/>
                    <a:pt x="91" y="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wrap="none" anchor="ctr">
              <a:spAutoFit/>
            </a:bodyPr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200" name="Freeform 37"/>
            <p:cNvSpPr/>
            <p:nvPr/>
          </p:nvSpPr>
          <p:spPr>
            <a:xfrm>
              <a:off x="2018" y="2931"/>
              <a:ext cx="91" cy="318"/>
            </a:xfrm>
            <a:custGeom>
              <a:avLst/>
              <a:gdLst>
                <a:gd name="txL" fmla="*/ 0 w 91"/>
                <a:gd name="txT" fmla="*/ 0 h 227"/>
                <a:gd name="txR" fmla="*/ 91 w 91"/>
                <a:gd name="txB" fmla="*/ 227 h 227"/>
              </a:gdLst>
              <a:ahLst/>
              <a:cxnLst>
                <a:cxn ang="0">
                  <a:pos x="0" y="1223"/>
                </a:cxn>
                <a:cxn ang="0">
                  <a:pos x="45" y="489"/>
                </a:cxn>
                <a:cxn ang="0">
                  <a:pos x="91" y="0"/>
                </a:cxn>
              </a:cxnLst>
              <a:rect l="txL" t="txT" r="txR" b="txB"/>
              <a:pathLst>
                <a:path w="91" h="227">
                  <a:moveTo>
                    <a:pt x="0" y="227"/>
                  </a:moveTo>
                  <a:cubicBezTo>
                    <a:pt x="15" y="178"/>
                    <a:pt x="30" y="129"/>
                    <a:pt x="45" y="91"/>
                  </a:cubicBezTo>
                  <a:cubicBezTo>
                    <a:pt x="60" y="53"/>
                    <a:pt x="83" y="15"/>
                    <a:pt x="91" y="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ctr">
              <a:spAutoFit/>
            </a:bodyPr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201" name="Freeform 38"/>
            <p:cNvSpPr/>
            <p:nvPr/>
          </p:nvSpPr>
          <p:spPr>
            <a:xfrm>
              <a:off x="2156" y="3294"/>
              <a:ext cx="91" cy="227"/>
            </a:xfrm>
            <a:custGeom>
              <a:avLst/>
              <a:gdLst>
                <a:gd name="txL" fmla="*/ 0 w 91"/>
                <a:gd name="txT" fmla="*/ 0 h 227"/>
                <a:gd name="txR" fmla="*/ 91 w 91"/>
                <a:gd name="txB" fmla="*/ 227 h 227"/>
              </a:gdLst>
              <a:ahLst/>
              <a:cxnLst>
                <a:cxn ang="0">
                  <a:pos x="0" y="227"/>
                </a:cxn>
                <a:cxn ang="0">
                  <a:pos x="45" y="91"/>
                </a:cxn>
                <a:cxn ang="0">
                  <a:pos x="91" y="0"/>
                </a:cxn>
              </a:cxnLst>
              <a:rect l="txL" t="txT" r="txR" b="txB"/>
              <a:pathLst>
                <a:path w="91" h="227">
                  <a:moveTo>
                    <a:pt x="0" y="227"/>
                  </a:moveTo>
                  <a:cubicBezTo>
                    <a:pt x="15" y="178"/>
                    <a:pt x="30" y="129"/>
                    <a:pt x="45" y="91"/>
                  </a:cubicBezTo>
                  <a:cubicBezTo>
                    <a:pt x="60" y="53"/>
                    <a:pt x="83" y="15"/>
                    <a:pt x="91" y="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wrap="none" anchor="ctr">
              <a:spAutoFit/>
            </a:bodyPr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202" name="Freeform 39"/>
            <p:cNvSpPr/>
            <p:nvPr/>
          </p:nvSpPr>
          <p:spPr>
            <a:xfrm>
              <a:off x="2381" y="3430"/>
              <a:ext cx="91" cy="227"/>
            </a:xfrm>
            <a:custGeom>
              <a:avLst/>
              <a:gdLst>
                <a:gd name="txL" fmla="*/ 0 w 91"/>
                <a:gd name="txT" fmla="*/ 0 h 227"/>
                <a:gd name="txR" fmla="*/ 91 w 91"/>
                <a:gd name="txB" fmla="*/ 227 h 227"/>
              </a:gdLst>
              <a:ahLst/>
              <a:cxnLst>
                <a:cxn ang="0">
                  <a:pos x="0" y="227"/>
                </a:cxn>
                <a:cxn ang="0">
                  <a:pos x="45" y="91"/>
                </a:cxn>
                <a:cxn ang="0">
                  <a:pos x="91" y="0"/>
                </a:cxn>
              </a:cxnLst>
              <a:rect l="txL" t="txT" r="txR" b="txB"/>
              <a:pathLst>
                <a:path w="91" h="227">
                  <a:moveTo>
                    <a:pt x="0" y="227"/>
                  </a:moveTo>
                  <a:cubicBezTo>
                    <a:pt x="15" y="178"/>
                    <a:pt x="30" y="129"/>
                    <a:pt x="45" y="91"/>
                  </a:cubicBezTo>
                  <a:cubicBezTo>
                    <a:pt x="60" y="53"/>
                    <a:pt x="83" y="15"/>
                    <a:pt x="91" y="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wrap="none" anchor="ctr">
              <a:spAutoFit/>
            </a:bodyPr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203" name="Freeform 40"/>
            <p:cNvSpPr/>
            <p:nvPr/>
          </p:nvSpPr>
          <p:spPr>
            <a:xfrm>
              <a:off x="1701" y="3294"/>
              <a:ext cx="91" cy="227"/>
            </a:xfrm>
            <a:custGeom>
              <a:avLst/>
              <a:gdLst>
                <a:gd name="txL" fmla="*/ 0 w 91"/>
                <a:gd name="txT" fmla="*/ 0 h 227"/>
                <a:gd name="txR" fmla="*/ 91 w 91"/>
                <a:gd name="txB" fmla="*/ 227 h 227"/>
              </a:gdLst>
              <a:ahLst/>
              <a:cxnLst>
                <a:cxn ang="0">
                  <a:pos x="0" y="227"/>
                </a:cxn>
                <a:cxn ang="0">
                  <a:pos x="45" y="91"/>
                </a:cxn>
                <a:cxn ang="0">
                  <a:pos x="91" y="0"/>
                </a:cxn>
              </a:cxnLst>
              <a:rect l="txL" t="txT" r="txR" b="txB"/>
              <a:pathLst>
                <a:path w="91" h="227">
                  <a:moveTo>
                    <a:pt x="0" y="227"/>
                  </a:moveTo>
                  <a:cubicBezTo>
                    <a:pt x="15" y="178"/>
                    <a:pt x="30" y="129"/>
                    <a:pt x="45" y="91"/>
                  </a:cubicBezTo>
                  <a:cubicBezTo>
                    <a:pt x="60" y="53"/>
                    <a:pt x="83" y="15"/>
                    <a:pt x="91" y="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wrap="none" anchor="ctr">
              <a:spAutoFit/>
            </a:bodyPr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204" name="Freeform 41"/>
            <p:cNvSpPr/>
            <p:nvPr/>
          </p:nvSpPr>
          <p:spPr>
            <a:xfrm>
              <a:off x="1156" y="3339"/>
              <a:ext cx="91" cy="318"/>
            </a:xfrm>
            <a:custGeom>
              <a:avLst/>
              <a:gdLst>
                <a:gd name="txL" fmla="*/ 0 w 91"/>
                <a:gd name="txT" fmla="*/ 0 h 227"/>
                <a:gd name="txR" fmla="*/ 91 w 91"/>
                <a:gd name="txB" fmla="*/ 227 h 227"/>
              </a:gdLst>
              <a:ahLst/>
              <a:cxnLst>
                <a:cxn ang="0">
                  <a:pos x="0" y="1223"/>
                </a:cxn>
                <a:cxn ang="0">
                  <a:pos x="45" y="489"/>
                </a:cxn>
                <a:cxn ang="0">
                  <a:pos x="91" y="0"/>
                </a:cxn>
              </a:cxnLst>
              <a:rect l="txL" t="txT" r="txR" b="txB"/>
              <a:pathLst>
                <a:path w="91" h="227">
                  <a:moveTo>
                    <a:pt x="0" y="227"/>
                  </a:moveTo>
                  <a:cubicBezTo>
                    <a:pt x="15" y="178"/>
                    <a:pt x="30" y="129"/>
                    <a:pt x="45" y="91"/>
                  </a:cubicBezTo>
                  <a:cubicBezTo>
                    <a:pt x="60" y="53"/>
                    <a:pt x="83" y="15"/>
                    <a:pt x="91" y="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ctr">
              <a:spAutoFit/>
            </a:bodyPr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205" name="Freeform 42"/>
            <p:cNvSpPr/>
            <p:nvPr/>
          </p:nvSpPr>
          <p:spPr>
            <a:xfrm>
              <a:off x="1292" y="3566"/>
              <a:ext cx="91" cy="227"/>
            </a:xfrm>
            <a:custGeom>
              <a:avLst/>
              <a:gdLst>
                <a:gd name="txL" fmla="*/ 0 w 91"/>
                <a:gd name="txT" fmla="*/ 0 h 227"/>
                <a:gd name="txR" fmla="*/ 91 w 91"/>
                <a:gd name="txB" fmla="*/ 227 h 227"/>
              </a:gdLst>
              <a:ahLst/>
              <a:cxnLst>
                <a:cxn ang="0">
                  <a:pos x="0" y="227"/>
                </a:cxn>
                <a:cxn ang="0">
                  <a:pos x="45" y="91"/>
                </a:cxn>
                <a:cxn ang="0">
                  <a:pos x="91" y="0"/>
                </a:cxn>
              </a:cxnLst>
              <a:rect l="txL" t="txT" r="txR" b="txB"/>
              <a:pathLst>
                <a:path w="91" h="227">
                  <a:moveTo>
                    <a:pt x="0" y="227"/>
                  </a:moveTo>
                  <a:cubicBezTo>
                    <a:pt x="15" y="178"/>
                    <a:pt x="30" y="129"/>
                    <a:pt x="45" y="91"/>
                  </a:cubicBezTo>
                  <a:cubicBezTo>
                    <a:pt x="60" y="53"/>
                    <a:pt x="83" y="15"/>
                    <a:pt x="91" y="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wrap="none" anchor="ctr">
              <a:spAutoFit/>
            </a:bodyPr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206" name="Freeform 43"/>
            <p:cNvSpPr/>
            <p:nvPr/>
          </p:nvSpPr>
          <p:spPr>
            <a:xfrm>
              <a:off x="1565" y="3748"/>
              <a:ext cx="91" cy="227"/>
            </a:xfrm>
            <a:custGeom>
              <a:avLst/>
              <a:gdLst>
                <a:gd name="txL" fmla="*/ 0 w 91"/>
                <a:gd name="txT" fmla="*/ 0 h 227"/>
                <a:gd name="txR" fmla="*/ 91 w 91"/>
                <a:gd name="txB" fmla="*/ 227 h 227"/>
              </a:gdLst>
              <a:ahLst/>
              <a:cxnLst>
                <a:cxn ang="0">
                  <a:pos x="0" y="227"/>
                </a:cxn>
                <a:cxn ang="0">
                  <a:pos x="45" y="91"/>
                </a:cxn>
                <a:cxn ang="0">
                  <a:pos x="91" y="0"/>
                </a:cxn>
              </a:cxnLst>
              <a:rect l="txL" t="txT" r="txR" b="txB"/>
              <a:pathLst>
                <a:path w="91" h="227">
                  <a:moveTo>
                    <a:pt x="0" y="227"/>
                  </a:moveTo>
                  <a:cubicBezTo>
                    <a:pt x="15" y="178"/>
                    <a:pt x="30" y="129"/>
                    <a:pt x="45" y="91"/>
                  </a:cubicBezTo>
                  <a:cubicBezTo>
                    <a:pt x="60" y="53"/>
                    <a:pt x="83" y="15"/>
                    <a:pt x="91" y="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wrap="none" anchor="ctr">
              <a:spAutoFit/>
            </a:bodyPr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207" name="Freeform 44"/>
            <p:cNvSpPr/>
            <p:nvPr/>
          </p:nvSpPr>
          <p:spPr>
            <a:xfrm>
              <a:off x="1837" y="3657"/>
              <a:ext cx="136" cy="272"/>
            </a:xfrm>
            <a:custGeom>
              <a:avLst/>
              <a:gdLst>
                <a:gd name="txL" fmla="*/ 0 w 91"/>
                <a:gd name="txT" fmla="*/ 0 h 227"/>
                <a:gd name="txR" fmla="*/ 91 w 91"/>
                <a:gd name="txB" fmla="*/ 227 h 227"/>
              </a:gdLst>
              <a:ahLst/>
              <a:cxnLst>
                <a:cxn ang="0">
                  <a:pos x="0" y="562"/>
                </a:cxn>
                <a:cxn ang="0">
                  <a:pos x="333" y="225"/>
                </a:cxn>
                <a:cxn ang="0">
                  <a:pos x="677" y="0"/>
                </a:cxn>
              </a:cxnLst>
              <a:rect l="txL" t="txT" r="txR" b="txB"/>
              <a:pathLst>
                <a:path w="91" h="227">
                  <a:moveTo>
                    <a:pt x="0" y="227"/>
                  </a:moveTo>
                  <a:cubicBezTo>
                    <a:pt x="15" y="178"/>
                    <a:pt x="30" y="129"/>
                    <a:pt x="45" y="91"/>
                  </a:cubicBezTo>
                  <a:cubicBezTo>
                    <a:pt x="60" y="53"/>
                    <a:pt x="83" y="15"/>
                    <a:pt x="91" y="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ctr">
              <a:spAutoFit/>
            </a:bodyPr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208" name="Oval 45"/>
            <p:cNvSpPr/>
            <p:nvPr/>
          </p:nvSpPr>
          <p:spPr>
            <a:xfrm rot="-2116489">
              <a:off x="1951" y="3158"/>
              <a:ext cx="137" cy="182"/>
            </a:xfrm>
            <a:prstGeom prst="ellipse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 anchor="ctr">
              <a:spAutoFit/>
            </a:bodyPr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209" name="Line 46"/>
            <p:cNvSpPr/>
            <p:nvPr/>
          </p:nvSpPr>
          <p:spPr>
            <a:xfrm flipV="1">
              <a:off x="2018" y="2931"/>
              <a:ext cx="318" cy="318"/>
            </a:xfrm>
            <a:prstGeom prst="line">
              <a:avLst/>
            </a:prstGeom>
            <a:ln w="9525" cap="flat" cmpd="sng">
              <a:solidFill>
                <a:srgbClr val="FF0000"/>
              </a:solidFill>
              <a:prstDash val="solid"/>
              <a:headEnd type="none" w="med" len="med"/>
              <a:tailEnd type="triangle" w="med" len="med"/>
            </a:ln>
          </p:spPr>
        </p:sp>
        <p:graphicFrame>
          <p:nvGraphicFramePr>
            <p:cNvPr id="7174" name="Object 47"/>
            <p:cNvGraphicFramePr/>
            <p:nvPr/>
          </p:nvGraphicFramePr>
          <p:xfrm>
            <a:off x="975" y="3793"/>
            <a:ext cx="243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6" name="" r:id="rId13" imgW="127000" imgH="164465" progId="Equation.DSMT4">
                    <p:embed/>
                  </p:oleObj>
                </mc:Choice>
                <mc:Fallback>
                  <p:oleObj name="" r:id="rId13" imgW="127000" imgH="164465" progId="Equation.DSMT4">
                    <p:embed/>
                    <p:pic>
                      <p:nvPicPr>
                        <p:cNvPr id="0" name="图片 3125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975" y="3793"/>
                          <a:ext cx="243" cy="31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75" name="Object 48"/>
            <p:cNvGraphicFramePr/>
            <p:nvPr/>
          </p:nvGraphicFramePr>
          <p:xfrm>
            <a:off x="2253" y="2840"/>
            <a:ext cx="440" cy="3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7" name="" r:id="rId15" imgW="227965" imgH="177800" progId="Equation.3">
                    <p:embed/>
                  </p:oleObj>
                </mc:Choice>
                <mc:Fallback>
                  <p:oleObj name="" r:id="rId15" imgW="227965" imgH="177800" progId="Equation.3">
                    <p:embed/>
                    <p:pic>
                      <p:nvPicPr>
                        <p:cNvPr id="0" name="图片 3126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2253" y="2840"/>
                          <a:ext cx="440" cy="34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76" name="Object 49"/>
            <p:cNvGraphicFramePr/>
            <p:nvPr/>
          </p:nvGraphicFramePr>
          <p:xfrm>
            <a:off x="1791" y="3237"/>
            <a:ext cx="267" cy="4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8" name="" r:id="rId17" imgW="139700" imgH="228600" progId="Equation.DSMT4">
                    <p:embed/>
                  </p:oleObj>
                </mc:Choice>
                <mc:Fallback>
                  <p:oleObj name="" r:id="rId17" imgW="139700" imgH="228600" progId="Equation.DSMT4">
                    <p:embed/>
                    <p:pic>
                      <p:nvPicPr>
                        <p:cNvPr id="0" name="图片 3127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1791" y="3237"/>
                          <a:ext cx="267" cy="43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36274" name="Text Box 50"/>
          <p:cNvSpPr txBox="1"/>
          <p:nvPr/>
        </p:nvSpPr>
        <p:spPr>
          <a:xfrm>
            <a:off x="827088" y="3933825"/>
            <a:ext cx="332740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 eaLnBrk="1" hangingPunct="1"/>
            <a:r>
              <a:rPr lang="zh-CN" altLang="en-US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</a:t>
            </a:r>
            <a:r>
              <a:rPr lang="zh-CN" altLang="en-US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对于有限大的面积</a:t>
            </a:r>
            <a:r>
              <a:rPr lang="en-US" altLang="zh-CN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S: </a:t>
            </a:r>
            <a:endParaRPr lang="en-US" altLang="zh-CN" sz="2400" dirty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436275" name="Object 51"/>
          <p:cNvGraphicFramePr/>
          <p:nvPr/>
        </p:nvGraphicFramePr>
        <p:xfrm>
          <a:off x="3132138" y="4581525"/>
          <a:ext cx="2624137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9" name="" r:id="rId19" imgW="1218565" imgH="292100" progId="Equation.DSMT4">
                  <p:embed/>
                </p:oleObj>
              </mc:Choice>
              <mc:Fallback>
                <p:oleObj name="" r:id="rId19" imgW="1218565" imgH="292100" progId="Equation.DSMT4">
                  <p:embed/>
                  <p:pic>
                    <p:nvPicPr>
                      <p:cNvPr id="0" name="图片 3128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3132138" y="4581525"/>
                        <a:ext cx="2624137" cy="6286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6276" name="Text Box 52"/>
          <p:cNvSpPr txBox="1"/>
          <p:nvPr/>
        </p:nvSpPr>
        <p:spPr>
          <a:xfrm>
            <a:off x="2339975" y="5516563"/>
            <a:ext cx="489585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/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即电流强度等于电流密度的通量。</a:t>
            </a:r>
            <a:endParaRPr lang="zh-CN" altLang="en-US" sz="2400" dirty="0">
              <a:solidFill>
                <a:srgbClr val="0000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36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36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36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36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6274" grpId="0"/>
      <p:bldP spid="436276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34210" name="Text Box 2"/>
          <p:cNvSpPr txBox="1"/>
          <p:nvPr/>
        </p:nvSpPr>
        <p:spPr>
          <a:xfrm>
            <a:off x="684213" y="1243013"/>
            <a:ext cx="511175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/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</a:rPr>
              <a:t>在均匀磁场中的刚性矩形载流线圈</a:t>
            </a:r>
            <a:endParaRPr lang="zh-CN" altLang="en-US" sz="2400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734211" name="Object 3"/>
          <p:cNvGraphicFramePr/>
          <p:nvPr/>
        </p:nvGraphicFramePr>
        <p:xfrm>
          <a:off x="6326188" y="1543050"/>
          <a:ext cx="201612" cy="31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25" name="" r:id="rId1" imgW="203200" imgH="317500" progId="Equation.3">
                  <p:embed/>
                </p:oleObj>
              </mc:Choice>
              <mc:Fallback>
                <p:oleObj name="" r:id="rId1" imgW="203200" imgH="317500" progId="Equation.3">
                  <p:embed/>
                  <p:pic>
                    <p:nvPicPr>
                      <p:cNvPr id="0" name="图片 37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326188" y="1543050"/>
                        <a:ext cx="201612" cy="3159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4212" name="Object 4"/>
          <p:cNvGraphicFramePr/>
          <p:nvPr/>
        </p:nvGraphicFramePr>
        <p:xfrm>
          <a:off x="7594600" y="979488"/>
          <a:ext cx="230188" cy="230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28" name="" r:id="rId3" imgW="228600" imgH="228600" progId="Equation.3">
                  <p:embed/>
                </p:oleObj>
              </mc:Choice>
              <mc:Fallback>
                <p:oleObj name="" r:id="rId3" imgW="228600" imgH="228600" progId="Equation.3">
                  <p:embed/>
                  <p:pic>
                    <p:nvPicPr>
                      <p:cNvPr id="0" name="图片 372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594600" y="979488"/>
                        <a:ext cx="230188" cy="2301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4213" name="Object 5"/>
          <p:cNvGraphicFramePr/>
          <p:nvPr/>
        </p:nvGraphicFramePr>
        <p:xfrm>
          <a:off x="6410325" y="3284538"/>
          <a:ext cx="190500" cy="230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29" name="" r:id="rId5" imgW="190500" imgH="228600" progId="Equation.3">
                  <p:embed/>
                </p:oleObj>
              </mc:Choice>
              <mc:Fallback>
                <p:oleObj name="" r:id="rId5" imgW="190500" imgH="228600" progId="Equation.3">
                  <p:embed/>
                  <p:pic>
                    <p:nvPicPr>
                      <p:cNvPr id="0" name="图片 372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410325" y="3284538"/>
                        <a:ext cx="190500" cy="2301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4214" name="Object 6"/>
          <p:cNvGraphicFramePr/>
          <p:nvPr/>
        </p:nvGraphicFramePr>
        <p:xfrm>
          <a:off x="7612063" y="2551113"/>
          <a:ext cx="255587" cy="315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30" name="" r:id="rId7" imgW="254000" imgH="317500" progId="Equation.3">
                  <p:embed/>
                </p:oleObj>
              </mc:Choice>
              <mc:Fallback>
                <p:oleObj name="" r:id="rId7" imgW="254000" imgH="317500" progId="Equation.3">
                  <p:embed/>
                  <p:pic>
                    <p:nvPicPr>
                      <p:cNvPr id="0" name="图片 372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612063" y="2551113"/>
                        <a:ext cx="255587" cy="3159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7"/>
          <p:cNvGrpSpPr/>
          <p:nvPr/>
        </p:nvGrpSpPr>
        <p:grpSpPr>
          <a:xfrm>
            <a:off x="5880100" y="1447800"/>
            <a:ext cx="2782888" cy="1603375"/>
            <a:chOff x="3560" y="669"/>
            <a:chExt cx="1753" cy="1010"/>
          </a:xfrm>
        </p:grpSpPr>
        <p:sp>
          <p:nvSpPr>
            <p:cNvPr id="78913" name="Line 8"/>
            <p:cNvSpPr/>
            <p:nvPr/>
          </p:nvSpPr>
          <p:spPr>
            <a:xfrm>
              <a:off x="3560" y="669"/>
              <a:ext cx="1584" cy="0"/>
            </a:xfrm>
            <a:prstGeom prst="line">
              <a:avLst/>
            </a:prstGeom>
            <a:ln w="25400" cap="flat" cmpd="sng">
              <a:solidFill>
                <a:srgbClr val="0000FF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78914" name="Line 9"/>
            <p:cNvSpPr/>
            <p:nvPr/>
          </p:nvSpPr>
          <p:spPr>
            <a:xfrm>
              <a:off x="3560" y="1176"/>
              <a:ext cx="1584" cy="0"/>
            </a:xfrm>
            <a:prstGeom prst="line">
              <a:avLst/>
            </a:prstGeom>
            <a:ln w="25400" cap="flat" cmpd="sng">
              <a:solidFill>
                <a:srgbClr val="0000FF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78915" name="Line 10"/>
            <p:cNvSpPr/>
            <p:nvPr/>
          </p:nvSpPr>
          <p:spPr>
            <a:xfrm>
              <a:off x="3560" y="1679"/>
              <a:ext cx="1584" cy="0"/>
            </a:xfrm>
            <a:prstGeom prst="line">
              <a:avLst/>
            </a:prstGeom>
            <a:ln w="25400" cap="flat" cmpd="sng">
              <a:solidFill>
                <a:srgbClr val="0000FF"/>
              </a:solidFill>
              <a:prstDash val="solid"/>
              <a:headEnd type="none" w="med" len="med"/>
              <a:tailEnd type="triangle" w="med" len="med"/>
            </a:ln>
          </p:spPr>
        </p:sp>
        <p:graphicFrame>
          <p:nvGraphicFramePr>
            <p:cNvPr id="78875" name="Object 11"/>
            <p:cNvGraphicFramePr/>
            <p:nvPr/>
          </p:nvGraphicFramePr>
          <p:xfrm>
            <a:off x="5160" y="1034"/>
            <a:ext cx="153" cy="1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27" name="" r:id="rId9" imgW="241300" imgH="317500" progId="Equation.3">
                    <p:embed/>
                  </p:oleObj>
                </mc:Choice>
                <mc:Fallback>
                  <p:oleObj name="" r:id="rId9" imgW="241300" imgH="317500" progId="Equation.3">
                    <p:embed/>
                    <p:pic>
                      <p:nvPicPr>
                        <p:cNvPr id="0" name="图片 3726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5160" y="1034"/>
                          <a:ext cx="153" cy="19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12"/>
          <p:cNvGrpSpPr/>
          <p:nvPr/>
        </p:nvGrpSpPr>
        <p:grpSpPr>
          <a:xfrm>
            <a:off x="6642100" y="1133475"/>
            <a:ext cx="914400" cy="2209800"/>
            <a:chOff x="4040" y="471"/>
            <a:chExt cx="576" cy="1392"/>
          </a:xfrm>
        </p:grpSpPr>
        <p:sp>
          <p:nvSpPr>
            <p:cNvPr id="78909" name="Line 13"/>
            <p:cNvSpPr/>
            <p:nvPr/>
          </p:nvSpPr>
          <p:spPr>
            <a:xfrm>
              <a:off x="4616" y="471"/>
              <a:ext cx="0" cy="1056"/>
            </a:xfrm>
            <a:prstGeom prst="line">
              <a:avLst/>
            </a:prstGeom>
            <a:ln w="88900" cap="flat" cmpd="sng">
              <a:solidFill>
                <a:srgbClr val="00FF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8910" name="Line 14"/>
            <p:cNvSpPr/>
            <p:nvPr/>
          </p:nvSpPr>
          <p:spPr>
            <a:xfrm flipV="1">
              <a:off x="4040" y="1505"/>
              <a:ext cx="576" cy="336"/>
            </a:xfrm>
            <a:prstGeom prst="line">
              <a:avLst/>
            </a:prstGeom>
            <a:ln w="88900" cap="flat" cmpd="sng">
              <a:solidFill>
                <a:srgbClr val="00FF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8911" name="Line 15"/>
            <p:cNvSpPr/>
            <p:nvPr/>
          </p:nvSpPr>
          <p:spPr>
            <a:xfrm flipV="1">
              <a:off x="4040" y="493"/>
              <a:ext cx="576" cy="336"/>
            </a:xfrm>
            <a:prstGeom prst="line">
              <a:avLst/>
            </a:prstGeom>
            <a:ln w="88900" cap="flat" cmpd="sng">
              <a:solidFill>
                <a:srgbClr val="00FF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8912" name="Line 16"/>
            <p:cNvSpPr/>
            <p:nvPr/>
          </p:nvSpPr>
          <p:spPr>
            <a:xfrm>
              <a:off x="4040" y="807"/>
              <a:ext cx="0" cy="1056"/>
            </a:xfrm>
            <a:prstGeom prst="line">
              <a:avLst/>
            </a:prstGeom>
            <a:ln w="88900" cap="flat" cmpd="sng">
              <a:solidFill>
                <a:srgbClr val="00FF00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734225" name="Line 17"/>
          <p:cNvSpPr/>
          <p:nvPr/>
        </p:nvSpPr>
        <p:spPr>
          <a:xfrm>
            <a:off x="6637338" y="2047875"/>
            <a:ext cx="0" cy="838200"/>
          </a:xfrm>
          <a:prstGeom prst="line">
            <a:avLst/>
          </a:prstGeom>
          <a:ln w="28575" cap="flat" cmpd="sng">
            <a:solidFill>
              <a:srgbClr val="FF0000"/>
            </a:solidFill>
            <a:prstDash val="solid"/>
            <a:headEnd type="none" w="med" len="med"/>
            <a:tailEnd type="triangle" w="med" len="med"/>
          </a:ln>
        </p:spPr>
      </p:sp>
      <p:graphicFrame>
        <p:nvGraphicFramePr>
          <p:cNvPr id="78854" name="Object 18"/>
          <p:cNvGraphicFramePr/>
          <p:nvPr/>
        </p:nvGraphicFramePr>
        <p:xfrm>
          <a:off x="6273800" y="2317750"/>
          <a:ext cx="403225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26" name="" r:id="rId11" imgW="127000" imgH="164465" progId="Equation.3">
                  <p:embed/>
                </p:oleObj>
              </mc:Choice>
              <mc:Fallback>
                <p:oleObj name="" r:id="rId11" imgW="127000" imgH="164465" progId="Equation.3">
                  <p:embed/>
                  <p:pic>
                    <p:nvPicPr>
                      <p:cNvPr id="0" name="图片 3725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273800" y="2317750"/>
                        <a:ext cx="403225" cy="4175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4227" name="Object 19"/>
          <p:cNvGraphicFramePr/>
          <p:nvPr/>
        </p:nvGraphicFramePr>
        <p:xfrm>
          <a:off x="755650" y="1700213"/>
          <a:ext cx="2808288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34" name="" r:id="rId13" imgW="1345565" imgH="393700" progId="Equation.DSMT4">
                  <p:embed/>
                </p:oleObj>
              </mc:Choice>
              <mc:Fallback>
                <p:oleObj name="" r:id="rId13" imgW="1345565" imgH="393700" progId="Equation.DSMT4">
                  <p:embed/>
                  <p:pic>
                    <p:nvPicPr>
                      <p:cNvPr id="0" name="图片 3733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755650" y="1700213"/>
                        <a:ext cx="2808288" cy="863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4228" name="Object 20"/>
          <p:cNvGraphicFramePr/>
          <p:nvPr/>
        </p:nvGraphicFramePr>
        <p:xfrm>
          <a:off x="755650" y="2420938"/>
          <a:ext cx="2808288" cy="79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35" name="" r:id="rId15" imgW="1345565" imgH="393700" progId="Equation.DSMT4">
                  <p:embed/>
                </p:oleObj>
              </mc:Choice>
              <mc:Fallback>
                <p:oleObj name="" r:id="rId15" imgW="1345565" imgH="393700" progId="Equation.DSMT4">
                  <p:embed/>
                  <p:pic>
                    <p:nvPicPr>
                      <p:cNvPr id="0" name="图片 3734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755650" y="2420938"/>
                        <a:ext cx="2808288" cy="7921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4229" name="AutoShape 21"/>
          <p:cNvSpPr/>
          <p:nvPr/>
        </p:nvSpPr>
        <p:spPr>
          <a:xfrm>
            <a:off x="3663950" y="2132013"/>
            <a:ext cx="288925" cy="863600"/>
          </a:xfrm>
          <a:prstGeom prst="rightBrace">
            <a:avLst>
              <a:gd name="adj1" fmla="val 44655"/>
              <a:gd name="adj2" fmla="val 50000"/>
            </a:avLst>
          </a:prstGeom>
          <a:noFill/>
          <a:ln w="31750" cap="flat" cmpd="sng">
            <a:solidFill>
              <a:srgbClr val="66FFFF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 lvl="0" eaLnBrk="1" hangingPunct="1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34230" name="Text Box 22"/>
          <p:cNvSpPr txBox="1"/>
          <p:nvPr/>
        </p:nvSpPr>
        <p:spPr>
          <a:xfrm>
            <a:off x="611188" y="4268788"/>
            <a:ext cx="35369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 eaLnBrk="1" hangingPunct="1"/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</a:rPr>
              <a:t>载流线圈受的合力为零。</a:t>
            </a:r>
            <a:endParaRPr lang="zh-CN" altLang="en-US" sz="2400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734231" name="Text Box 23"/>
          <p:cNvSpPr txBox="1"/>
          <p:nvPr/>
        </p:nvSpPr>
        <p:spPr>
          <a:xfrm>
            <a:off x="3924300" y="2098675"/>
            <a:ext cx="1800225" cy="8223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/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</a:rPr>
              <a:t>大小相等，方向相反</a:t>
            </a:r>
            <a:endParaRPr lang="zh-CN" altLang="en-US" sz="2400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734232" name="Line 24"/>
          <p:cNvSpPr/>
          <p:nvPr/>
        </p:nvSpPr>
        <p:spPr>
          <a:xfrm>
            <a:off x="7415213" y="4845050"/>
            <a:ext cx="525462" cy="398463"/>
          </a:xfrm>
          <a:prstGeom prst="line">
            <a:avLst/>
          </a:prstGeom>
          <a:ln w="28575" cap="flat" cmpd="sng">
            <a:solidFill>
              <a:srgbClr val="FF99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734233" name="Line 25"/>
          <p:cNvSpPr/>
          <p:nvPr/>
        </p:nvSpPr>
        <p:spPr>
          <a:xfrm flipV="1">
            <a:off x="7832725" y="3800475"/>
            <a:ext cx="15875" cy="519113"/>
          </a:xfrm>
          <a:prstGeom prst="line">
            <a:avLst/>
          </a:prstGeom>
          <a:ln w="28575" cap="flat" cmpd="sng">
            <a:solidFill>
              <a:srgbClr val="800080"/>
            </a:solidFill>
            <a:prstDash val="solid"/>
            <a:headEnd type="none" w="med" len="med"/>
            <a:tailEnd type="triangle" w="med" len="med"/>
          </a:ln>
        </p:spPr>
      </p:sp>
      <p:graphicFrame>
        <p:nvGraphicFramePr>
          <p:cNvPr id="734234" name="Object 26"/>
          <p:cNvGraphicFramePr/>
          <p:nvPr/>
        </p:nvGraphicFramePr>
        <p:xfrm>
          <a:off x="1547813" y="3213100"/>
          <a:ext cx="1439862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36" name="" r:id="rId17" imgW="697865" imgH="254000" progId="Equation.DSMT4">
                  <p:embed/>
                </p:oleObj>
              </mc:Choice>
              <mc:Fallback>
                <p:oleObj name="" r:id="rId17" imgW="697865" imgH="254000" progId="Equation.DSMT4">
                  <p:embed/>
                  <p:pic>
                    <p:nvPicPr>
                      <p:cNvPr id="0" name="图片 3735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547813" y="3213100"/>
                        <a:ext cx="1439862" cy="5032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4235" name="Object 27"/>
          <p:cNvGraphicFramePr/>
          <p:nvPr/>
        </p:nvGraphicFramePr>
        <p:xfrm>
          <a:off x="1547813" y="3716338"/>
          <a:ext cx="1439862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37" name="" r:id="rId19" imgW="723265" imgH="254000" progId="Equation.DSMT4">
                  <p:embed/>
                </p:oleObj>
              </mc:Choice>
              <mc:Fallback>
                <p:oleObj name="" r:id="rId19" imgW="723265" imgH="254000" progId="Equation.DSMT4">
                  <p:embed/>
                  <p:pic>
                    <p:nvPicPr>
                      <p:cNvPr id="0" name="图片 3736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547813" y="3716338"/>
                        <a:ext cx="1439862" cy="5032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4236" name="Object 28"/>
          <p:cNvGraphicFramePr/>
          <p:nvPr/>
        </p:nvGraphicFramePr>
        <p:xfrm>
          <a:off x="7707313" y="4846638"/>
          <a:ext cx="161925" cy="219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38" name="" r:id="rId21" imgW="228600" imgH="317500" progId="Equation.DSMT4">
                  <p:embed/>
                </p:oleObj>
              </mc:Choice>
              <mc:Fallback>
                <p:oleObj name="" r:id="rId21" imgW="228600" imgH="317500" progId="Equation.DSMT4">
                  <p:embed/>
                  <p:pic>
                    <p:nvPicPr>
                      <p:cNvPr id="0" name="图片 3737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7707313" y="4846638"/>
                        <a:ext cx="161925" cy="2190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4237" name="Object 29"/>
          <p:cNvGraphicFramePr/>
          <p:nvPr/>
        </p:nvGraphicFramePr>
        <p:xfrm>
          <a:off x="1185863" y="4741863"/>
          <a:ext cx="1079500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39" name="" r:id="rId23" imgW="1078865" imgH="381000" progId="Equation.3">
                  <p:embed/>
                </p:oleObj>
              </mc:Choice>
              <mc:Fallback>
                <p:oleObj name="" r:id="rId23" imgW="1078865" imgH="381000" progId="Equation.3">
                  <p:embed/>
                  <p:pic>
                    <p:nvPicPr>
                      <p:cNvPr id="0" name="图片 3738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1185863" y="4741863"/>
                        <a:ext cx="1079500" cy="3841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4238" name="Rectangle 30"/>
          <p:cNvSpPr/>
          <p:nvPr/>
        </p:nvSpPr>
        <p:spPr>
          <a:xfrm>
            <a:off x="2371725" y="4700588"/>
            <a:ext cx="23939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 eaLnBrk="1" hangingPunct="1"/>
            <a:r>
              <a:rPr lang="en-US" altLang="zh-CN" sz="2400" dirty="0">
                <a:latin typeface="Times New Roman" panose="02020603050405020304" pitchFamily="18" charset="0"/>
                <a:ea typeface="仿宋_GB2312" pitchFamily="49" charset="-122"/>
              </a:rPr>
              <a:t>—— </a:t>
            </a: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</a:rPr>
              <a:t>形成力偶。</a:t>
            </a:r>
            <a:endParaRPr lang="zh-CN" altLang="en-US" sz="2400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734239" name="AutoShape 31"/>
          <p:cNvSpPr/>
          <p:nvPr/>
        </p:nvSpPr>
        <p:spPr>
          <a:xfrm>
            <a:off x="3060700" y="3444875"/>
            <a:ext cx="173038" cy="539750"/>
          </a:xfrm>
          <a:prstGeom prst="rightBrace">
            <a:avLst>
              <a:gd name="adj1" fmla="val 46601"/>
              <a:gd name="adj2" fmla="val 50000"/>
            </a:avLst>
          </a:prstGeom>
          <a:noFill/>
          <a:ln w="31750" cap="flat" cmpd="sng">
            <a:solidFill>
              <a:srgbClr val="66FFFF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 lvl="0" eaLnBrk="1" hangingPunct="1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34240" name="Text Box 32"/>
          <p:cNvSpPr txBox="1"/>
          <p:nvPr/>
        </p:nvSpPr>
        <p:spPr>
          <a:xfrm>
            <a:off x="3232150" y="3265488"/>
            <a:ext cx="1771650" cy="8223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/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</a:rPr>
              <a:t>大小相等，方向相反</a:t>
            </a:r>
            <a:endParaRPr lang="zh-CN" altLang="en-US" sz="2400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734241" name="Line 33"/>
          <p:cNvSpPr/>
          <p:nvPr/>
        </p:nvSpPr>
        <p:spPr>
          <a:xfrm>
            <a:off x="7102475" y="973138"/>
            <a:ext cx="0" cy="2592387"/>
          </a:xfrm>
          <a:prstGeom prst="line">
            <a:avLst/>
          </a:prstGeom>
          <a:ln w="19050" cap="flat" cmpd="sng">
            <a:solidFill>
              <a:srgbClr val="339966"/>
            </a:solidFill>
            <a:prstDash val="sysDot"/>
            <a:headEnd type="none" w="med" len="med"/>
            <a:tailEnd type="none" w="med" len="med"/>
          </a:ln>
        </p:spPr>
      </p:sp>
      <p:sp>
        <p:nvSpPr>
          <p:cNvPr id="734242" name="Line 34"/>
          <p:cNvSpPr/>
          <p:nvPr/>
        </p:nvSpPr>
        <p:spPr>
          <a:xfrm flipV="1">
            <a:off x="7104063" y="1028700"/>
            <a:ext cx="0" cy="395288"/>
          </a:xfrm>
          <a:prstGeom prst="line">
            <a:avLst/>
          </a:prstGeom>
          <a:ln w="28575" cap="flat" cmpd="sng">
            <a:solidFill>
              <a:srgbClr val="80008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734243" name="Line 35"/>
          <p:cNvSpPr/>
          <p:nvPr/>
        </p:nvSpPr>
        <p:spPr>
          <a:xfrm flipV="1">
            <a:off x="7104063" y="3043238"/>
            <a:ext cx="0" cy="395287"/>
          </a:xfrm>
          <a:prstGeom prst="line">
            <a:avLst/>
          </a:prstGeom>
          <a:ln w="28575" cap="flat" cmpd="sng">
            <a:solidFill>
              <a:srgbClr val="800080"/>
            </a:solidFill>
            <a:prstDash val="solid"/>
            <a:headEnd type="triangle" w="med" len="med"/>
            <a:tailEnd type="none" w="med" len="med"/>
          </a:ln>
        </p:spPr>
      </p:sp>
      <p:graphicFrame>
        <p:nvGraphicFramePr>
          <p:cNvPr id="734244" name="Object 36"/>
          <p:cNvGraphicFramePr/>
          <p:nvPr/>
        </p:nvGraphicFramePr>
        <p:xfrm>
          <a:off x="6637338" y="947738"/>
          <a:ext cx="409575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40" name="" r:id="rId25" imgW="405765" imgH="393065" progId="Equation.3">
                  <p:embed/>
                </p:oleObj>
              </mc:Choice>
              <mc:Fallback>
                <p:oleObj name="" r:id="rId25" imgW="405765" imgH="393065" progId="Equation.3">
                  <p:embed/>
                  <p:pic>
                    <p:nvPicPr>
                      <p:cNvPr id="0" name="图片 3739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6637338" y="947738"/>
                        <a:ext cx="409575" cy="3921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4245" name="Object 37"/>
          <p:cNvGraphicFramePr/>
          <p:nvPr/>
        </p:nvGraphicFramePr>
        <p:xfrm>
          <a:off x="7186613" y="3235325"/>
          <a:ext cx="409575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41" name="" r:id="rId27" imgW="405765" imgH="393065" progId="Equation.3">
                  <p:embed/>
                </p:oleObj>
              </mc:Choice>
              <mc:Fallback>
                <p:oleObj name="" r:id="rId27" imgW="405765" imgH="393065" progId="Equation.3">
                  <p:embed/>
                  <p:pic>
                    <p:nvPicPr>
                      <p:cNvPr id="0" name="图片 3740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7186613" y="3235325"/>
                        <a:ext cx="409575" cy="3921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4246" name="Line 38"/>
          <p:cNvSpPr/>
          <p:nvPr/>
        </p:nvSpPr>
        <p:spPr>
          <a:xfrm>
            <a:off x="7094538" y="2257425"/>
            <a:ext cx="369887" cy="320675"/>
          </a:xfrm>
          <a:prstGeom prst="line">
            <a:avLst/>
          </a:prstGeom>
          <a:ln w="28575" cap="flat" cmpd="sng">
            <a:solidFill>
              <a:srgbClr val="FF9900"/>
            </a:solidFill>
            <a:prstDash val="solid"/>
            <a:headEnd type="none" w="med" len="med"/>
            <a:tailEnd type="triangle" w="med" len="med"/>
          </a:ln>
        </p:spPr>
      </p:sp>
      <p:graphicFrame>
        <p:nvGraphicFramePr>
          <p:cNvPr id="734247" name="Object 39"/>
          <p:cNvGraphicFramePr/>
          <p:nvPr/>
        </p:nvGraphicFramePr>
        <p:xfrm>
          <a:off x="7277100" y="2243138"/>
          <a:ext cx="158750" cy="219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42" name="" r:id="rId29" imgW="228600" imgH="317500" progId="Equation.3">
                  <p:embed/>
                </p:oleObj>
              </mc:Choice>
              <mc:Fallback>
                <p:oleObj name="" r:id="rId29" imgW="228600" imgH="317500" progId="Equation.3">
                  <p:embed/>
                  <p:pic>
                    <p:nvPicPr>
                      <p:cNvPr id="0" name="图片 3741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7277100" y="2243138"/>
                        <a:ext cx="158750" cy="2190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4248" name="Object 40"/>
          <p:cNvGraphicFramePr/>
          <p:nvPr/>
        </p:nvGraphicFramePr>
        <p:xfrm>
          <a:off x="7175500" y="2497138"/>
          <a:ext cx="234950" cy="350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43" name="" r:id="rId31" imgW="127000" imgH="177165" progId="Equation.DSMT4">
                  <p:embed/>
                </p:oleObj>
              </mc:Choice>
              <mc:Fallback>
                <p:oleObj name="" r:id="rId31" imgW="127000" imgH="177165" progId="Equation.DSMT4">
                  <p:embed/>
                  <p:pic>
                    <p:nvPicPr>
                      <p:cNvPr id="0" name="图片 3742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7175500" y="2497138"/>
                        <a:ext cx="234950" cy="3508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4249" name="Line 41"/>
          <p:cNvSpPr/>
          <p:nvPr/>
        </p:nvSpPr>
        <p:spPr>
          <a:xfrm flipV="1">
            <a:off x="6884988" y="5453063"/>
            <a:ext cx="0" cy="525462"/>
          </a:xfrm>
          <a:prstGeom prst="line">
            <a:avLst/>
          </a:prstGeom>
          <a:ln w="28575" cap="flat" cmpd="sng">
            <a:solidFill>
              <a:srgbClr val="800080"/>
            </a:solidFill>
            <a:prstDash val="solid"/>
            <a:headEnd type="triangle" w="med" len="med"/>
            <a:tailEnd type="none" w="med" len="med"/>
          </a:ln>
        </p:spPr>
      </p:sp>
      <p:graphicFrame>
        <p:nvGraphicFramePr>
          <p:cNvPr id="734250" name="Object 42"/>
          <p:cNvGraphicFramePr/>
          <p:nvPr/>
        </p:nvGraphicFramePr>
        <p:xfrm>
          <a:off x="7158038" y="1485900"/>
          <a:ext cx="255587" cy="280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44" name="" r:id="rId33" imgW="254000" imgH="279400" progId="Equation.3">
                  <p:embed/>
                </p:oleObj>
              </mc:Choice>
              <mc:Fallback>
                <p:oleObj name="" r:id="rId33" imgW="254000" imgH="279400" progId="Equation.3">
                  <p:embed/>
                  <p:pic>
                    <p:nvPicPr>
                      <p:cNvPr id="0" name="图片 3743"/>
                      <p:cNvPicPr/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7158038" y="1485900"/>
                        <a:ext cx="255587" cy="2809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4251" name="Object 43"/>
          <p:cNvGraphicFramePr/>
          <p:nvPr/>
        </p:nvGraphicFramePr>
        <p:xfrm>
          <a:off x="6740525" y="2716213"/>
          <a:ext cx="371475" cy="331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45" name="" r:id="rId35" imgW="368300" imgH="330200" progId="Equation.3">
                  <p:embed/>
                </p:oleObj>
              </mc:Choice>
              <mc:Fallback>
                <p:oleObj name="" r:id="rId35" imgW="368300" imgH="330200" progId="Equation.3">
                  <p:embed/>
                  <p:pic>
                    <p:nvPicPr>
                      <p:cNvPr id="0" name="图片 3744"/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6740525" y="2716213"/>
                        <a:ext cx="371475" cy="3317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4252" name="Object 44"/>
          <p:cNvGraphicFramePr/>
          <p:nvPr/>
        </p:nvGraphicFramePr>
        <p:xfrm>
          <a:off x="7167563" y="4522788"/>
          <a:ext cx="255587" cy="280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46" name="" r:id="rId37" imgW="254000" imgH="279400" progId="Equation.3">
                  <p:embed/>
                </p:oleObj>
              </mc:Choice>
              <mc:Fallback>
                <p:oleObj name="" r:id="rId37" imgW="254000" imgH="279400" progId="Equation.3">
                  <p:embed/>
                  <p:pic>
                    <p:nvPicPr>
                      <p:cNvPr id="0" name="图片 3745"/>
                      <p:cNvPicPr/>
                      <p:nvPr/>
                    </p:nvPicPr>
                    <p:blipFill>
                      <a:blip r:embed="rId38"/>
                      <a:stretch>
                        <a:fillRect/>
                      </a:stretch>
                    </p:blipFill>
                    <p:spPr>
                      <a:xfrm>
                        <a:off x="7167563" y="4522788"/>
                        <a:ext cx="255587" cy="2809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45"/>
          <p:cNvGrpSpPr/>
          <p:nvPr/>
        </p:nvGrpSpPr>
        <p:grpSpPr>
          <a:xfrm>
            <a:off x="6261100" y="4100513"/>
            <a:ext cx="2774950" cy="1600200"/>
            <a:chOff x="3651" y="2612"/>
            <a:chExt cx="1748" cy="1008"/>
          </a:xfrm>
        </p:grpSpPr>
        <p:sp>
          <p:nvSpPr>
            <p:cNvPr id="78906" name="Line 46"/>
            <p:cNvSpPr/>
            <p:nvPr/>
          </p:nvSpPr>
          <p:spPr>
            <a:xfrm>
              <a:off x="3651" y="3092"/>
              <a:ext cx="1584" cy="0"/>
            </a:xfrm>
            <a:prstGeom prst="line">
              <a:avLst/>
            </a:prstGeom>
            <a:ln w="25400" cap="flat" cmpd="sng">
              <a:solidFill>
                <a:srgbClr val="0000FF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78907" name="Line 47"/>
            <p:cNvSpPr/>
            <p:nvPr/>
          </p:nvSpPr>
          <p:spPr>
            <a:xfrm>
              <a:off x="3651" y="3620"/>
              <a:ext cx="1584" cy="0"/>
            </a:xfrm>
            <a:prstGeom prst="line">
              <a:avLst/>
            </a:prstGeom>
            <a:ln w="25400" cap="flat" cmpd="sng">
              <a:solidFill>
                <a:srgbClr val="0000FF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78908" name="Line 48"/>
            <p:cNvSpPr/>
            <p:nvPr/>
          </p:nvSpPr>
          <p:spPr>
            <a:xfrm>
              <a:off x="3651" y="2612"/>
              <a:ext cx="1584" cy="0"/>
            </a:xfrm>
            <a:prstGeom prst="line">
              <a:avLst/>
            </a:prstGeom>
            <a:ln w="25400" cap="flat" cmpd="sng">
              <a:solidFill>
                <a:srgbClr val="0000FF"/>
              </a:solidFill>
              <a:prstDash val="solid"/>
              <a:headEnd type="none" w="med" len="med"/>
              <a:tailEnd type="triangle" w="med" len="med"/>
            </a:ln>
          </p:spPr>
        </p:sp>
        <p:graphicFrame>
          <p:nvGraphicFramePr>
            <p:cNvPr id="78874" name="Object 49"/>
            <p:cNvGraphicFramePr/>
            <p:nvPr/>
          </p:nvGraphicFramePr>
          <p:xfrm>
            <a:off x="5247" y="2984"/>
            <a:ext cx="15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32" name="" r:id="rId39" imgW="241300" imgH="317500" progId="Equation.3">
                    <p:embed/>
                  </p:oleObj>
                </mc:Choice>
                <mc:Fallback>
                  <p:oleObj name="" r:id="rId39" imgW="241300" imgH="317500" progId="Equation.3">
                    <p:embed/>
                    <p:pic>
                      <p:nvPicPr>
                        <p:cNvPr id="0" name="图片 3731"/>
                        <p:cNvPicPr/>
                        <p:nvPr/>
                      </p:nvPicPr>
                      <p:blipFill>
                        <a:blip r:embed="rId40"/>
                        <a:stretch>
                          <a:fillRect/>
                        </a:stretch>
                      </p:blipFill>
                      <p:spPr>
                        <a:xfrm>
                          <a:off x="5247" y="2984"/>
                          <a:ext cx="152" cy="2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734258" name="Object 50"/>
          <p:cNvGraphicFramePr/>
          <p:nvPr/>
        </p:nvGraphicFramePr>
        <p:xfrm>
          <a:off x="7988300" y="4235450"/>
          <a:ext cx="230188" cy="230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33" name="" r:id="rId41" imgW="228600" imgH="228600" progId="Equation.3">
                  <p:embed/>
                </p:oleObj>
              </mc:Choice>
              <mc:Fallback>
                <p:oleObj name="" r:id="rId41" imgW="228600" imgH="228600" progId="Equation.3">
                  <p:embed/>
                  <p:pic>
                    <p:nvPicPr>
                      <p:cNvPr id="0" name="图片 373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988300" y="4235450"/>
                        <a:ext cx="230188" cy="2301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4259" name="Object 51"/>
          <p:cNvGraphicFramePr/>
          <p:nvPr/>
        </p:nvGraphicFramePr>
        <p:xfrm>
          <a:off x="6621463" y="5170488"/>
          <a:ext cx="201612" cy="315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31" name="" r:id="rId42" imgW="203200" imgH="317500" progId="Equation.3">
                  <p:embed/>
                </p:oleObj>
              </mc:Choice>
              <mc:Fallback>
                <p:oleObj name="" r:id="rId42" imgW="203200" imgH="317500" progId="Equation.3">
                  <p:embed/>
                  <p:pic>
                    <p:nvPicPr>
                      <p:cNvPr id="0" name="图片 373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621463" y="5170488"/>
                        <a:ext cx="201612" cy="3159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4260" name="Object 52"/>
          <p:cNvGraphicFramePr/>
          <p:nvPr/>
        </p:nvGraphicFramePr>
        <p:xfrm>
          <a:off x="7732713" y="3395663"/>
          <a:ext cx="407987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48" name="" r:id="rId43" imgW="405765" imgH="393065" progId="Equation.3">
                  <p:embed/>
                </p:oleObj>
              </mc:Choice>
              <mc:Fallback>
                <p:oleObj name="" r:id="rId43" imgW="405765" imgH="393065" progId="Equation.3">
                  <p:embed/>
                  <p:pic>
                    <p:nvPicPr>
                      <p:cNvPr id="0" name="图片 3747"/>
                      <p:cNvPicPr/>
                      <p:nvPr/>
                    </p:nvPicPr>
                    <p:blipFill>
                      <a:blip r:embed="rId44"/>
                      <a:stretch>
                        <a:fillRect/>
                      </a:stretch>
                    </p:blipFill>
                    <p:spPr>
                      <a:xfrm>
                        <a:off x="7732713" y="3395663"/>
                        <a:ext cx="407987" cy="3921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4261" name="Object 53"/>
          <p:cNvGraphicFramePr/>
          <p:nvPr/>
        </p:nvGraphicFramePr>
        <p:xfrm>
          <a:off x="6737350" y="6061075"/>
          <a:ext cx="384175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49" name="" r:id="rId45" imgW="381000" imgH="393700" progId="Equation.3">
                  <p:embed/>
                </p:oleObj>
              </mc:Choice>
              <mc:Fallback>
                <p:oleObj name="" r:id="rId45" imgW="381000" imgH="393700" progId="Equation.3">
                  <p:embed/>
                  <p:pic>
                    <p:nvPicPr>
                      <p:cNvPr id="0" name="图片 3748"/>
                      <p:cNvPicPr/>
                      <p:nvPr/>
                    </p:nvPicPr>
                    <p:blipFill>
                      <a:blip r:embed="rId46"/>
                      <a:stretch>
                        <a:fillRect/>
                      </a:stretch>
                    </p:blipFill>
                    <p:spPr>
                      <a:xfrm>
                        <a:off x="6737350" y="6061075"/>
                        <a:ext cx="384175" cy="3921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54"/>
          <p:cNvGrpSpPr/>
          <p:nvPr/>
        </p:nvGrpSpPr>
        <p:grpSpPr>
          <a:xfrm>
            <a:off x="6824663" y="4275138"/>
            <a:ext cx="1085850" cy="1236662"/>
            <a:chOff x="4006" y="2722"/>
            <a:chExt cx="684" cy="779"/>
          </a:xfrm>
        </p:grpSpPr>
        <p:grpSp>
          <p:nvGrpSpPr>
            <p:cNvPr id="78897" name="Group 55"/>
            <p:cNvGrpSpPr/>
            <p:nvPr/>
          </p:nvGrpSpPr>
          <p:grpSpPr>
            <a:xfrm>
              <a:off x="4006" y="2756"/>
              <a:ext cx="653" cy="745"/>
              <a:chOff x="4006" y="2756"/>
              <a:chExt cx="653" cy="745"/>
            </a:xfrm>
          </p:grpSpPr>
          <p:sp>
            <p:nvSpPr>
              <p:cNvPr id="78901" name="Line 56"/>
              <p:cNvSpPr/>
              <p:nvPr/>
            </p:nvSpPr>
            <p:spPr>
              <a:xfrm flipV="1">
                <a:off x="4035" y="2756"/>
                <a:ext cx="624" cy="720"/>
              </a:xfrm>
              <a:prstGeom prst="line">
                <a:avLst/>
              </a:prstGeom>
              <a:ln w="88900" cap="flat" cmpd="sng">
                <a:solidFill>
                  <a:srgbClr val="00FF00"/>
                </a:solidFill>
                <a:prstDash val="solid"/>
                <a:headEnd type="none" w="med" len="med"/>
                <a:tailEnd type="none" w="med" len="med"/>
              </a:ln>
            </p:spPr>
          </p:sp>
          <p:grpSp>
            <p:nvGrpSpPr>
              <p:cNvPr id="78902" name="Group 57"/>
              <p:cNvGrpSpPr/>
              <p:nvPr/>
            </p:nvGrpSpPr>
            <p:grpSpPr>
              <a:xfrm>
                <a:off x="4006" y="3410"/>
                <a:ext cx="91" cy="91"/>
                <a:chOff x="2336" y="1071"/>
                <a:chExt cx="204" cy="204"/>
              </a:xfrm>
            </p:grpSpPr>
            <p:sp>
              <p:nvSpPr>
                <p:cNvPr id="78903" name="Line 58"/>
                <p:cNvSpPr/>
                <p:nvPr/>
              </p:nvSpPr>
              <p:spPr>
                <a:xfrm rot="-6456010" flipH="1">
                  <a:off x="2356" y="1117"/>
                  <a:ext cx="160" cy="123"/>
                </a:xfrm>
                <a:prstGeom prst="line">
                  <a:avLst/>
                </a:prstGeom>
                <a:ln w="28575" cap="flat" cmpd="sng">
                  <a:solidFill>
                    <a:srgbClr val="FF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78904" name="Line 59"/>
                <p:cNvSpPr/>
                <p:nvPr/>
              </p:nvSpPr>
              <p:spPr>
                <a:xfrm flipH="1">
                  <a:off x="2357" y="1117"/>
                  <a:ext cx="160" cy="123"/>
                </a:xfrm>
                <a:prstGeom prst="line">
                  <a:avLst/>
                </a:prstGeom>
                <a:ln w="28575" cap="flat" cmpd="sng">
                  <a:solidFill>
                    <a:srgbClr val="FF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78905" name="Oval 60"/>
                <p:cNvSpPr/>
                <p:nvPr/>
              </p:nvSpPr>
              <p:spPr>
                <a:xfrm>
                  <a:off x="2336" y="1071"/>
                  <a:ext cx="204" cy="204"/>
                </a:xfrm>
                <a:prstGeom prst="ellipse">
                  <a:avLst/>
                </a:prstGeom>
                <a:noFill/>
                <a:ln w="2857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/>
                <a:p>
                  <a:pPr lvl="0" eaLnBrk="1" hangingPunct="1"/>
                  <a:endPara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</p:grpSp>
        <p:grpSp>
          <p:nvGrpSpPr>
            <p:cNvPr id="78898" name="Group 61"/>
            <p:cNvGrpSpPr/>
            <p:nvPr/>
          </p:nvGrpSpPr>
          <p:grpSpPr>
            <a:xfrm>
              <a:off x="4599" y="2722"/>
              <a:ext cx="91" cy="91"/>
              <a:chOff x="1500" y="989"/>
              <a:chExt cx="204" cy="204"/>
            </a:xfrm>
          </p:grpSpPr>
          <p:sp>
            <p:nvSpPr>
              <p:cNvPr id="78899" name="Oval 62"/>
              <p:cNvSpPr/>
              <p:nvPr/>
            </p:nvSpPr>
            <p:spPr>
              <a:xfrm>
                <a:off x="1500" y="989"/>
                <a:ext cx="204" cy="204"/>
              </a:xfrm>
              <a:prstGeom prst="ellipse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lvl="0" eaLnBrk="1" hangingPunct="1"/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8900" name="Oval 63"/>
              <p:cNvSpPr/>
              <p:nvPr/>
            </p:nvSpPr>
            <p:spPr>
              <a:xfrm>
                <a:off x="1576" y="1068"/>
                <a:ext cx="47" cy="47"/>
              </a:xfrm>
              <a:prstGeom prst="ellipse">
                <a:avLst/>
              </a:prstGeom>
              <a:solidFill>
                <a:srgbClr val="FF3300"/>
              </a:solidFill>
              <a:ln w="9525" cap="flat" cmpd="sng">
                <a:solidFill>
                  <a:srgbClr val="FF33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lvl="0" eaLnBrk="1" hangingPunct="1"/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</p:grpSp>
      <p:graphicFrame>
        <p:nvGraphicFramePr>
          <p:cNvPr id="734272" name="Object 64"/>
          <p:cNvGraphicFramePr/>
          <p:nvPr/>
        </p:nvGraphicFramePr>
        <p:xfrm>
          <a:off x="7699375" y="5232400"/>
          <a:ext cx="234950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47" name="" r:id="rId47" imgW="127000" imgH="177165" progId="Equation.DSMT4">
                  <p:embed/>
                </p:oleObj>
              </mc:Choice>
              <mc:Fallback>
                <p:oleObj name="" r:id="rId47" imgW="127000" imgH="177165" progId="Equation.DSMT4">
                  <p:embed/>
                  <p:pic>
                    <p:nvPicPr>
                      <p:cNvPr id="0" name="图片 3746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7699375" y="5232400"/>
                        <a:ext cx="234950" cy="3524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895" name="Rectangle 65"/>
          <p:cNvSpPr/>
          <p:nvPr/>
        </p:nvSpPr>
        <p:spPr>
          <a:xfrm>
            <a:off x="346075" y="620713"/>
            <a:ext cx="5162550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 eaLnBrk="0" hangingPunct="0"/>
            <a:r>
              <a:rPr lang="zh-CN" altLang="en-US" dirty="0">
                <a:solidFill>
                  <a:srgbClr val="660066"/>
                </a:solidFill>
                <a:latin typeface="Times New Roman" panose="02020603050405020304" pitchFamily="18" charset="0"/>
                <a:ea typeface="楷体_GB2312" pitchFamily="49" charset="-122"/>
              </a:rPr>
              <a:t>二、</a:t>
            </a:r>
            <a:r>
              <a:rPr lang="zh-CN" altLang="en-US" dirty="0">
                <a:solidFill>
                  <a:srgbClr val="660066"/>
                </a:solidFill>
                <a:latin typeface="楷体_GB2312" pitchFamily="49" charset="-122"/>
                <a:ea typeface="楷体_GB2312" pitchFamily="49" charset="-122"/>
              </a:rPr>
              <a:t>均匀磁场对载流线圈的作用</a:t>
            </a:r>
            <a:endParaRPr lang="zh-CN" altLang="en-US" dirty="0">
              <a:solidFill>
                <a:srgbClr val="660066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734274" name="Text Box 66"/>
          <p:cNvSpPr txBox="1"/>
          <p:nvPr/>
        </p:nvSpPr>
        <p:spPr>
          <a:xfrm>
            <a:off x="611188" y="5203825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/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</a:rPr>
              <a:t>线圈所受的磁力矩</a:t>
            </a:r>
            <a:endParaRPr lang="zh-CN" altLang="en-US" sz="2400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734275" name="Object 67"/>
          <p:cNvGraphicFramePr/>
          <p:nvPr/>
        </p:nvGraphicFramePr>
        <p:xfrm>
          <a:off x="2674938" y="5661025"/>
          <a:ext cx="1825625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50" name="" r:id="rId48" imgW="748665" imgH="254000" progId="Equation.DSMT4">
                  <p:embed/>
                </p:oleObj>
              </mc:Choice>
              <mc:Fallback>
                <p:oleObj name="" r:id="rId48" imgW="748665" imgH="254000" progId="Equation.DSMT4">
                  <p:embed/>
                  <p:pic>
                    <p:nvPicPr>
                      <p:cNvPr id="0" name="图片 3749"/>
                      <p:cNvPicPr/>
                      <p:nvPr/>
                    </p:nvPicPr>
                    <p:blipFill>
                      <a:blip r:embed="rId49"/>
                      <a:stretch>
                        <a:fillRect/>
                      </a:stretch>
                    </p:blipFill>
                    <p:spPr>
                      <a:xfrm>
                        <a:off x="2674938" y="5661025"/>
                        <a:ext cx="1825625" cy="609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34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734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4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4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4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4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4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4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734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78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734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4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734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734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734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734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734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734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734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734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734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4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4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4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734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4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734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03" dur="500"/>
                                        <p:tgtEl>
                                          <p:spTgt spid="734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734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734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7" dur="500"/>
                                        <p:tgtEl>
                                          <p:spTgt spid="734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500"/>
                            </p:stCondLst>
                            <p:childTnLst>
                              <p:par>
                                <p:cTn id="11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734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734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734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734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734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734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734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500"/>
                                        <p:tgtEl>
                                          <p:spTgt spid="734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734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4210" grpId="0"/>
      <p:bldP spid="734229" grpId="0" animBg="1"/>
      <p:bldP spid="734230" grpId="0"/>
      <p:bldP spid="734231" grpId="0"/>
      <p:bldP spid="734238" grpId="0"/>
      <p:bldP spid="734239" grpId="0" animBg="1"/>
      <p:bldP spid="734240" grpId="0"/>
      <p:bldP spid="734274" grpId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79887" name="Group 2"/>
          <p:cNvGrpSpPr/>
          <p:nvPr/>
        </p:nvGrpSpPr>
        <p:grpSpPr>
          <a:xfrm>
            <a:off x="1331913" y="476250"/>
            <a:ext cx="2901950" cy="2439988"/>
            <a:chOff x="1335" y="258"/>
            <a:chExt cx="1828" cy="1537"/>
          </a:xfrm>
        </p:grpSpPr>
        <p:grpSp>
          <p:nvGrpSpPr>
            <p:cNvPr id="79952" name="Group 3"/>
            <p:cNvGrpSpPr/>
            <p:nvPr/>
          </p:nvGrpSpPr>
          <p:grpSpPr>
            <a:xfrm>
              <a:off x="1335" y="258"/>
              <a:ext cx="1828" cy="1222"/>
              <a:chOff x="948" y="348"/>
              <a:chExt cx="3808" cy="2446"/>
            </a:xfrm>
          </p:grpSpPr>
          <p:grpSp>
            <p:nvGrpSpPr>
              <p:cNvPr id="79953" name="Group 4"/>
              <p:cNvGrpSpPr/>
              <p:nvPr/>
            </p:nvGrpSpPr>
            <p:grpSpPr>
              <a:xfrm>
                <a:off x="948" y="348"/>
                <a:ext cx="3808" cy="2446"/>
                <a:chOff x="672" y="348"/>
                <a:chExt cx="2980" cy="2218"/>
              </a:xfrm>
            </p:grpSpPr>
            <p:pic>
              <p:nvPicPr>
                <p:cNvPr id="79955" name="Picture 5" descr="磁力矩"/>
                <p:cNvPicPr>
                  <a:picLocks noChangeAspect="1"/>
                </p:cNvPicPr>
                <p:nvPr/>
              </p:nvPicPr>
              <p:blipFill>
                <a:blip r:embed="rId1">
                  <a:lum contrast="18000"/>
                </a:blip>
                <a:stretch>
                  <a:fillRect/>
                </a:stretch>
              </p:blipFill>
              <p:spPr>
                <a:xfrm>
                  <a:off x="672" y="348"/>
                  <a:ext cx="2980" cy="221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</p:pic>
            <p:sp>
              <p:nvSpPr>
                <p:cNvPr id="79956" name="Line 6"/>
                <p:cNvSpPr/>
                <p:nvPr/>
              </p:nvSpPr>
              <p:spPr>
                <a:xfrm>
                  <a:off x="1536" y="1416"/>
                  <a:ext cx="228" cy="192"/>
                </a:xfrm>
                <a:prstGeom prst="line">
                  <a:avLst/>
                </a:prstGeom>
                <a:ln w="38100" cap="flat" cmpd="sng">
                  <a:solidFill>
                    <a:srgbClr val="FF3300"/>
                  </a:solidFill>
                  <a:prstDash val="solid"/>
                  <a:headEnd type="none" w="med" len="med"/>
                  <a:tailEnd type="triangle" w="med" len="med"/>
                </a:ln>
              </p:spPr>
            </p:sp>
            <p:sp>
              <p:nvSpPr>
                <p:cNvPr id="79957" name="Line 7"/>
                <p:cNvSpPr/>
                <p:nvPr/>
              </p:nvSpPr>
              <p:spPr>
                <a:xfrm flipH="1" flipV="1">
                  <a:off x="2256" y="1212"/>
                  <a:ext cx="204" cy="156"/>
                </a:xfrm>
                <a:prstGeom prst="line">
                  <a:avLst/>
                </a:prstGeom>
                <a:ln w="38100" cap="flat" cmpd="sng">
                  <a:solidFill>
                    <a:srgbClr val="FF3300"/>
                  </a:solidFill>
                  <a:prstDash val="solid"/>
                  <a:headEnd type="none" w="med" len="med"/>
                  <a:tailEnd type="triangle" w="med" len="med"/>
                </a:ln>
              </p:spPr>
            </p:sp>
            <p:sp>
              <p:nvSpPr>
                <p:cNvPr id="79958" name="Line 8"/>
                <p:cNvSpPr/>
                <p:nvPr/>
              </p:nvSpPr>
              <p:spPr>
                <a:xfrm>
                  <a:off x="2040" y="2076"/>
                  <a:ext cx="0" cy="312"/>
                </a:xfrm>
                <a:prstGeom prst="line">
                  <a:avLst/>
                </a:prstGeom>
                <a:ln w="38100" cap="flat" cmpd="sng">
                  <a:solidFill>
                    <a:srgbClr val="FF3300"/>
                  </a:solidFill>
                  <a:prstDash val="solid"/>
                  <a:headEnd type="none" w="med" len="med"/>
                  <a:tailEnd type="triangle" w="med" len="med"/>
                </a:ln>
              </p:spPr>
            </p:sp>
            <p:sp>
              <p:nvSpPr>
                <p:cNvPr id="79959" name="Line 9"/>
                <p:cNvSpPr/>
                <p:nvPr/>
              </p:nvSpPr>
              <p:spPr>
                <a:xfrm flipH="1" flipV="1">
                  <a:off x="2028" y="516"/>
                  <a:ext cx="12" cy="324"/>
                </a:xfrm>
                <a:prstGeom prst="line">
                  <a:avLst/>
                </a:prstGeom>
                <a:ln w="38100" cap="flat" cmpd="sng">
                  <a:solidFill>
                    <a:srgbClr val="FF3300"/>
                  </a:solidFill>
                  <a:prstDash val="solid"/>
                  <a:headEnd type="none" w="med" len="med"/>
                  <a:tailEnd type="triangle" w="med" len="med"/>
                </a:ln>
              </p:spPr>
            </p:sp>
          </p:grpSp>
          <p:sp>
            <p:nvSpPr>
              <p:cNvPr id="79954" name="Line 10"/>
              <p:cNvSpPr/>
              <p:nvPr/>
            </p:nvSpPr>
            <p:spPr>
              <a:xfrm>
                <a:off x="2700" y="1584"/>
                <a:ext cx="348" cy="348"/>
              </a:xfrm>
              <a:prstGeom prst="line">
                <a:avLst/>
              </a:prstGeom>
              <a:ln w="38100" cap="flat" cmpd="sng">
                <a:solidFill>
                  <a:srgbClr val="00FFCC"/>
                </a:solidFill>
                <a:prstDash val="solid"/>
                <a:headEnd type="none" w="med" len="med"/>
                <a:tailEnd type="triangle" w="med" len="med"/>
              </a:ln>
            </p:spPr>
          </p:sp>
          <p:graphicFrame>
            <p:nvGraphicFramePr>
              <p:cNvPr id="79886" name="Object 11"/>
              <p:cNvGraphicFramePr/>
              <p:nvPr/>
            </p:nvGraphicFramePr>
            <p:xfrm>
              <a:off x="2965" y="1555"/>
              <a:ext cx="348" cy="41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751" name="" r:id="rId2" imgW="215900" imgH="253365" progId="Equation.3">
                      <p:embed/>
                    </p:oleObj>
                  </mc:Choice>
                  <mc:Fallback>
                    <p:oleObj name="" r:id="rId2" imgW="215900" imgH="253365" progId="Equation.3">
                      <p:embed/>
                      <p:pic>
                        <p:nvPicPr>
                          <p:cNvPr id="0" name="图片 3750"/>
                          <p:cNvPicPr/>
                          <p:nvPr/>
                        </p:nvPicPr>
                        <p:blipFill>
                          <a:blip r:embed="rId3">
                            <a:clrChange>
                              <a:clrFrom>
                                <a:srgbClr val="000000"/>
                              </a:clrFrom>
                              <a:clrTo>
                                <a:srgbClr val="99FFCC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2965" y="1555"/>
                            <a:ext cx="348" cy="410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79884" name="Object 12"/>
            <p:cNvGraphicFramePr/>
            <p:nvPr/>
          </p:nvGraphicFramePr>
          <p:xfrm>
            <a:off x="2318" y="1495"/>
            <a:ext cx="839" cy="2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52" name="" r:id="rId4" imgW="774065" imgH="254000" progId="Equation.3">
                    <p:embed/>
                  </p:oleObj>
                </mc:Choice>
                <mc:Fallback>
                  <p:oleObj name="" r:id="rId4" imgW="774065" imgH="254000" progId="Equation.3">
                    <p:embed/>
                    <p:pic>
                      <p:nvPicPr>
                        <p:cNvPr id="0" name="图片 3751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2318" y="1495"/>
                          <a:ext cx="839" cy="27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9885" name="Object 13"/>
            <p:cNvGraphicFramePr/>
            <p:nvPr/>
          </p:nvGraphicFramePr>
          <p:xfrm>
            <a:off x="1440" y="1511"/>
            <a:ext cx="623" cy="2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53" name="" r:id="rId6" imgW="583565" imgH="266065" progId="Equation.3">
                    <p:embed/>
                  </p:oleObj>
                </mc:Choice>
                <mc:Fallback>
                  <p:oleObj name="" r:id="rId6" imgW="583565" imgH="266065" progId="Equation.3">
                    <p:embed/>
                    <p:pic>
                      <p:nvPicPr>
                        <p:cNvPr id="0" name="图片 3752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1440" y="1511"/>
                          <a:ext cx="623" cy="28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14"/>
          <p:cNvGrpSpPr/>
          <p:nvPr/>
        </p:nvGrpSpPr>
        <p:grpSpPr>
          <a:xfrm>
            <a:off x="900113" y="404813"/>
            <a:ext cx="7707312" cy="2947987"/>
            <a:chOff x="745" y="270"/>
            <a:chExt cx="4855" cy="1857"/>
          </a:xfrm>
        </p:grpSpPr>
        <p:grpSp>
          <p:nvGrpSpPr>
            <p:cNvPr id="79900" name="Group 15"/>
            <p:cNvGrpSpPr/>
            <p:nvPr/>
          </p:nvGrpSpPr>
          <p:grpSpPr>
            <a:xfrm>
              <a:off x="3699" y="270"/>
              <a:ext cx="1383" cy="1386"/>
              <a:chOff x="3888" y="234"/>
              <a:chExt cx="1383" cy="1386"/>
            </a:xfrm>
          </p:grpSpPr>
          <p:sp>
            <p:nvSpPr>
              <p:cNvPr id="79902" name="Rectangle 16"/>
              <p:cNvSpPr/>
              <p:nvPr/>
            </p:nvSpPr>
            <p:spPr>
              <a:xfrm>
                <a:off x="3888" y="234"/>
                <a:ext cx="1383" cy="1386"/>
              </a:xfrm>
              <a:prstGeom prst="rect">
                <a:avLst/>
              </a:prstGeom>
              <a:solidFill>
                <a:srgbClr val="FFFFFF"/>
              </a:solidFill>
              <a:ln w="28575" cap="flat" cmpd="sng">
                <a:solidFill>
                  <a:srgbClr val="FF99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lvl="0" eaLnBrk="1" hangingPunct="1"/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grpSp>
            <p:nvGrpSpPr>
              <p:cNvPr id="79903" name="Group 17"/>
              <p:cNvGrpSpPr/>
              <p:nvPr/>
            </p:nvGrpSpPr>
            <p:grpSpPr>
              <a:xfrm>
                <a:off x="4080" y="384"/>
                <a:ext cx="1078" cy="1156"/>
                <a:chOff x="516" y="348"/>
                <a:chExt cx="1078" cy="1156"/>
              </a:xfrm>
            </p:grpSpPr>
            <p:sp>
              <p:nvSpPr>
                <p:cNvPr id="79940" name="Freeform 18"/>
                <p:cNvSpPr/>
                <p:nvPr/>
              </p:nvSpPr>
              <p:spPr>
                <a:xfrm rot="-7217887">
                  <a:off x="506" y="357"/>
                  <a:ext cx="1097" cy="1078"/>
                </a:xfrm>
                <a:custGeom>
                  <a:avLst/>
                  <a:gdLst>
                    <a:gd name="txL" fmla="*/ 0 w 1097"/>
                    <a:gd name="txT" fmla="*/ 0 h 1078"/>
                    <a:gd name="txR" fmla="*/ 1097 w 1097"/>
                    <a:gd name="txB" fmla="*/ 1078 h 1078"/>
                  </a:gdLst>
                  <a:ahLst/>
                  <a:cxnLst>
                    <a:cxn ang="0">
                      <a:pos x="27" y="378"/>
                    </a:cxn>
                    <a:cxn ang="0">
                      <a:pos x="135" y="96"/>
                    </a:cxn>
                    <a:cxn ang="0">
                      <a:pos x="155" y="65"/>
                    </a:cxn>
                    <a:cxn ang="0">
                      <a:pos x="217" y="44"/>
                    </a:cxn>
                    <a:cxn ang="0">
                      <a:pos x="403" y="3"/>
                    </a:cxn>
                    <a:cxn ang="0">
                      <a:pos x="735" y="13"/>
                    </a:cxn>
                    <a:cxn ang="0">
                      <a:pos x="859" y="75"/>
                    </a:cxn>
                    <a:cxn ang="0">
                      <a:pos x="941" y="147"/>
                    </a:cxn>
                    <a:cxn ang="0">
                      <a:pos x="1034" y="271"/>
                    </a:cxn>
                    <a:cxn ang="0">
                      <a:pos x="1076" y="365"/>
                    </a:cxn>
                    <a:cxn ang="0">
                      <a:pos x="1097" y="427"/>
                    </a:cxn>
                    <a:cxn ang="0">
                      <a:pos x="1086" y="665"/>
                    </a:cxn>
                    <a:cxn ang="0">
                      <a:pos x="1014" y="820"/>
                    </a:cxn>
                    <a:cxn ang="0">
                      <a:pos x="1003" y="851"/>
                    </a:cxn>
                    <a:cxn ang="0">
                      <a:pos x="972" y="861"/>
                    </a:cxn>
                    <a:cxn ang="0">
                      <a:pos x="931" y="902"/>
                    </a:cxn>
                    <a:cxn ang="0">
                      <a:pos x="910" y="933"/>
                    </a:cxn>
                    <a:cxn ang="0">
                      <a:pos x="879" y="944"/>
                    </a:cxn>
                    <a:cxn ang="0">
                      <a:pos x="693" y="1037"/>
                    </a:cxn>
                    <a:cxn ang="0">
                      <a:pos x="538" y="1078"/>
                    </a:cxn>
                    <a:cxn ang="0">
                      <a:pos x="310" y="1068"/>
                    </a:cxn>
                    <a:cxn ang="0">
                      <a:pos x="248" y="1047"/>
                    </a:cxn>
                    <a:cxn ang="0">
                      <a:pos x="217" y="1037"/>
                    </a:cxn>
                    <a:cxn ang="0">
                      <a:pos x="155" y="995"/>
                    </a:cxn>
                    <a:cxn ang="0">
                      <a:pos x="124" y="975"/>
                    </a:cxn>
                    <a:cxn ang="0">
                      <a:pos x="93" y="954"/>
                    </a:cxn>
                    <a:cxn ang="0">
                      <a:pos x="41" y="861"/>
                    </a:cxn>
                    <a:cxn ang="0">
                      <a:pos x="41" y="468"/>
                    </a:cxn>
                    <a:cxn ang="0">
                      <a:pos x="31" y="396"/>
                    </a:cxn>
                    <a:cxn ang="0">
                      <a:pos x="27" y="378"/>
                    </a:cxn>
                  </a:cxnLst>
                  <a:rect l="txL" t="txT" r="txR" b="txB"/>
                  <a:pathLst>
                    <a:path w="1097" h="1078">
                      <a:moveTo>
                        <a:pt x="27" y="378"/>
                      </a:moveTo>
                      <a:cubicBezTo>
                        <a:pt x="37" y="286"/>
                        <a:pt x="27" y="131"/>
                        <a:pt x="135" y="96"/>
                      </a:cubicBezTo>
                      <a:cubicBezTo>
                        <a:pt x="142" y="86"/>
                        <a:pt x="145" y="72"/>
                        <a:pt x="155" y="65"/>
                      </a:cubicBezTo>
                      <a:cubicBezTo>
                        <a:pt x="173" y="53"/>
                        <a:pt x="217" y="44"/>
                        <a:pt x="217" y="44"/>
                      </a:cubicBezTo>
                      <a:cubicBezTo>
                        <a:pt x="281" y="0"/>
                        <a:pt x="313" y="10"/>
                        <a:pt x="403" y="3"/>
                      </a:cubicBezTo>
                      <a:cubicBezTo>
                        <a:pt x="514" y="6"/>
                        <a:pt x="624" y="7"/>
                        <a:pt x="735" y="13"/>
                      </a:cubicBezTo>
                      <a:cubicBezTo>
                        <a:pt x="781" y="16"/>
                        <a:pt x="815" y="61"/>
                        <a:pt x="859" y="75"/>
                      </a:cubicBezTo>
                      <a:cubicBezTo>
                        <a:pt x="915" y="161"/>
                        <a:pt x="824" y="30"/>
                        <a:pt x="941" y="147"/>
                      </a:cubicBezTo>
                      <a:cubicBezTo>
                        <a:pt x="978" y="184"/>
                        <a:pt x="1005" y="227"/>
                        <a:pt x="1034" y="271"/>
                      </a:cubicBezTo>
                      <a:cubicBezTo>
                        <a:pt x="1068" y="322"/>
                        <a:pt x="1050" y="287"/>
                        <a:pt x="1076" y="365"/>
                      </a:cubicBezTo>
                      <a:cubicBezTo>
                        <a:pt x="1083" y="386"/>
                        <a:pt x="1097" y="427"/>
                        <a:pt x="1097" y="427"/>
                      </a:cubicBezTo>
                      <a:cubicBezTo>
                        <a:pt x="1093" y="506"/>
                        <a:pt x="1094" y="586"/>
                        <a:pt x="1086" y="665"/>
                      </a:cubicBezTo>
                      <a:cubicBezTo>
                        <a:pt x="1080" y="724"/>
                        <a:pt x="1045" y="773"/>
                        <a:pt x="1014" y="820"/>
                      </a:cubicBezTo>
                      <a:cubicBezTo>
                        <a:pt x="1008" y="829"/>
                        <a:pt x="1011" y="843"/>
                        <a:pt x="1003" y="851"/>
                      </a:cubicBezTo>
                      <a:cubicBezTo>
                        <a:pt x="995" y="859"/>
                        <a:pt x="982" y="858"/>
                        <a:pt x="972" y="861"/>
                      </a:cubicBezTo>
                      <a:cubicBezTo>
                        <a:pt x="950" y="928"/>
                        <a:pt x="981" y="863"/>
                        <a:pt x="931" y="902"/>
                      </a:cubicBezTo>
                      <a:cubicBezTo>
                        <a:pt x="921" y="910"/>
                        <a:pt x="920" y="925"/>
                        <a:pt x="910" y="933"/>
                      </a:cubicBezTo>
                      <a:cubicBezTo>
                        <a:pt x="901" y="940"/>
                        <a:pt x="889" y="939"/>
                        <a:pt x="879" y="944"/>
                      </a:cubicBezTo>
                      <a:cubicBezTo>
                        <a:pt x="817" y="975"/>
                        <a:pt x="760" y="1015"/>
                        <a:pt x="693" y="1037"/>
                      </a:cubicBezTo>
                      <a:cubicBezTo>
                        <a:pt x="638" y="1074"/>
                        <a:pt x="611" y="1070"/>
                        <a:pt x="538" y="1078"/>
                      </a:cubicBezTo>
                      <a:cubicBezTo>
                        <a:pt x="462" y="1075"/>
                        <a:pt x="386" y="1076"/>
                        <a:pt x="310" y="1068"/>
                      </a:cubicBezTo>
                      <a:cubicBezTo>
                        <a:pt x="288" y="1066"/>
                        <a:pt x="269" y="1054"/>
                        <a:pt x="248" y="1047"/>
                      </a:cubicBezTo>
                      <a:cubicBezTo>
                        <a:pt x="238" y="1044"/>
                        <a:pt x="217" y="1037"/>
                        <a:pt x="217" y="1037"/>
                      </a:cubicBezTo>
                      <a:cubicBezTo>
                        <a:pt x="196" y="1023"/>
                        <a:pt x="176" y="1009"/>
                        <a:pt x="155" y="995"/>
                      </a:cubicBezTo>
                      <a:cubicBezTo>
                        <a:pt x="145" y="988"/>
                        <a:pt x="134" y="982"/>
                        <a:pt x="124" y="975"/>
                      </a:cubicBezTo>
                      <a:cubicBezTo>
                        <a:pt x="114" y="968"/>
                        <a:pt x="93" y="954"/>
                        <a:pt x="93" y="954"/>
                      </a:cubicBezTo>
                      <a:cubicBezTo>
                        <a:pt x="46" y="883"/>
                        <a:pt x="60" y="915"/>
                        <a:pt x="41" y="861"/>
                      </a:cubicBezTo>
                      <a:cubicBezTo>
                        <a:pt x="23" y="733"/>
                        <a:pt x="0" y="594"/>
                        <a:pt x="41" y="468"/>
                      </a:cubicBezTo>
                      <a:cubicBezTo>
                        <a:pt x="38" y="444"/>
                        <a:pt x="36" y="420"/>
                        <a:pt x="31" y="396"/>
                      </a:cubicBezTo>
                      <a:cubicBezTo>
                        <a:pt x="27" y="378"/>
                        <a:pt x="13" y="348"/>
                        <a:pt x="27" y="378"/>
                      </a:cubicBezTo>
                      <a:close/>
                    </a:path>
                  </a:pathLst>
                </a:custGeom>
                <a:noFill/>
                <a:ln w="1270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/>
                <a:p>
                  <a:pPr lvl="0" eaLnBrk="1" hangingPunct="1"/>
                  <a:endPara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79941" name="Rectangle 19"/>
                <p:cNvSpPr/>
                <p:nvPr/>
              </p:nvSpPr>
              <p:spPr>
                <a:xfrm>
                  <a:off x="533" y="736"/>
                  <a:ext cx="96" cy="336"/>
                </a:xfrm>
                <a:prstGeom prst="rect">
                  <a:avLst/>
                </a:prstGeom>
                <a:noFill/>
                <a:ln w="12700" cap="flat" cmpd="sng">
                  <a:solidFill>
                    <a:schemeClr val="tx1"/>
                  </a:solidFill>
                  <a:prstDash val="sysDot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p>
                  <a:pPr lvl="0" eaLnBrk="1" hangingPunct="1"/>
                  <a:endPara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79942" name="Rectangle 20"/>
                <p:cNvSpPr/>
                <p:nvPr/>
              </p:nvSpPr>
              <p:spPr>
                <a:xfrm>
                  <a:off x="629" y="544"/>
                  <a:ext cx="96" cy="720"/>
                </a:xfrm>
                <a:prstGeom prst="rect">
                  <a:avLst/>
                </a:prstGeom>
                <a:noFill/>
                <a:ln w="12700" cap="flat" cmpd="sng">
                  <a:solidFill>
                    <a:schemeClr val="tx1"/>
                  </a:solidFill>
                  <a:prstDash val="dash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p>
                  <a:pPr lvl="0" eaLnBrk="1" hangingPunct="1"/>
                  <a:endPara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79943" name="Rectangle 21"/>
                <p:cNvSpPr/>
                <p:nvPr/>
              </p:nvSpPr>
              <p:spPr>
                <a:xfrm>
                  <a:off x="725" y="448"/>
                  <a:ext cx="96" cy="912"/>
                </a:xfrm>
                <a:prstGeom prst="rect">
                  <a:avLst/>
                </a:prstGeom>
                <a:noFill/>
                <a:ln w="12700" cap="flat" cmpd="sng">
                  <a:solidFill>
                    <a:schemeClr val="tx1"/>
                  </a:solidFill>
                  <a:prstDash val="sysDot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p>
                  <a:pPr lvl="0" eaLnBrk="1" hangingPunct="1"/>
                  <a:endPara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79944" name="Rectangle 22"/>
                <p:cNvSpPr/>
                <p:nvPr/>
              </p:nvSpPr>
              <p:spPr>
                <a:xfrm>
                  <a:off x="821" y="400"/>
                  <a:ext cx="96" cy="1056"/>
                </a:xfrm>
                <a:prstGeom prst="rect">
                  <a:avLst/>
                </a:prstGeom>
                <a:noFill/>
                <a:ln w="12700" cap="flat" cmpd="sng">
                  <a:solidFill>
                    <a:schemeClr val="tx1"/>
                  </a:solidFill>
                  <a:prstDash val="dash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p>
                  <a:pPr lvl="0" eaLnBrk="1" hangingPunct="1"/>
                  <a:endPara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79945" name="Rectangle 23"/>
                <p:cNvSpPr/>
                <p:nvPr/>
              </p:nvSpPr>
              <p:spPr>
                <a:xfrm>
                  <a:off x="917" y="352"/>
                  <a:ext cx="96" cy="1152"/>
                </a:xfrm>
                <a:prstGeom prst="rect">
                  <a:avLst/>
                </a:prstGeom>
                <a:noFill/>
                <a:ln w="12700" cap="flat" cmpd="sng">
                  <a:solidFill>
                    <a:schemeClr val="tx1"/>
                  </a:solidFill>
                  <a:prstDash val="dash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p>
                  <a:pPr lvl="0" eaLnBrk="1" hangingPunct="1"/>
                  <a:endPara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79946" name="Rectangle 24"/>
                <p:cNvSpPr/>
                <p:nvPr/>
              </p:nvSpPr>
              <p:spPr>
                <a:xfrm>
                  <a:off x="1013" y="352"/>
                  <a:ext cx="96" cy="1104"/>
                </a:xfrm>
                <a:prstGeom prst="rect">
                  <a:avLst/>
                </a:prstGeom>
                <a:noFill/>
                <a:ln w="12700" cap="flat" cmpd="sng">
                  <a:solidFill>
                    <a:schemeClr val="tx1"/>
                  </a:solidFill>
                  <a:prstDash val="dash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p>
                  <a:pPr lvl="0" eaLnBrk="1" hangingPunct="1"/>
                  <a:endPara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79947" name="Rectangle 25"/>
                <p:cNvSpPr/>
                <p:nvPr/>
              </p:nvSpPr>
              <p:spPr>
                <a:xfrm>
                  <a:off x="1109" y="352"/>
                  <a:ext cx="96" cy="1056"/>
                </a:xfrm>
                <a:prstGeom prst="rect">
                  <a:avLst/>
                </a:prstGeom>
                <a:noFill/>
                <a:ln w="12700" cap="rnd" cmpd="sng">
                  <a:solidFill>
                    <a:schemeClr val="tx1"/>
                  </a:solidFill>
                  <a:prstDash val="sysDot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p>
                  <a:pPr lvl="0" eaLnBrk="1" hangingPunct="1"/>
                  <a:endPara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79948" name="Rectangle 26"/>
                <p:cNvSpPr/>
                <p:nvPr/>
              </p:nvSpPr>
              <p:spPr>
                <a:xfrm>
                  <a:off x="1205" y="448"/>
                  <a:ext cx="96" cy="912"/>
                </a:xfrm>
                <a:prstGeom prst="rect">
                  <a:avLst/>
                </a:prstGeom>
                <a:noFill/>
                <a:ln w="12700" cap="flat" cmpd="sng">
                  <a:solidFill>
                    <a:schemeClr val="tx1"/>
                  </a:solidFill>
                  <a:prstDash val="dash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p>
                  <a:pPr lvl="0" eaLnBrk="1" hangingPunct="1"/>
                  <a:endPara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79949" name="Rectangle 27"/>
                <p:cNvSpPr/>
                <p:nvPr/>
              </p:nvSpPr>
              <p:spPr>
                <a:xfrm>
                  <a:off x="1301" y="496"/>
                  <a:ext cx="96" cy="816"/>
                </a:xfrm>
                <a:prstGeom prst="rect">
                  <a:avLst/>
                </a:prstGeom>
                <a:noFill/>
                <a:ln w="12700" cap="flat" cmpd="sng">
                  <a:solidFill>
                    <a:schemeClr val="tx1"/>
                  </a:solidFill>
                  <a:prstDash val="sysDot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p>
                  <a:pPr lvl="0" eaLnBrk="1" hangingPunct="1"/>
                  <a:endPara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79950" name="Rectangle 28"/>
                <p:cNvSpPr/>
                <p:nvPr/>
              </p:nvSpPr>
              <p:spPr>
                <a:xfrm>
                  <a:off x="1397" y="592"/>
                  <a:ext cx="96" cy="672"/>
                </a:xfrm>
                <a:prstGeom prst="rect">
                  <a:avLst/>
                </a:prstGeom>
                <a:noFill/>
                <a:ln w="12700" cap="flat" cmpd="sng">
                  <a:solidFill>
                    <a:schemeClr val="tx1"/>
                  </a:solidFill>
                  <a:prstDash val="dash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p>
                  <a:pPr lvl="0" eaLnBrk="1" hangingPunct="1"/>
                  <a:endPara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79951" name="Rectangle 29"/>
                <p:cNvSpPr/>
                <p:nvPr/>
              </p:nvSpPr>
              <p:spPr>
                <a:xfrm>
                  <a:off x="1493" y="688"/>
                  <a:ext cx="96" cy="480"/>
                </a:xfrm>
                <a:prstGeom prst="rect">
                  <a:avLst/>
                </a:prstGeom>
                <a:noFill/>
                <a:ln w="12700" cap="flat" cmpd="sng">
                  <a:solidFill>
                    <a:schemeClr val="tx1"/>
                  </a:solidFill>
                  <a:prstDash val="sysDot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p>
                  <a:pPr lvl="0" eaLnBrk="1" hangingPunct="1"/>
                  <a:endPara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79904" name="Line 30"/>
              <p:cNvSpPr/>
              <p:nvPr/>
            </p:nvSpPr>
            <p:spPr>
              <a:xfrm flipV="1">
                <a:off x="4289" y="820"/>
                <a:ext cx="0" cy="192"/>
              </a:xfrm>
              <a:prstGeom prst="line">
                <a:avLst/>
              </a:prstGeom>
              <a:ln w="12700" cap="flat" cmpd="sng">
                <a:solidFill>
                  <a:srgbClr val="990000"/>
                </a:solidFill>
                <a:prstDash val="solid"/>
                <a:headEnd type="triangle" w="med" len="med"/>
                <a:tailEnd type="triangle" w="med" len="med"/>
              </a:ln>
            </p:spPr>
          </p:sp>
          <p:sp>
            <p:nvSpPr>
              <p:cNvPr id="79905" name="Line 31"/>
              <p:cNvSpPr/>
              <p:nvPr/>
            </p:nvSpPr>
            <p:spPr>
              <a:xfrm flipV="1">
                <a:off x="4385" y="820"/>
                <a:ext cx="0" cy="192"/>
              </a:xfrm>
              <a:prstGeom prst="line">
                <a:avLst/>
              </a:prstGeom>
              <a:ln w="12700" cap="flat" cmpd="sng">
                <a:solidFill>
                  <a:srgbClr val="990000"/>
                </a:solidFill>
                <a:prstDash val="solid"/>
                <a:headEnd type="triangle" w="med" len="med"/>
                <a:tailEnd type="triangle" w="med" len="med"/>
              </a:ln>
            </p:spPr>
          </p:sp>
          <p:sp>
            <p:nvSpPr>
              <p:cNvPr id="79906" name="Line 32"/>
              <p:cNvSpPr/>
              <p:nvPr/>
            </p:nvSpPr>
            <p:spPr>
              <a:xfrm flipV="1">
                <a:off x="4481" y="820"/>
                <a:ext cx="0" cy="192"/>
              </a:xfrm>
              <a:prstGeom prst="line">
                <a:avLst/>
              </a:prstGeom>
              <a:ln w="12700" cap="flat" cmpd="sng">
                <a:solidFill>
                  <a:srgbClr val="990000"/>
                </a:solidFill>
                <a:prstDash val="solid"/>
                <a:headEnd type="triangle" w="med" len="med"/>
                <a:tailEnd type="triangle" w="med" len="med"/>
              </a:ln>
            </p:spPr>
          </p:sp>
          <p:sp>
            <p:nvSpPr>
              <p:cNvPr id="79907" name="Line 33"/>
              <p:cNvSpPr/>
              <p:nvPr/>
            </p:nvSpPr>
            <p:spPr>
              <a:xfrm flipV="1">
                <a:off x="4568" y="811"/>
                <a:ext cx="0" cy="228"/>
              </a:xfrm>
              <a:prstGeom prst="line">
                <a:avLst/>
              </a:prstGeom>
              <a:ln w="12700" cap="flat" cmpd="sng">
                <a:solidFill>
                  <a:srgbClr val="990000"/>
                </a:solidFill>
                <a:prstDash val="solid"/>
                <a:headEnd type="triangle" w="med" len="med"/>
                <a:tailEnd type="triangle" w="med" len="med"/>
              </a:ln>
            </p:spPr>
          </p:sp>
          <p:sp>
            <p:nvSpPr>
              <p:cNvPr id="79908" name="Line 34"/>
              <p:cNvSpPr/>
              <p:nvPr/>
            </p:nvSpPr>
            <p:spPr>
              <a:xfrm flipV="1">
                <a:off x="4673" y="820"/>
                <a:ext cx="0" cy="192"/>
              </a:xfrm>
              <a:prstGeom prst="line">
                <a:avLst/>
              </a:prstGeom>
              <a:ln w="12700" cap="flat" cmpd="sng">
                <a:solidFill>
                  <a:srgbClr val="990000"/>
                </a:solidFill>
                <a:prstDash val="solid"/>
                <a:headEnd type="triangle" w="med" len="med"/>
                <a:tailEnd type="triangle" w="med" len="med"/>
              </a:ln>
            </p:spPr>
          </p:sp>
          <p:sp>
            <p:nvSpPr>
              <p:cNvPr id="79909" name="Line 35"/>
              <p:cNvSpPr/>
              <p:nvPr/>
            </p:nvSpPr>
            <p:spPr>
              <a:xfrm flipV="1">
                <a:off x="4769" y="820"/>
                <a:ext cx="0" cy="192"/>
              </a:xfrm>
              <a:prstGeom prst="line">
                <a:avLst/>
              </a:prstGeom>
              <a:ln w="12700" cap="flat" cmpd="sng">
                <a:solidFill>
                  <a:srgbClr val="990000"/>
                </a:solidFill>
                <a:prstDash val="solid"/>
                <a:headEnd type="triangle" w="med" len="med"/>
                <a:tailEnd type="triangle" w="med" len="med"/>
              </a:ln>
            </p:spPr>
          </p:sp>
          <p:sp>
            <p:nvSpPr>
              <p:cNvPr id="79910" name="Line 36"/>
              <p:cNvSpPr/>
              <p:nvPr/>
            </p:nvSpPr>
            <p:spPr>
              <a:xfrm flipV="1">
                <a:off x="4865" y="820"/>
                <a:ext cx="0" cy="192"/>
              </a:xfrm>
              <a:prstGeom prst="line">
                <a:avLst/>
              </a:prstGeom>
              <a:ln w="12700" cap="flat" cmpd="sng">
                <a:solidFill>
                  <a:srgbClr val="990000"/>
                </a:solidFill>
                <a:prstDash val="solid"/>
                <a:headEnd type="triangle" w="med" len="med"/>
                <a:tailEnd type="triangle" w="med" len="med"/>
              </a:ln>
            </p:spPr>
          </p:sp>
          <p:sp>
            <p:nvSpPr>
              <p:cNvPr id="79911" name="Line 37"/>
              <p:cNvSpPr/>
              <p:nvPr/>
            </p:nvSpPr>
            <p:spPr>
              <a:xfrm flipV="1">
                <a:off x="4961" y="820"/>
                <a:ext cx="0" cy="192"/>
              </a:xfrm>
              <a:prstGeom prst="line">
                <a:avLst/>
              </a:prstGeom>
              <a:ln w="12700" cap="flat" cmpd="sng">
                <a:solidFill>
                  <a:srgbClr val="990000"/>
                </a:solidFill>
                <a:prstDash val="solid"/>
                <a:headEnd type="triangle" w="med" len="med"/>
                <a:tailEnd type="triangle" w="med" len="med"/>
              </a:ln>
            </p:spPr>
          </p:sp>
          <p:sp>
            <p:nvSpPr>
              <p:cNvPr id="79912" name="Line 38"/>
              <p:cNvSpPr/>
              <p:nvPr/>
            </p:nvSpPr>
            <p:spPr>
              <a:xfrm flipV="1">
                <a:off x="5057" y="820"/>
                <a:ext cx="0" cy="192"/>
              </a:xfrm>
              <a:prstGeom prst="line">
                <a:avLst/>
              </a:prstGeom>
              <a:ln w="12700" cap="flat" cmpd="sng">
                <a:solidFill>
                  <a:srgbClr val="990000"/>
                </a:solidFill>
                <a:prstDash val="solid"/>
                <a:headEnd type="triangle" w="med" len="med"/>
                <a:tailEnd type="triangle" w="med" len="med"/>
              </a:ln>
            </p:spPr>
          </p:sp>
          <p:sp>
            <p:nvSpPr>
              <p:cNvPr id="79913" name="Line 39"/>
              <p:cNvSpPr/>
              <p:nvPr/>
            </p:nvSpPr>
            <p:spPr>
              <a:xfrm flipV="1">
                <a:off x="5153" y="820"/>
                <a:ext cx="0" cy="192"/>
              </a:xfrm>
              <a:prstGeom prst="line">
                <a:avLst/>
              </a:prstGeom>
              <a:ln w="12700" cap="flat" cmpd="sng">
                <a:solidFill>
                  <a:srgbClr val="990000"/>
                </a:solidFill>
                <a:prstDash val="solid"/>
                <a:headEnd type="triangle" w="med" len="med"/>
                <a:tailEnd type="triangle" w="med" len="med"/>
              </a:ln>
            </p:spPr>
          </p:sp>
          <p:sp>
            <p:nvSpPr>
              <p:cNvPr id="79914" name="Line 40"/>
              <p:cNvSpPr/>
              <p:nvPr/>
            </p:nvSpPr>
            <p:spPr>
              <a:xfrm flipV="1">
                <a:off x="4193" y="820"/>
                <a:ext cx="0" cy="192"/>
              </a:xfrm>
              <a:prstGeom prst="line">
                <a:avLst/>
              </a:prstGeom>
              <a:ln w="12700" cap="flat" cmpd="sng">
                <a:solidFill>
                  <a:srgbClr val="990000"/>
                </a:solidFill>
                <a:prstDash val="solid"/>
                <a:headEnd type="triangle" w="med" len="med"/>
                <a:tailEnd type="triangle" w="med" len="med"/>
              </a:ln>
            </p:spPr>
          </p:sp>
          <p:sp>
            <p:nvSpPr>
              <p:cNvPr id="79915" name="Line 41"/>
              <p:cNvSpPr/>
              <p:nvPr/>
            </p:nvSpPr>
            <p:spPr>
              <a:xfrm flipV="1">
                <a:off x="4097" y="820"/>
                <a:ext cx="0" cy="192"/>
              </a:xfrm>
              <a:prstGeom prst="line">
                <a:avLst/>
              </a:prstGeom>
              <a:ln w="12700" cap="flat" cmpd="sng">
                <a:solidFill>
                  <a:srgbClr val="990000"/>
                </a:solidFill>
                <a:prstDash val="solid"/>
                <a:headEnd type="triangle" w="med" len="med"/>
                <a:tailEnd type="triangle" w="med" len="med"/>
              </a:ln>
            </p:spPr>
          </p:sp>
          <p:sp>
            <p:nvSpPr>
              <p:cNvPr id="79916" name="Line 42"/>
              <p:cNvSpPr/>
              <p:nvPr/>
            </p:nvSpPr>
            <p:spPr>
              <a:xfrm rot="-5400000" flipV="1">
                <a:off x="4128" y="720"/>
                <a:ext cx="0" cy="96"/>
              </a:xfrm>
              <a:prstGeom prst="line">
                <a:avLst/>
              </a:prstGeom>
              <a:ln w="12700" cap="flat" cmpd="sng">
                <a:solidFill>
                  <a:srgbClr val="990000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79917" name="Line 43"/>
              <p:cNvSpPr/>
              <p:nvPr/>
            </p:nvSpPr>
            <p:spPr>
              <a:xfrm rot="-5400000" flipV="1">
                <a:off x="4272" y="528"/>
                <a:ext cx="0" cy="96"/>
              </a:xfrm>
              <a:prstGeom prst="line">
                <a:avLst/>
              </a:prstGeom>
              <a:ln w="12700" cap="flat" cmpd="sng">
                <a:solidFill>
                  <a:srgbClr val="990000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79918" name="Line 44"/>
              <p:cNvSpPr/>
              <p:nvPr/>
            </p:nvSpPr>
            <p:spPr>
              <a:xfrm rot="-5400000" flipV="1">
                <a:off x="4464" y="384"/>
                <a:ext cx="0" cy="96"/>
              </a:xfrm>
              <a:prstGeom prst="line">
                <a:avLst/>
              </a:prstGeom>
              <a:ln w="12700" cap="flat" cmpd="sng">
                <a:solidFill>
                  <a:srgbClr val="990000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79919" name="Line 45"/>
              <p:cNvSpPr/>
              <p:nvPr/>
            </p:nvSpPr>
            <p:spPr>
              <a:xfrm rot="-5400000" flipV="1">
                <a:off x="4992" y="576"/>
                <a:ext cx="0" cy="96"/>
              </a:xfrm>
              <a:prstGeom prst="line">
                <a:avLst/>
              </a:prstGeom>
              <a:ln w="12700" cap="flat" cmpd="sng">
                <a:solidFill>
                  <a:srgbClr val="990000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79920" name="Line 46"/>
              <p:cNvSpPr/>
              <p:nvPr/>
            </p:nvSpPr>
            <p:spPr>
              <a:xfrm rot="-5400000" flipV="1">
                <a:off x="5079" y="666"/>
                <a:ext cx="0" cy="96"/>
              </a:xfrm>
              <a:prstGeom prst="line">
                <a:avLst/>
              </a:prstGeom>
              <a:ln w="12700" cap="flat" cmpd="sng">
                <a:solidFill>
                  <a:srgbClr val="990000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79921" name="Line 47"/>
              <p:cNvSpPr/>
              <p:nvPr/>
            </p:nvSpPr>
            <p:spPr>
              <a:xfrm rot="-5400000" flipV="1">
                <a:off x="4710" y="345"/>
                <a:ext cx="0" cy="96"/>
              </a:xfrm>
              <a:prstGeom prst="line">
                <a:avLst/>
              </a:prstGeom>
              <a:ln w="12700" cap="flat" cmpd="sng">
                <a:solidFill>
                  <a:srgbClr val="990000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79922" name="Line 48"/>
              <p:cNvSpPr/>
              <p:nvPr/>
            </p:nvSpPr>
            <p:spPr>
              <a:xfrm rot="-5400000" flipV="1">
                <a:off x="4320" y="1344"/>
                <a:ext cx="0" cy="96"/>
              </a:xfrm>
              <a:prstGeom prst="line">
                <a:avLst/>
              </a:prstGeom>
              <a:ln w="12700" cap="flat" cmpd="sng">
                <a:solidFill>
                  <a:srgbClr val="990000"/>
                </a:solidFill>
                <a:prstDash val="solid"/>
                <a:headEnd type="triangle" w="med" len="med"/>
                <a:tailEnd type="none" w="med" len="med"/>
              </a:ln>
            </p:spPr>
          </p:sp>
          <p:sp>
            <p:nvSpPr>
              <p:cNvPr id="79923" name="Line 49"/>
              <p:cNvSpPr/>
              <p:nvPr/>
            </p:nvSpPr>
            <p:spPr>
              <a:xfrm rot="-5400000" flipV="1">
                <a:off x="4176" y="1056"/>
                <a:ext cx="0" cy="96"/>
              </a:xfrm>
              <a:prstGeom prst="line">
                <a:avLst/>
              </a:prstGeom>
              <a:ln w="12700" cap="flat" cmpd="sng">
                <a:solidFill>
                  <a:srgbClr val="990000"/>
                </a:solidFill>
                <a:prstDash val="solid"/>
                <a:headEnd type="triangle" w="med" len="med"/>
                <a:tailEnd type="none" w="med" len="med"/>
              </a:ln>
            </p:spPr>
          </p:sp>
          <p:graphicFrame>
            <p:nvGraphicFramePr>
              <p:cNvPr id="79883" name="Object 50"/>
              <p:cNvGraphicFramePr/>
              <p:nvPr/>
            </p:nvGraphicFramePr>
            <p:xfrm>
              <a:off x="3931" y="527"/>
              <a:ext cx="180" cy="23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754" name="" r:id="rId8" imgW="127000" imgH="164465" progId="Equation.3">
                      <p:embed/>
                    </p:oleObj>
                  </mc:Choice>
                  <mc:Fallback>
                    <p:oleObj name="" r:id="rId8" imgW="127000" imgH="164465" progId="Equation.3">
                      <p:embed/>
                      <p:pic>
                        <p:nvPicPr>
                          <p:cNvPr id="0" name="图片 3753"/>
                          <p:cNvPicPr/>
                          <p:nvPr/>
                        </p:nvPicPr>
                        <p:blipFill>
                          <a:blip r:embed="rId9">
                            <a:clrChange>
                              <a:clrFrom>
                                <a:srgbClr val="000000"/>
                              </a:clrFrom>
                              <a:clrTo>
                                <a:srgbClr val="990000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3931" y="527"/>
                            <a:ext cx="180" cy="235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79924" name="Line 51"/>
              <p:cNvSpPr/>
              <p:nvPr/>
            </p:nvSpPr>
            <p:spPr>
              <a:xfrm rot="-5400000" flipV="1">
                <a:off x="4914" y="483"/>
                <a:ext cx="0" cy="96"/>
              </a:xfrm>
              <a:prstGeom prst="line">
                <a:avLst/>
              </a:prstGeom>
              <a:ln w="12700" cap="flat" cmpd="sng">
                <a:solidFill>
                  <a:srgbClr val="990000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79925" name="Line 52"/>
              <p:cNvSpPr/>
              <p:nvPr/>
            </p:nvSpPr>
            <p:spPr>
              <a:xfrm rot="-5400000" flipV="1">
                <a:off x="4815" y="438"/>
                <a:ext cx="0" cy="96"/>
              </a:xfrm>
              <a:prstGeom prst="line">
                <a:avLst/>
              </a:prstGeom>
              <a:ln w="12700" cap="flat" cmpd="sng">
                <a:solidFill>
                  <a:srgbClr val="990000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79926" name="Line 53"/>
              <p:cNvSpPr/>
              <p:nvPr/>
            </p:nvSpPr>
            <p:spPr>
              <a:xfrm rot="-5400000" flipV="1">
                <a:off x="4842" y="1356"/>
                <a:ext cx="0" cy="96"/>
              </a:xfrm>
              <a:prstGeom prst="line">
                <a:avLst/>
              </a:prstGeom>
              <a:ln w="12700" cap="flat" cmpd="sng">
                <a:solidFill>
                  <a:srgbClr val="990000"/>
                </a:solidFill>
                <a:prstDash val="solid"/>
                <a:headEnd type="triangle" w="med" len="med"/>
                <a:tailEnd type="none" w="med" len="med"/>
              </a:ln>
            </p:spPr>
          </p:sp>
          <p:sp>
            <p:nvSpPr>
              <p:cNvPr id="79927" name="Line 54"/>
              <p:cNvSpPr/>
              <p:nvPr/>
            </p:nvSpPr>
            <p:spPr>
              <a:xfrm rot="-5400000" flipV="1">
                <a:off x="4326" y="444"/>
                <a:ext cx="0" cy="96"/>
              </a:xfrm>
              <a:prstGeom prst="line">
                <a:avLst/>
              </a:prstGeom>
              <a:ln w="12700" cap="flat" cmpd="sng">
                <a:solidFill>
                  <a:srgbClr val="990000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79928" name="Line 55"/>
              <p:cNvSpPr/>
              <p:nvPr/>
            </p:nvSpPr>
            <p:spPr>
              <a:xfrm rot="-5400000" flipV="1">
                <a:off x="4557" y="1494"/>
                <a:ext cx="0" cy="96"/>
              </a:xfrm>
              <a:prstGeom prst="line">
                <a:avLst/>
              </a:prstGeom>
              <a:ln w="12700" cap="flat" cmpd="sng">
                <a:solidFill>
                  <a:srgbClr val="990000"/>
                </a:solidFill>
                <a:prstDash val="solid"/>
                <a:headEnd type="triangle" w="med" len="med"/>
                <a:tailEnd type="none" w="med" len="med"/>
              </a:ln>
            </p:spPr>
          </p:sp>
          <p:sp>
            <p:nvSpPr>
              <p:cNvPr id="79929" name="Line 56"/>
              <p:cNvSpPr/>
              <p:nvPr/>
            </p:nvSpPr>
            <p:spPr>
              <a:xfrm rot="-5400000" flipV="1">
                <a:off x="4518" y="348"/>
                <a:ext cx="0" cy="96"/>
              </a:xfrm>
              <a:prstGeom prst="line">
                <a:avLst/>
              </a:prstGeom>
              <a:ln w="12700" cap="flat" cmpd="sng">
                <a:solidFill>
                  <a:srgbClr val="990000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79930" name="Line 57"/>
              <p:cNvSpPr/>
              <p:nvPr/>
            </p:nvSpPr>
            <p:spPr>
              <a:xfrm rot="-5400000" flipV="1">
                <a:off x="4632" y="318"/>
                <a:ext cx="9" cy="141"/>
              </a:xfrm>
              <a:prstGeom prst="line">
                <a:avLst/>
              </a:prstGeom>
              <a:ln w="12700" cap="flat" cmpd="sng">
                <a:solidFill>
                  <a:srgbClr val="990000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79931" name="Line 58"/>
              <p:cNvSpPr/>
              <p:nvPr/>
            </p:nvSpPr>
            <p:spPr>
              <a:xfrm rot="-5400000" flipV="1">
                <a:off x="5019" y="1233"/>
                <a:ext cx="0" cy="96"/>
              </a:xfrm>
              <a:prstGeom prst="line">
                <a:avLst/>
              </a:prstGeom>
              <a:ln w="12700" cap="flat" cmpd="sng">
                <a:solidFill>
                  <a:srgbClr val="990000"/>
                </a:solidFill>
                <a:prstDash val="solid"/>
                <a:headEnd type="triangle" w="med" len="med"/>
                <a:tailEnd type="none" w="med" len="med"/>
              </a:ln>
            </p:spPr>
          </p:sp>
          <p:sp>
            <p:nvSpPr>
              <p:cNvPr id="79932" name="Line 59"/>
              <p:cNvSpPr/>
              <p:nvPr/>
            </p:nvSpPr>
            <p:spPr>
              <a:xfrm rot="-5400000" flipV="1">
                <a:off x="4911" y="1317"/>
                <a:ext cx="0" cy="96"/>
              </a:xfrm>
              <a:prstGeom prst="line">
                <a:avLst/>
              </a:prstGeom>
              <a:ln w="12700" cap="flat" cmpd="sng">
                <a:solidFill>
                  <a:srgbClr val="990000"/>
                </a:solidFill>
                <a:prstDash val="solid"/>
                <a:headEnd type="triangle" w="med" len="med"/>
                <a:tailEnd type="none" w="med" len="med"/>
              </a:ln>
            </p:spPr>
          </p:sp>
          <p:sp>
            <p:nvSpPr>
              <p:cNvPr id="79933" name="Line 60"/>
              <p:cNvSpPr/>
              <p:nvPr/>
            </p:nvSpPr>
            <p:spPr>
              <a:xfrm rot="-5400000" flipV="1">
                <a:off x="5112" y="1149"/>
                <a:ext cx="0" cy="96"/>
              </a:xfrm>
              <a:prstGeom prst="line">
                <a:avLst/>
              </a:prstGeom>
              <a:ln w="12700" cap="flat" cmpd="sng">
                <a:solidFill>
                  <a:srgbClr val="990000"/>
                </a:solidFill>
                <a:prstDash val="solid"/>
                <a:headEnd type="triangle" w="med" len="med"/>
                <a:tailEnd type="none" w="med" len="med"/>
              </a:ln>
            </p:spPr>
          </p:sp>
          <p:sp>
            <p:nvSpPr>
              <p:cNvPr id="79934" name="Line 61"/>
              <p:cNvSpPr/>
              <p:nvPr/>
            </p:nvSpPr>
            <p:spPr>
              <a:xfrm rot="-5400000" flipV="1">
                <a:off x="4641" y="1440"/>
                <a:ext cx="0" cy="96"/>
              </a:xfrm>
              <a:prstGeom prst="line">
                <a:avLst/>
              </a:prstGeom>
              <a:ln w="12700" cap="flat" cmpd="sng">
                <a:solidFill>
                  <a:srgbClr val="990000"/>
                </a:solidFill>
                <a:prstDash val="solid"/>
                <a:headEnd type="triangle" w="med" len="med"/>
                <a:tailEnd type="none" w="med" len="med"/>
              </a:ln>
            </p:spPr>
          </p:sp>
          <p:sp>
            <p:nvSpPr>
              <p:cNvPr id="79935" name="Line 62"/>
              <p:cNvSpPr/>
              <p:nvPr/>
            </p:nvSpPr>
            <p:spPr>
              <a:xfrm rot="-5400000" flipV="1">
                <a:off x="4245" y="1227"/>
                <a:ext cx="0" cy="96"/>
              </a:xfrm>
              <a:prstGeom prst="line">
                <a:avLst/>
              </a:prstGeom>
              <a:ln w="12700" cap="flat" cmpd="sng">
                <a:solidFill>
                  <a:srgbClr val="990000"/>
                </a:solidFill>
                <a:prstDash val="solid"/>
                <a:headEnd type="triangle" w="med" len="med"/>
                <a:tailEnd type="none" w="med" len="med"/>
              </a:ln>
            </p:spPr>
          </p:sp>
          <p:sp>
            <p:nvSpPr>
              <p:cNvPr id="79936" name="Line 63"/>
              <p:cNvSpPr/>
              <p:nvPr/>
            </p:nvSpPr>
            <p:spPr>
              <a:xfrm rot="-5400000" flipV="1">
                <a:off x="4743" y="1374"/>
                <a:ext cx="0" cy="96"/>
              </a:xfrm>
              <a:prstGeom prst="line">
                <a:avLst/>
              </a:prstGeom>
              <a:ln w="12700" cap="flat" cmpd="sng">
                <a:solidFill>
                  <a:srgbClr val="990000"/>
                </a:solidFill>
                <a:prstDash val="solid"/>
                <a:headEnd type="triangle" w="med" len="med"/>
                <a:tailEnd type="none" w="med" len="med"/>
              </a:ln>
            </p:spPr>
          </p:sp>
          <p:sp>
            <p:nvSpPr>
              <p:cNvPr id="79937" name="Line 64"/>
              <p:cNvSpPr/>
              <p:nvPr/>
            </p:nvSpPr>
            <p:spPr>
              <a:xfrm rot="-5400000" flipV="1">
                <a:off x="4432" y="1441"/>
                <a:ext cx="0" cy="87"/>
              </a:xfrm>
              <a:prstGeom prst="line">
                <a:avLst/>
              </a:prstGeom>
              <a:ln w="12700" cap="flat" cmpd="sng">
                <a:solidFill>
                  <a:srgbClr val="990000"/>
                </a:solidFill>
                <a:prstDash val="solid"/>
                <a:headEnd type="triangle" w="med" len="med"/>
                <a:tailEnd type="none" w="med" len="med"/>
              </a:ln>
            </p:spPr>
          </p:sp>
          <p:sp>
            <p:nvSpPr>
              <p:cNvPr id="79938" name="Line 65"/>
              <p:cNvSpPr/>
              <p:nvPr/>
            </p:nvSpPr>
            <p:spPr>
              <a:xfrm flipV="1">
                <a:off x="5220" y="945"/>
                <a:ext cx="0" cy="117"/>
              </a:xfrm>
              <a:prstGeom prst="line">
                <a:avLst/>
              </a:prstGeom>
              <a:ln w="12700" cap="flat" cmpd="sng">
                <a:solidFill>
                  <a:srgbClr val="A50021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79939" name="Line 66"/>
              <p:cNvSpPr/>
              <p:nvPr/>
            </p:nvSpPr>
            <p:spPr>
              <a:xfrm flipV="1">
                <a:off x="4047" y="897"/>
                <a:ext cx="0" cy="117"/>
              </a:xfrm>
              <a:prstGeom prst="line">
                <a:avLst/>
              </a:prstGeom>
              <a:ln w="12700" cap="flat" cmpd="sng">
                <a:solidFill>
                  <a:srgbClr val="A50021"/>
                </a:solidFill>
                <a:prstDash val="solid"/>
                <a:headEnd type="triangle" w="med" len="med"/>
                <a:tailEnd type="none" w="med" len="med"/>
              </a:ln>
            </p:spPr>
          </p:sp>
        </p:grpSp>
        <p:sp>
          <p:nvSpPr>
            <p:cNvPr id="79901" name="Text Box 67"/>
            <p:cNvSpPr txBox="1"/>
            <p:nvPr/>
          </p:nvSpPr>
          <p:spPr>
            <a:xfrm>
              <a:off x="745" y="1839"/>
              <a:ext cx="4855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eaLnBrk="1" hangingPunct="1"/>
              <a:r>
                <a:rPr lang="zh-CN" altLang="en-US" sz="2400" dirty="0">
                  <a:latin typeface="楷体_GB2312" pitchFamily="49" charset="-122"/>
                  <a:ea typeface="楷体_GB2312" pitchFamily="49" charset="-122"/>
                </a:rPr>
                <a:t>对于任意形状平面载流线圈 ～许多小矩形线圈的组合 </a:t>
              </a:r>
              <a:r>
                <a:rPr lang="en-US" altLang="zh-CN" sz="2400" dirty="0">
                  <a:latin typeface="楷体_GB2312" pitchFamily="49" charset="-122"/>
                  <a:ea typeface="楷体_GB2312" pitchFamily="49" charset="-122"/>
                </a:rPr>
                <a:t>.</a:t>
              </a:r>
              <a:endParaRPr lang="en-US" altLang="zh-CN" sz="2400" dirty="0">
                <a:latin typeface="楷体_GB2312" pitchFamily="49" charset="-122"/>
                <a:ea typeface="楷体_GB2312" pitchFamily="49" charset="-122"/>
              </a:endParaRPr>
            </a:p>
          </p:txBody>
        </p:sp>
      </p:grpSp>
      <p:grpSp>
        <p:nvGrpSpPr>
          <p:cNvPr id="8" name="Group 68"/>
          <p:cNvGrpSpPr/>
          <p:nvPr/>
        </p:nvGrpSpPr>
        <p:grpSpPr>
          <a:xfrm>
            <a:off x="1260475" y="3457575"/>
            <a:ext cx="6700838" cy="1592263"/>
            <a:chOff x="749" y="2160"/>
            <a:chExt cx="4221" cy="1003"/>
          </a:xfrm>
        </p:grpSpPr>
        <p:grpSp>
          <p:nvGrpSpPr>
            <p:cNvPr id="79894" name="Group 69"/>
            <p:cNvGrpSpPr/>
            <p:nvPr/>
          </p:nvGrpSpPr>
          <p:grpSpPr>
            <a:xfrm>
              <a:off x="749" y="2160"/>
              <a:ext cx="4221" cy="313"/>
              <a:chOff x="749" y="2160"/>
              <a:chExt cx="4221" cy="313"/>
            </a:xfrm>
          </p:grpSpPr>
          <p:sp>
            <p:nvSpPr>
              <p:cNvPr id="79898" name="Text Box 70"/>
              <p:cNvSpPr txBox="1"/>
              <p:nvPr/>
            </p:nvSpPr>
            <p:spPr>
              <a:xfrm>
                <a:off x="749" y="2185"/>
                <a:ext cx="2818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 lvl="0" eaLnBrk="1" hangingPunct="1"/>
                <a:r>
                  <a:rPr lang="zh-CN" altLang="en-US" sz="2400" dirty="0">
                    <a:latin typeface="楷体_GB2312" pitchFamily="49" charset="-122"/>
                    <a:ea typeface="楷体_GB2312" pitchFamily="49" charset="-122"/>
                  </a:rPr>
                  <a:t>所以平面载流线圈在均匀磁场中</a:t>
                </a:r>
                <a:endParaRPr lang="zh-CN" altLang="en-US" sz="2400" dirty="0">
                  <a:latin typeface="楷体_GB2312" pitchFamily="49" charset="-122"/>
                  <a:ea typeface="楷体_GB2312" pitchFamily="49" charset="-122"/>
                </a:endParaRPr>
              </a:p>
            </p:txBody>
          </p:sp>
          <p:graphicFrame>
            <p:nvGraphicFramePr>
              <p:cNvPr id="79882" name="Object 71"/>
              <p:cNvGraphicFramePr/>
              <p:nvPr/>
            </p:nvGraphicFramePr>
            <p:xfrm>
              <a:off x="3592" y="2198"/>
              <a:ext cx="587" cy="26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755" name="" r:id="rId10" imgW="583565" imgH="266065" progId="Equation.3">
                      <p:embed/>
                    </p:oleObj>
                  </mc:Choice>
                  <mc:Fallback>
                    <p:oleObj name="" r:id="rId10" imgW="583565" imgH="266065" progId="Equation.3">
                      <p:embed/>
                      <p:pic>
                        <p:nvPicPr>
                          <p:cNvPr id="0" name="图片 3754"/>
                          <p:cNvPicPr/>
                          <p:nvPr/>
                        </p:nvPicPr>
                        <p:blipFill>
                          <a:blip r:embed="rId7"/>
                          <a:stretch>
                            <a:fillRect/>
                          </a:stretch>
                        </p:blipFill>
                        <p:spPr>
                          <a:xfrm>
                            <a:off x="3592" y="2198"/>
                            <a:ext cx="587" cy="266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79899" name="Text Box 72"/>
              <p:cNvSpPr txBox="1"/>
              <p:nvPr/>
            </p:nvSpPr>
            <p:spPr>
              <a:xfrm>
                <a:off x="4275" y="2160"/>
                <a:ext cx="695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 lvl="0" eaLnBrk="1" hangingPunct="1"/>
                <a:r>
                  <a:rPr lang="zh-CN" altLang="en-US" sz="2400" dirty="0">
                    <a:latin typeface="楷体_GB2312" pitchFamily="49" charset="-122"/>
                    <a:ea typeface="楷体_GB2312" pitchFamily="49" charset="-122"/>
                  </a:rPr>
                  <a:t>不平动</a:t>
                </a:r>
                <a:endParaRPr lang="zh-CN" altLang="en-US" sz="2400" dirty="0">
                  <a:latin typeface="楷体_GB2312" pitchFamily="49" charset="-122"/>
                  <a:ea typeface="楷体_GB2312" pitchFamily="49" charset="-122"/>
                </a:endParaRPr>
              </a:p>
            </p:txBody>
          </p:sp>
        </p:grpSp>
        <p:grpSp>
          <p:nvGrpSpPr>
            <p:cNvPr id="79895" name="Group 73"/>
            <p:cNvGrpSpPr/>
            <p:nvPr/>
          </p:nvGrpSpPr>
          <p:grpSpPr>
            <a:xfrm>
              <a:off x="812" y="2519"/>
              <a:ext cx="3868" cy="644"/>
              <a:chOff x="848" y="2528"/>
              <a:chExt cx="3868" cy="644"/>
            </a:xfrm>
          </p:grpSpPr>
          <p:sp>
            <p:nvSpPr>
              <p:cNvPr id="79896" name="Text Box 74"/>
              <p:cNvSpPr txBox="1"/>
              <p:nvPr/>
            </p:nvSpPr>
            <p:spPr>
              <a:xfrm>
                <a:off x="1895" y="2532"/>
                <a:ext cx="2821" cy="63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lvl="0" eaLnBrk="1" hangingPunct="1"/>
                <a:r>
                  <a:rPr lang="zh-CN" altLang="en-US" sz="2000" dirty="0">
                    <a:latin typeface="楷体_GB2312" pitchFamily="49" charset="-122"/>
                    <a:ea typeface="楷体_GB2312" pitchFamily="49" charset="-122"/>
                  </a:rPr>
                  <a:t>转动到  与   同向：稳定平衡</a:t>
                </a:r>
                <a:endParaRPr lang="zh-CN" altLang="en-US" sz="2000" dirty="0">
                  <a:latin typeface="楷体_GB2312" pitchFamily="49" charset="-122"/>
                  <a:ea typeface="楷体_GB2312" pitchFamily="49" charset="-122"/>
                </a:endParaRPr>
              </a:p>
              <a:p>
                <a:pPr lvl="0" eaLnBrk="1" hangingPunct="1"/>
                <a:endParaRPr lang="zh-CN" altLang="en-US" sz="2000" dirty="0">
                  <a:latin typeface="楷体_GB2312" pitchFamily="49" charset="-122"/>
                  <a:ea typeface="楷体_GB2312" pitchFamily="49" charset="-122"/>
                </a:endParaRPr>
              </a:p>
              <a:p>
                <a:pPr lvl="0" eaLnBrk="1" hangingPunct="1"/>
                <a:r>
                  <a:rPr lang="zh-CN" altLang="en-US" sz="2000" dirty="0">
                    <a:latin typeface="楷体_GB2312" pitchFamily="49" charset="-122"/>
                    <a:ea typeface="楷体_GB2312" pitchFamily="49" charset="-122"/>
                  </a:rPr>
                  <a:t>若    与   反向：不稳定平衡 </a:t>
                </a:r>
                <a:r>
                  <a:rPr lang="en-US" altLang="zh-CN" sz="2000" dirty="0">
                    <a:latin typeface="楷体_GB2312" pitchFamily="49" charset="-122"/>
                    <a:ea typeface="楷体_GB2312" pitchFamily="49" charset="-122"/>
                  </a:rPr>
                  <a:t>.</a:t>
                </a:r>
                <a:endParaRPr lang="en-US" altLang="zh-CN" sz="2000" dirty="0">
                  <a:latin typeface="楷体_GB2312" pitchFamily="49" charset="-122"/>
                  <a:ea typeface="楷体_GB2312" pitchFamily="49" charset="-122"/>
                </a:endParaRPr>
              </a:p>
            </p:txBody>
          </p:sp>
          <p:graphicFrame>
            <p:nvGraphicFramePr>
              <p:cNvPr id="79877" name="Object 75"/>
              <p:cNvGraphicFramePr/>
              <p:nvPr/>
            </p:nvGraphicFramePr>
            <p:xfrm>
              <a:off x="848" y="2708"/>
              <a:ext cx="900" cy="29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756" name="" r:id="rId11" imgW="774065" imgH="254000" progId="Equation.3">
                      <p:embed/>
                    </p:oleObj>
                  </mc:Choice>
                  <mc:Fallback>
                    <p:oleObj name="" r:id="rId11" imgW="774065" imgH="254000" progId="Equation.3">
                      <p:embed/>
                      <p:pic>
                        <p:nvPicPr>
                          <p:cNvPr id="0" name="图片 3755"/>
                          <p:cNvPicPr/>
                          <p:nvPr/>
                        </p:nvPicPr>
                        <p:blipFill>
                          <a:blip r:embed="rId5"/>
                          <a:stretch>
                            <a:fillRect/>
                          </a:stretch>
                        </p:blipFill>
                        <p:spPr>
                          <a:xfrm>
                            <a:off x="848" y="2708"/>
                            <a:ext cx="900" cy="294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79897" name="AutoShape 76"/>
              <p:cNvSpPr/>
              <p:nvPr/>
            </p:nvSpPr>
            <p:spPr>
              <a:xfrm>
                <a:off x="1758" y="2637"/>
                <a:ext cx="156" cy="456"/>
              </a:xfrm>
              <a:prstGeom prst="leftBrace">
                <a:avLst>
                  <a:gd name="adj1" fmla="val 24358"/>
                  <a:gd name="adj2" fmla="val 50000"/>
                </a:avLst>
              </a:prstGeom>
              <a:noFill/>
              <a:ln w="28575" cap="flat" cmpd="sng">
                <a:solidFill>
                  <a:srgbClr val="FF33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lvl="0" eaLnBrk="1" hangingPunct="1"/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graphicFrame>
            <p:nvGraphicFramePr>
              <p:cNvPr id="79878" name="Object 77"/>
              <p:cNvGraphicFramePr/>
              <p:nvPr/>
            </p:nvGraphicFramePr>
            <p:xfrm>
              <a:off x="2425" y="2528"/>
              <a:ext cx="240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757" name="" r:id="rId12" imgW="215900" imgH="253365" progId="Equation.3">
                      <p:embed/>
                    </p:oleObj>
                  </mc:Choice>
                  <mc:Fallback>
                    <p:oleObj name="" r:id="rId12" imgW="215900" imgH="253365" progId="Equation.3">
                      <p:embed/>
                      <p:pic>
                        <p:nvPicPr>
                          <p:cNvPr id="0" name="图片 3756"/>
                          <p:cNvPicPr/>
                          <p:nvPr/>
                        </p:nvPicPr>
                        <p:blipFill>
                          <a:blip r:embed="rId3"/>
                          <a:stretch>
                            <a:fillRect/>
                          </a:stretch>
                        </p:blipFill>
                        <p:spPr>
                          <a:xfrm>
                            <a:off x="2425" y="2528"/>
                            <a:ext cx="240" cy="282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9879" name="Object 78"/>
              <p:cNvGraphicFramePr/>
              <p:nvPr/>
            </p:nvGraphicFramePr>
            <p:xfrm>
              <a:off x="2763" y="2532"/>
              <a:ext cx="197" cy="24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758" name="" r:id="rId13" imgW="165100" imgH="203200" progId="Equation.3">
                      <p:embed/>
                    </p:oleObj>
                  </mc:Choice>
                  <mc:Fallback>
                    <p:oleObj name="" r:id="rId13" imgW="165100" imgH="203200" progId="Equation.3">
                      <p:embed/>
                      <p:pic>
                        <p:nvPicPr>
                          <p:cNvPr id="0" name="图片 3757"/>
                          <p:cNvPicPr/>
                          <p:nvPr/>
                        </p:nvPicPr>
                        <p:blipFill>
                          <a:blip r:embed="rId14"/>
                          <a:stretch>
                            <a:fillRect/>
                          </a:stretch>
                        </p:blipFill>
                        <p:spPr>
                          <a:xfrm>
                            <a:off x="2763" y="2532"/>
                            <a:ext cx="197" cy="242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9880" name="Object 79"/>
              <p:cNvGraphicFramePr/>
              <p:nvPr/>
            </p:nvGraphicFramePr>
            <p:xfrm>
              <a:off x="2147" y="2897"/>
              <a:ext cx="234" cy="2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759" name="" r:id="rId15" imgW="215900" imgH="253365" progId="Equation.3">
                      <p:embed/>
                    </p:oleObj>
                  </mc:Choice>
                  <mc:Fallback>
                    <p:oleObj name="" r:id="rId15" imgW="215900" imgH="253365" progId="Equation.3">
                      <p:embed/>
                      <p:pic>
                        <p:nvPicPr>
                          <p:cNvPr id="0" name="图片 3758"/>
                          <p:cNvPicPr/>
                          <p:nvPr/>
                        </p:nvPicPr>
                        <p:blipFill>
                          <a:blip r:embed="rId3"/>
                          <a:stretch>
                            <a:fillRect/>
                          </a:stretch>
                        </p:blipFill>
                        <p:spPr>
                          <a:xfrm>
                            <a:off x="2147" y="2897"/>
                            <a:ext cx="234" cy="275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9881" name="Object 80"/>
              <p:cNvGraphicFramePr/>
              <p:nvPr/>
            </p:nvGraphicFramePr>
            <p:xfrm>
              <a:off x="2635" y="2931"/>
              <a:ext cx="181" cy="22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760" name="" r:id="rId16" imgW="165100" imgH="203200" progId="Equation.3">
                      <p:embed/>
                    </p:oleObj>
                  </mc:Choice>
                  <mc:Fallback>
                    <p:oleObj name="" r:id="rId16" imgW="165100" imgH="203200" progId="Equation.3">
                      <p:embed/>
                      <p:pic>
                        <p:nvPicPr>
                          <p:cNvPr id="0" name="图片 3759"/>
                          <p:cNvPicPr/>
                          <p:nvPr/>
                        </p:nvPicPr>
                        <p:blipFill>
                          <a:blip r:embed="rId14"/>
                          <a:stretch>
                            <a:fillRect/>
                          </a:stretch>
                        </p:blipFill>
                        <p:spPr>
                          <a:xfrm>
                            <a:off x="2635" y="2931"/>
                            <a:ext cx="181" cy="223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11" name="Group 81"/>
          <p:cNvGrpSpPr/>
          <p:nvPr/>
        </p:nvGrpSpPr>
        <p:grpSpPr>
          <a:xfrm>
            <a:off x="1270000" y="5292725"/>
            <a:ext cx="6356350" cy="989013"/>
            <a:chOff x="440" y="3046"/>
            <a:chExt cx="4004" cy="623"/>
          </a:xfrm>
        </p:grpSpPr>
        <p:sp>
          <p:nvSpPr>
            <p:cNvPr id="79891" name="Text Box 82"/>
            <p:cNvSpPr txBox="1"/>
            <p:nvPr/>
          </p:nvSpPr>
          <p:spPr>
            <a:xfrm>
              <a:off x="440" y="3046"/>
              <a:ext cx="1467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lvl="0" eaLnBrk="1" hangingPunct="1"/>
              <a:r>
                <a:rPr lang="zh-CN" altLang="en-US" sz="2400" dirty="0">
                  <a:solidFill>
                    <a:srgbClr val="3333CC"/>
                  </a:solidFill>
                  <a:latin typeface="楷体_GB2312" pitchFamily="49" charset="-122"/>
                  <a:ea typeface="楷体_GB2312" pitchFamily="49" charset="-122"/>
                </a:rPr>
                <a:t>非均匀磁场中：</a:t>
              </a:r>
              <a:endParaRPr lang="zh-CN" altLang="en-US" sz="2400" dirty="0">
                <a:solidFill>
                  <a:srgbClr val="3333CC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  <p:graphicFrame>
          <p:nvGraphicFramePr>
            <p:cNvPr id="79874" name="Object 83"/>
            <p:cNvGraphicFramePr/>
            <p:nvPr/>
          </p:nvGraphicFramePr>
          <p:xfrm>
            <a:off x="1817" y="3057"/>
            <a:ext cx="606" cy="2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61" name="" r:id="rId17" imgW="583565" imgH="266065" progId="Equation.3">
                    <p:embed/>
                  </p:oleObj>
                </mc:Choice>
                <mc:Fallback>
                  <p:oleObj name="" r:id="rId17" imgW="583565" imgH="266065" progId="Equation.3">
                    <p:embed/>
                    <p:pic>
                      <p:nvPicPr>
                        <p:cNvPr id="0" name="图片 3760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1817" y="3057"/>
                          <a:ext cx="606" cy="27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9875" name="Object 84"/>
            <p:cNvGraphicFramePr/>
            <p:nvPr/>
          </p:nvGraphicFramePr>
          <p:xfrm>
            <a:off x="1852" y="3434"/>
            <a:ext cx="553" cy="2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63" name="" r:id="rId19" imgW="621665" imgH="266065" progId="Equation.3">
                    <p:embed/>
                  </p:oleObj>
                </mc:Choice>
                <mc:Fallback>
                  <p:oleObj name="" r:id="rId19" imgW="621665" imgH="266065" progId="Equation.3">
                    <p:embed/>
                    <p:pic>
                      <p:nvPicPr>
                        <p:cNvPr id="0" name="图片 3762"/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1852" y="3434"/>
                          <a:ext cx="553" cy="23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9892" name="AutoShape 85"/>
            <p:cNvSpPr/>
            <p:nvPr/>
          </p:nvSpPr>
          <p:spPr>
            <a:xfrm>
              <a:off x="2508" y="3171"/>
              <a:ext cx="144" cy="411"/>
            </a:xfrm>
            <a:prstGeom prst="rightBrace">
              <a:avLst>
                <a:gd name="adj1" fmla="val 23784"/>
                <a:gd name="adj2" fmla="val 50000"/>
              </a:avLst>
            </a:prstGeom>
            <a:noFill/>
            <a:ln w="28575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9893" name="Text Box 86"/>
            <p:cNvSpPr txBox="1"/>
            <p:nvPr/>
          </p:nvSpPr>
          <p:spPr>
            <a:xfrm>
              <a:off x="2718" y="3108"/>
              <a:ext cx="1726" cy="44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lvl="0" eaLnBrk="1" hangingPunct="1"/>
              <a:r>
                <a:rPr lang="zh-CN" altLang="en-US" sz="2000" dirty="0">
                  <a:latin typeface="楷体_GB2312" pitchFamily="49" charset="-122"/>
                  <a:ea typeface="楷体_GB2312" pitchFamily="49" charset="-122"/>
                </a:rPr>
                <a:t>不但转动，还要平动，</a:t>
              </a:r>
              <a:endParaRPr lang="zh-CN" altLang="en-US" sz="2000" dirty="0">
                <a:latin typeface="楷体_GB2312" pitchFamily="49" charset="-122"/>
                <a:ea typeface="楷体_GB2312" pitchFamily="49" charset="-122"/>
              </a:endParaRPr>
            </a:p>
            <a:p>
              <a:pPr lvl="0" eaLnBrk="1" hangingPunct="1"/>
              <a:r>
                <a:rPr lang="zh-CN" altLang="en-US" sz="2000" dirty="0">
                  <a:latin typeface="楷体_GB2312" pitchFamily="49" charset="-122"/>
                  <a:ea typeface="楷体_GB2312" pitchFamily="49" charset="-122"/>
                </a:rPr>
                <a:t>移向  较强的区域 </a:t>
              </a:r>
              <a:r>
                <a:rPr lang="en-US" altLang="zh-CN" sz="2000" dirty="0">
                  <a:latin typeface="楷体_GB2312" pitchFamily="49" charset="-122"/>
                  <a:ea typeface="楷体_GB2312" pitchFamily="49" charset="-122"/>
                </a:rPr>
                <a:t>.</a:t>
              </a:r>
              <a:endParaRPr lang="en-US" altLang="zh-CN" sz="2000" dirty="0">
                <a:latin typeface="楷体_GB2312" pitchFamily="49" charset="-122"/>
                <a:ea typeface="楷体_GB2312" pitchFamily="49" charset="-122"/>
              </a:endParaRPr>
            </a:p>
          </p:txBody>
        </p:sp>
        <p:graphicFrame>
          <p:nvGraphicFramePr>
            <p:cNvPr id="79876" name="Object 87"/>
            <p:cNvGraphicFramePr/>
            <p:nvPr/>
          </p:nvGraphicFramePr>
          <p:xfrm>
            <a:off x="3091" y="3321"/>
            <a:ext cx="171" cy="2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62" name="" r:id="rId21" imgW="165100" imgH="203200" progId="Equation.3">
                    <p:embed/>
                  </p:oleObj>
                </mc:Choice>
                <mc:Fallback>
                  <p:oleObj name="" r:id="rId21" imgW="165100" imgH="203200" progId="Equation.3">
                    <p:embed/>
                    <p:pic>
                      <p:nvPicPr>
                        <p:cNvPr id="0" name="图片 3761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3091" y="3321"/>
                          <a:ext cx="171" cy="21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62882" name="Rectangle 2"/>
          <p:cNvSpPr/>
          <p:nvPr/>
        </p:nvSpPr>
        <p:spPr>
          <a:xfrm>
            <a:off x="611188" y="5713413"/>
            <a:ext cx="4392612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/>
            <a:r>
              <a:rPr lang="zh-CN" altLang="en-US" sz="2400" dirty="0">
                <a:solidFill>
                  <a:srgbClr val="A50021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在导线移动中，磁力作的功</a:t>
            </a:r>
            <a:endParaRPr lang="en-US" altLang="zh-CN" sz="2400" i="1" dirty="0">
              <a:solidFill>
                <a:srgbClr val="A50021"/>
              </a:solidFill>
              <a:latin typeface="Times New Roman" panose="02020603050405020304" pitchFamily="18" charset="0"/>
              <a:ea typeface="楷体_GB2312" pitchFamily="49" charset="-122"/>
              <a:sym typeface="Symbol" panose="05050102010706020507" pitchFamily="18" charset="2"/>
            </a:endParaRPr>
          </a:p>
        </p:txBody>
      </p:sp>
      <p:sp>
        <p:nvSpPr>
          <p:cNvPr id="80903" name="Rectangle 3"/>
          <p:cNvSpPr/>
          <p:nvPr/>
        </p:nvSpPr>
        <p:spPr>
          <a:xfrm>
            <a:off x="515938" y="1249363"/>
            <a:ext cx="646430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 eaLnBrk="1" hangingPunct="1"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</a:rPr>
              <a:t>、</a:t>
            </a:r>
            <a:r>
              <a:rPr lang="zh-CN" altLang="zh-CN" sz="2400" dirty="0">
                <a:latin typeface="Times New Roman" panose="02020603050405020304" pitchFamily="18" charset="0"/>
                <a:ea typeface="楷体_GB2312" pitchFamily="49" charset="-122"/>
              </a:rPr>
              <a:t>载流导线在均匀</a:t>
            </a: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</a:rPr>
              <a:t>磁场中运动时磁力所作的功</a:t>
            </a:r>
            <a:endParaRPr lang="zh-CN" altLang="zh-CN" sz="2400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pSp>
        <p:nvGrpSpPr>
          <p:cNvPr id="80904" name="Group 4"/>
          <p:cNvGrpSpPr/>
          <p:nvPr/>
        </p:nvGrpSpPr>
        <p:grpSpPr>
          <a:xfrm>
            <a:off x="3660775" y="1941513"/>
            <a:ext cx="2819400" cy="1676400"/>
            <a:chOff x="3792" y="1584"/>
            <a:chExt cx="1776" cy="1056"/>
          </a:xfrm>
        </p:grpSpPr>
        <p:sp>
          <p:nvSpPr>
            <p:cNvPr id="80937" name="Oval 5"/>
            <p:cNvSpPr/>
            <p:nvPr/>
          </p:nvSpPr>
          <p:spPr>
            <a:xfrm>
              <a:off x="3792" y="1584"/>
              <a:ext cx="48" cy="48"/>
            </a:xfrm>
            <a:prstGeom prst="ellipse">
              <a:avLst/>
            </a:prstGeom>
            <a:solidFill>
              <a:schemeClr val="bg2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0938" name="Oval 6"/>
            <p:cNvSpPr/>
            <p:nvPr/>
          </p:nvSpPr>
          <p:spPr>
            <a:xfrm>
              <a:off x="3792" y="1920"/>
              <a:ext cx="48" cy="48"/>
            </a:xfrm>
            <a:prstGeom prst="ellipse">
              <a:avLst/>
            </a:prstGeom>
            <a:solidFill>
              <a:schemeClr val="bg2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0939" name="Oval 7"/>
            <p:cNvSpPr/>
            <p:nvPr/>
          </p:nvSpPr>
          <p:spPr>
            <a:xfrm>
              <a:off x="3792" y="2256"/>
              <a:ext cx="48" cy="48"/>
            </a:xfrm>
            <a:prstGeom prst="ellipse">
              <a:avLst/>
            </a:prstGeom>
            <a:solidFill>
              <a:schemeClr val="bg2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0940" name="Oval 8"/>
            <p:cNvSpPr/>
            <p:nvPr/>
          </p:nvSpPr>
          <p:spPr>
            <a:xfrm>
              <a:off x="3792" y="2592"/>
              <a:ext cx="48" cy="48"/>
            </a:xfrm>
            <a:prstGeom prst="ellipse">
              <a:avLst/>
            </a:prstGeom>
            <a:solidFill>
              <a:schemeClr val="bg2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0941" name="Oval 9"/>
            <p:cNvSpPr/>
            <p:nvPr/>
          </p:nvSpPr>
          <p:spPr>
            <a:xfrm>
              <a:off x="4128" y="1584"/>
              <a:ext cx="48" cy="48"/>
            </a:xfrm>
            <a:prstGeom prst="ellipse">
              <a:avLst/>
            </a:prstGeom>
            <a:solidFill>
              <a:schemeClr val="bg2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0942" name="Oval 10"/>
            <p:cNvSpPr/>
            <p:nvPr/>
          </p:nvSpPr>
          <p:spPr>
            <a:xfrm>
              <a:off x="4128" y="1920"/>
              <a:ext cx="48" cy="48"/>
            </a:xfrm>
            <a:prstGeom prst="ellipse">
              <a:avLst/>
            </a:prstGeom>
            <a:solidFill>
              <a:schemeClr val="bg2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0943" name="Oval 11"/>
            <p:cNvSpPr/>
            <p:nvPr/>
          </p:nvSpPr>
          <p:spPr>
            <a:xfrm>
              <a:off x="4128" y="2256"/>
              <a:ext cx="48" cy="48"/>
            </a:xfrm>
            <a:prstGeom prst="ellipse">
              <a:avLst/>
            </a:prstGeom>
            <a:solidFill>
              <a:schemeClr val="bg2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0944" name="Oval 12"/>
            <p:cNvSpPr/>
            <p:nvPr/>
          </p:nvSpPr>
          <p:spPr>
            <a:xfrm>
              <a:off x="4128" y="2592"/>
              <a:ext cx="48" cy="48"/>
            </a:xfrm>
            <a:prstGeom prst="ellipse">
              <a:avLst/>
            </a:prstGeom>
            <a:solidFill>
              <a:schemeClr val="bg2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0945" name="Oval 13"/>
            <p:cNvSpPr/>
            <p:nvPr/>
          </p:nvSpPr>
          <p:spPr>
            <a:xfrm>
              <a:off x="4512" y="1584"/>
              <a:ext cx="48" cy="48"/>
            </a:xfrm>
            <a:prstGeom prst="ellipse">
              <a:avLst/>
            </a:prstGeom>
            <a:solidFill>
              <a:schemeClr val="bg2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0946" name="Oval 14"/>
            <p:cNvSpPr/>
            <p:nvPr/>
          </p:nvSpPr>
          <p:spPr>
            <a:xfrm>
              <a:off x="4512" y="1920"/>
              <a:ext cx="48" cy="48"/>
            </a:xfrm>
            <a:prstGeom prst="ellipse">
              <a:avLst/>
            </a:prstGeom>
            <a:solidFill>
              <a:schemeClr val="bg2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0947" name="Oval 15"/>
            <p:cNvSpPr/>
            <p:nvPr/>
          </p:nvSpPr>
          <p:spPr>
            <a:xfrm>
              <a:off x="4512" y="2256"/>
              <a:ext cx="48" cy="48"/>
            </a:xfrm>
            <a:prstGeom prst="ellipse">
              <a:avLst/>
            </a:prstGeom>
            <a:solidFill>
              <a:schemeClr val="bg2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0948" name="Oval 16"/>
            <p:cNvSpPr/>
            <p:nvPr/>
          </p:nvSpPr>
          <p:spPr>
            <a:xfrm>
              <a:off x="4512" y="2592"/>
              <a:ext cx="48" cy="48"/>
            </a:xfrm>
            <a:prstGeom prst="ellipse">
              <a:avLst/>
            </a:prstGeom>
            <a:solidFill>
              <a:schemeClr val="bg2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0949" name="Oval 17"/>
            <p:cNvSpPr/>
            <p:nvPr/>
          </p:nvSpPr>
          <p:spPr>
            <a:xfrm>
              <a:off x="4848" y="1584"/>
              <a:ext cx="48" cy="48"/>
            </a:xfrm>
            <a:prstGeom prst="ellipse">
              <a:avLst/>
            </a:prstGeom>
            <a:solidFill>
              <a:schemeClr val="bg2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0950" name="Oval 18"/>
            <p:cNvSpPr/>
            <p:nvPr/>
          </p:nvSpPr>
          <p:spPr>
            <a:xfrm>
              <a:off x="4848" y="1920"/>
              <a:ext cx="48" cy="48"/>
            </a:xfrm>
            <a:prstGeom prst="ellipse">
              <a:avLst/>
            </a:prstGeom>
            <a:solidFill>
              <a:schemeClr val="bg2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0951" name="Oval 19"/>
            <p:cNvSpPr/>
            <p:nvPr/>
          </p:nvSpPr>
          <p:spPr>
            <a:xfrm>
              <a:off x="4848" y="2256"/>
              <a:ext cx="48" cy="48"/>
            </a:xfrm>
            <a:prstGeom prst="ellipse">
              <a:avLst/>
            </a:prstGeom>
            <a:solidFill>
              <a:schemeClr val="bg2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0952" name="Oval 20"/>
            <p:cNvSpPr/>
            <p:nvPr/>
          </p:nvSpPr>
          <p:spPr>
            <a:xfrm>
              <a:off x="4848" y="2592"/>
              <a:ext cx="48" cy="48"/>
            </a:xfrm>
            <a:prstGeom prst="ellipse">
              <a:avLst/>
            </a:prstGeom>
            <a:solidFill>
              <a:schemeClr val="bg2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0953" name="Oval 21"/>
            <p:cNvSpPr/>
            <p:nvPr/>
          </p:nvSpPr>
          <p:spPr>
            <a:xfrm>
              <a:off x="5184" y="1584"/>
              <a:ext cx="48" cy="48"/>
            </a:xfrm>
            <a:prstGeom prst="ellipse">
              <a:avLst/>
            </a:prstGeom>
            <a:solidFill>
              <a:schemeClr val="bg2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0954" name="Oval 22"/>
            <p:cNvSpPr/>
            <p:nvPr/>
          </p:nvSpPr>
          <p:spPr>
            <a:xfrm>
              <a:off x="5184" y="1920"/>
              <a:ext cx="48" cy="48"/>
            </a:xfrm>
            <a:prstGeom prst="ellipse">
              <a:avLst/>
            </a:prstGeom>
            <a:solidFill>
              <a:schemeClr val="bg2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0955" name="Oval 23"/>
            <p:cNvSpPr/>
            <p:nvPr/>
          </p:nvSpPr>
          <p:spPr>
            <a:xfrm>
              <a:off x="5184" y="2256"/>
              <a:ext cx="48" cy="48"/>
            </a:xfrm>
            <a:prstGeom prst="ellipse">
              <a:avLst/>
            </a:prstGeom>
            <a:solidFill>
              <a:schemeClr val="bg2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0956" name="Oval 24"/>
            <p:cNvSpPr/>
            <p:nvPr/>
          </p:nvSpPr>
          <p:spPr>
            <a:xfrm>
              <a:off x="5184" y="2592"/>
              <a:ext cx="48" cy="48"/>
            </a:xfrm>
            <a:prstGeom prst="ellipse">
              <a:avLst/>
            </a:prstGeom>
            <a:solidFill>
              <a:schemeClr val="bg2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0957" name="Oval 25"/>
            <p:cNvSpPr/>
            <p:nvPr/>
          </p:nvSpPr>
          <p:spPr>
            <a:xfrm>
              <a:off x="5520" y="1584"/>
              <a:ext cx="48" cy="48"/>
            </a:xfrm>
            <a:prstGeom prst="ellipse">
              <a:avLst/>
            </a:prstGeom>
            <a:solidFill>
              <a:schemeClr val="bg2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0958" name="Oval 26"/>
            <p:cNvSpPr/>
            <p:nvPr/>
          </p:nvSpPr>
          <p:spPr>
            <a:xfrm>
              <a:off x="5520" y="1920"/>
              <a:ext cx="48" cy="48"/>
            </a:xfrm>
            <a:prstGeom prst="ellipse">
              <a:avLst/>
            </a:prstGeom>
            <a:solidFill>
              <a:schemeClr val="bg2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0959" name="Oval 27"/>
            <p:cNvSpPr/>
            <p:nvPr/>
          </p:nvSpPr>
          <p:spPr>
            <a:xfrm>
              <a:off x="5520" y="2256"/>
              <a:ext cx="48" cy="48"/>
            </a:xfrm>
            <a:prstGeom prst="ellipse">
              <a:avLst/>
            </a:prstGeom>
            <a:solidFill>
              <a:schemeClr val="bg2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0960" name="Oval 28"/>
            <p:cNvSpPr/>
            <p:nvPr/>
          </p:nvSpPr>
          <p:spPr>
            <a:xfrm>
              <a:off x="5520" y="2592"/>
              <a:ext cx="48" cy="48"/>
            </a:xfrm>
            <a:prstGeom prst="ellipse">
              <a:avLst/>
            </a:prstGeom>
            <a:solidFill>
              <a:schemeClr val="bg2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aphicFrame>
        <p:nvGraphicFramePr>
          <p:cNvPr id="80898" name="Object 29"/>
          <p:cNvGraphicFramePr/>
          <p:nvPr/>
        </p:nvGraphicFramePr>
        <p:xfrm>
          <a:off x="6115050" y="2017713"/>
          <a:ext cx="36512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64" name="" r:id="rId1" imgW="152400" imgH="190500" progId="Equation.3">
                  <p:embed/>
                </p:oleObj>
              </mc:Choice>
              <mc:Fallback>
                <p:oleObj name="" r:id="rId1" imgW="152400" imgH="190500" progId="Equation.3">
                  <p:embed/>
                  <p:pic>
                    <p:nvPicPr>
                      <p:cNvPr id="0" name="图片 376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115050" y="2017713"/>
                        <a:ext cx="365125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0905" name="Group 30"/>
          <p:cNvGrpSpPr/>
          <p:nvPr/>
        </p:nvGrpSpPr>
        <p:grpSpPr>
          <a:xfrm>
            <a:off x="3625850" y="1708150"/>
            <a:ext cx="2590800" cy="2016125"/>
            <a:chOff x="1152" y="272"/>
            <a:chExt cx="1632" cy="1270"/>
          </a:xfrm>
        </p:grpSpPr>
        <p:sp>
          <p:nvSpPr>
            <p:cNvPr id="80925" name="Rectangle 31"/>
            <p:cNvSpPr/>
            <p:nvPr/>
          </p:nvSpPr>
          <p:spPr>
            <a:xfrm>
              <a:off x="2509" y="787"/>
              <a:ext cx="169" cy="288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>
              <a:spAutoFit/>
            </a:bodyPr>
            <a:p>
              <a:pPr lvl="0" eaLnBrk="1" hangingPunct="1"/>
              <a:r>
                <a:rPr lang="en-US" altLang="zh-CN" sz="2400" i="1" dirty="0">
                  <a:latin typeface="Times New Roman" panose="02020603050405020304" pitchFamily="18" charset="0"/>
                  <a:ea typeface="仿宋_GB2312" pitchFamily="49" charset="-122"/>
                </a:rPr>
                <a:t>l</a:t>
              </a:r>
              <a:endParaRPr lang="en-US" altLang="zh-CN" sz="2400" i="1" baseline="-25000" dirty="0"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80926" name="Line 32"/>
            <p:cNvSpPr/>
            <p:nvPr/>
          </p:nvSpPr>
          <p:spPr>
            <a:xfrm>
              <a:off x="2526" y="544"/>
              <a:ext cx="258" cy="0"/>
            </a:xfrm>
            <a:prstGeom prst="line">
              <a:avLst/>
            </a:prstGeom>
            <a:ln w="63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0927" name="Line 33"/>
            <p:cNvSpPr/>
            <p:nvPr/>
          </p:nvSpPr>
          <p:spPr>
            <a:xfrm flipV="1">
              <a:off x="2612" y="544"/>
              <a:ext cx="1" cy="274"/>
            </a:xfrm>
            <a:prstGeom prst="line">
              <a:avLst/>
            </a:prstGeom>
            <a:ln w="635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80928" name="Freeform 34"/>
            <p:cNvSpPr/>
            <p:nvPr/>
          </p:nvSpPr>
          <p:spPr>
            <a:xfrm>
              <a:off x="1199" y="537"/>
              <a:ext cx="1295" cy="373"/>
            </a:xfrm>
            <a:custGeom>
              <a:avLst/>
              <a:gdLst>
                <a:gd name="txL" fmla="*/ 0 w 1448"/>
                <a:gd name="txT" fmla="*/ 0 h 392"/>
                <a:gd name="txR" fmla="*/ 1448 w 1448"/>
                <a:gd name="txB" fmla="*/ 392 h 392"/>
              </a:gdLst>
              <a:ahLst/>
              <a:cxnLst>
                <a:cxn ang="0">
                  <a:pos x="4" y="306"/>
                </a:cxn>
                <a:cxn ang="0">
                  <a:pos x="4" y="156"/>
                </a:cxn>
                <a:cxn ang="0">
                  <a:pos x="32" y="44"/>
                </a:cxn>
                <a:cxn ang="0">
                  <a:pos x="142" y="8"/>
                </a:cxn>
                <a:cxn ang="0">
                  <a:pos x="279" y="8"/>
                </a:cxn>
                <a:cxn ang="0">
                  <a:pos x="361" y="8"/>
                </a:cxn>
                <a:cxn ang="0">
                  <a:pos x="829" y="8"/>
                </a:cxn>
              </a:cxnLst>
              <a:rect l="txL" t="txT" r="txR" b="txB"/>
              <a:pathLst>
                <a:path w="1448" h="392">
                  <a:moveTo>
                    <a:pt x="8" y="392"/>
                  </a:moveTo>
                  <a:cubicBezTo>
                    <a:pt x="4" y="324"/>
                    <a:pt x="0" y="256"/>
                    <a:pt x="8" y="200"/>
                  </a:cubicBezTo>
                  <a:cubicBezTo>
                    <a:pt x="16" y="144"/>
                    <a:pt x="16" y="88"/>
                    <a:pt x="56" y="56"/>
                  </a:cubicBezTo>
                  <a:cubicBezTo>
                    <a:pt x="96" y="24"/>
                    <a:pt x="176" y="16"/>
                    <a:pt x="248" y="8"/>
                  </a:cubicBezTo>
                  <a:cubicBezTo>
                    <a:pt x="320" y="0"/>
                    <a:pt x="424" y="8"/>
                    <a:pt x="488" y="8"/>
                  </a:cubicBezTo>
                  <a:cubicBezTo>
                    <a:pt x="552" y="8"/>
                    <a:pt x="472" y="8"/>
                    <a:pt x="632" y="8"/>
                  </a:cubicBezTo>
                  <a:cubicBezTo>
                    <a:pt x="792" y="8"/>
                    <a:pt x="1120" y="8"/>
                    <a:pt x="1448" y="8"/>
                  </a:cubicBezTo>
                </a:path>
              </a:pathLst>
            </a:custGeom>
            <a:noFill/>
            <a:ln w="38100" cap="flat" cmpd="sng">
              <a:solidFill>
                <a:srgbClr val="00808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0929" name="Line 35"/>
            <p:cNvSpPr/>
            <p:nvPr/>
          </p:nvSpPr>
          <p:spPr>
            <a:xfrm flipH="1">
              <a:off x="1624" y="1275"/>
              <a:ext cx="816" cy="0"/>
            </a:xfrm>
            <a:prstGeom prst="line">
              <a:avLst/>
            </a:prstGeom>
            <a:ln w="38100" cap="flat" cmpd="sng">
              <a:solidFill>
                <a:srgbClr val="00808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0930" name="Line 36"/>
            <p:cNvSpPr/>
            <p:nvPr/>
          </p:nvSpPr>
          <p:spPr>
            <a:xfrm flipV="1">
              <a:off x="1624" y="1092"/>
              <a:ext cx="0" cy="32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0931" name="Line 37"/>
            <p:cNvSpPr/>
            <p:nvPr/>
          </p:nvSpPr>
          <p:spPr>
            <a:xfrm flipV="1">
              <a:off x="1539" y="1184"/>
              <a:ext cx="0" cy="137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0932" name="Freeform 38"/>
            <p:cNvSpPr/>
            <p:nvPr/>
          </p:nvSpPr>
          <p:spPr>
            <a:xfrm flipV="1">
              <a:off x="1202" y="902"/>
              <a:ext cx="337" cy="373"/>
            </a:xfrm>
            <a:custGeom>
              <a:avLst/>
              <a:gdLst>
                <a:gd name="txL" fmla="*/ 0 w 1448"/>
                <a:gd name="txT" fmla="*/ 0 h 392"/>
                <a:gd name="txR" fmla="*/ 1448 w 1448"/>
                <a:gd name="txB" fmla="*/ 392 h 392"/>
              </a:gdLst>
              <a:ahLst/>
              <a:cxnLst>
                <a:cxn ang="0">
                  <a:pos x="0" y="306"/>
                </a:cxn>
                <a:cxn ang="0">
                  <a:pos x="0" y="156"/>
                </a:cxn>
                <a:cxn ang="0">
                  <a:pos x="0" y="44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1" y="8"/>
                </a:cxn>
              </a:cxnLst>
              <a:rect l="txL" t="txT" r="txR" b="txB"/>
              <a:pathLst>
                <a:path w="1448" h="392">
                  <a:moveTo>
                    <a:pt x="8" y="392"/>
                  </a:moveTo>
                  <a:cubicBezTo>
                    <a:pt x="4" y="324"/>
                    <a:pt x="0" y="256"/>
                    <a:pt x="8" y="200"/>
                  </a:cubicBezTo>
                  <a:cubicBezTo>
                    <a:pt x="16" y="144"/>
                    <a:pt x="16" y="88"/>
                    <a:pt x="56" y="56"/>
                  </a:cubicBezTo>
                  <a:cubicBezTo>
                    <a:pt x="96" y="24"/>
                    <a:pt x="176" y="16"/>
                    <a:pt x="248" y="8"/>
                  </a:cubicBezTo>
                  <a:cubicBezTo>
                    <a:pt x="320" y="0"/>
                    <a:pt x="424" y="8"/>
                    <a:pt x="488" y="8"/>
                  </a:cubicBezTo>
                  <a:cubicBezTo>
                    <a:pt x="552" y="8"/>
                    <a:pt x="472" y="8"/>
                    <a:pt x="632" y="8"/>
                  </a:cubicBezTo>
                  <a:cubicBezTo>
                    <a:pt x="792" y="8"/>
                    <a:pt x="1120" y="8"/>
                    <a:pt x="1448" y="8"/>
                  </a:cubicBezTo>
                </a:path>
              </a:pathLst>
            </a:custGeom>
            <a:noFill/>
            <a:ln w="38100" cap="flat" cmpd="sng">
              <a:solidFill>
                <a:srgbClr val="00808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0933" name="Rectangle 39"/>
            <p:cNvSpPr/>
            <p:nvPr/>
          </p:nvSpPr>
          <p:spPr>
            <a:xfrm>
              <a:off x="1152" y="1254"/>
              <a:ext cx="24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lvl="0" eaLnBrk="1" hangingPunct="1"/>
              <a:r>
                <a:rPr lang="en-US" altLang="zh-CN" sz="2400" i="1" dirty="0">
                  <a:latin typeface="Times New Roman" panose="02020603050405020304" pitchFamily="18" charset="0"/>
                  <a:ea typeface="仿宋_GB2312" pitchFamily="49" charset="-122"/>
                </a:rPr>
                <a:t>C</a:t>
              </a:r>
              <a:endParaRPr lang="en-US" altLang="zh-CN" sz="2400" i="1" baseline="-25000" dirty="0"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80934" name="Rectangle 40"/>
            <p:cNvSpPr/>
            <p:nvPr/>
          </p:nvSpPr>
          <p:spPr>
            <a:xfrm>
              <a:off x="1152" y="272"/>
              <a:ext cx="255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lvl="0" eaLnBrk="1" hangingPunct="1"/>
              <a:r>
                <a:rPr lang="en-US" altLang="zh-CN" sz="2400" i="1" dirty="0">
                  <a:latin typeface="Times New Roman" panose="02020603050405020304" pitchFamily="18" charset="0"/>
                  <a:ea typeface="仿宋_GB2312" pitchFamily="49" charset="-122"/>
                </a:rPr>
                <a:t>D</a:t>
              </a:r>
              <a:endParaRPr lang="en-US" altLang="zh-CN" sz="2400" i="1" baseline="-25000" dirty="0"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80935" name="Line 41"/>
            <p:cNvSpPr/>
            <p:nvPr/>
          </p:nvSpPr>
          <p:spPr>
            <a:xfrm>
              <a:off x="2526" y="1275"/>
              <a:ext cx="258" cy="0"/>
            </a:xfrm>
            <a:prstGeom prst="line">
              <a:avLst/>
            </a:prstGeom>
            <a:ln w="63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0936" name="Line 42"/>
            <p:cNvSpPr/>
            <p:nvPr/>
          </p:nvSpPr>
          <p:spPr>
            <a:xfrm flipV="1">
              <a:off x="2612" y="1001"/>
              <a:ext cx="1" cy="274"/>
            </a:xfrm>
            <a:prstGeom prst="line">
              <a:avLst/>
            </a:prstGeom>
            <a:ln w="6350" cap="flat" cmpd="sng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</p:sp>
      </p:grpSp>
      <p:grpSp>
        <p:nvGrpSpPr>
          <p:cNvPr id="80906" name="Group 43"/>
          <p:cNvGrpSpPr/>
          <p:nvPr/>
        </p:nvGrpSpPr>
        <p:grpSpPr>
          <a:xfrm>
            <a:off x="4837113" y="1597025"/>
            <a:ext cx="585787" cy="2286000"/>
            <a:chOff x="2256" y="1280"/>
            <a:chExt cx="369" cy="1440"/>
          </a:xfrm>
        </p:grpSpPr>
        <p:sp>
          <p:nvSpPr>
            <p:cNvPr id="80921" name="Freeform 44"/>
            <p:cNvSpPr/>
            <p:nvPr/>
          </p:nvSpPr>
          <p:spPr>
            <a:xfrm>
              <a:off x="2256" y="1536"/>
              <a:ext cx="144" cy="488"/>
            </a:xfrm>
            <a:custGeom>
              <a:avLst/>
              <a:gdLst>
                <a:gd name="txL" fmla="*/ 0 w 152"/>
                <a:gd name="txT" fmla="*/ 0 h 440"/>
                <a:gd name="txR" fmla="*/ 152 w 152"/>
                <a:gd name="txB" fmla="*/ 440 h 440"/>
              </a:gdLst>
              <a:ahLst/>
              <a:cxnLst>
                <a:cxn ang="0">
                  <a:pos x="0" y="94"/>
                </a:cxn>
                <a:cxn ang="0">
                  <a:pos x="37" y="13"/>
                </a:cxn>
                <a:cxn ang="0">
                  <a:pos x="73" y="13"/>
                </a:cxn>
                <a:cxn ang="0">
                  <a:pos x="110" y="94"/>
                </a:cxn>
                <a:cxn ang="0">
                  <a:pos x="110" y="336"/>
                </a:cxn>
                <a:cxn ang="0">
                  <a:pos x="110" y="738"/>
                </a:cxn>
              </a:cxnLst>
              <a:rect l="txL" t="txT" r="txR" b="txB"/>
              <a:pathLst>
                <a:path w="152" h="440">
                  <a:moveTo>
                    <a:pt x="0" y="56"/>
                  </a:moveTo>
                  <a:cubicBezTo>
                    <a:pt x="16" y="36"/>
                    <a:pt x="32" y="16"/>
                    <a:pt x="48" y="8"/>
                  </a:cubicBezTo>
                  <a:cubicBezTo>
                    <a:pt x="64" y="0"/>
                    <a:pt x="80" y="0"/>
                    <a:pt x="96" y="8"/>
                  </a:cubicBezTo>
                  <a:cubicBezTo>
                    <a:pt x="112" y="16"/>
                    <a:pt x="136" y="24"/>
                    <a:pt x="144" y="56"/>
                  </a:cubicBezTo>
                  <a:cubicBezTo>
                    <a:pt x="152" y="88"/>
                    <a:pt x="144" y="136"/>
                    <a:pt x="144" y="200"/>
                  </a:cubicBezTo>
                  <a:cubicBezTo>
                    <a:pt x="144" y="264"/>
                    <a:pt x="144" y="400"/>
                    <a:pt x="144" y="440"/>
                  </a:cubicBezTo>
                </a:path>
              </a:pathLst>
            </a:custGeom>
            <a:noFill/>
            <a:ln w="38100" cap="flat" cmpd="sng">
              <a:solidFill>
                <a:srgbClr val="00808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0922" name="Freeform 45"/>
            <p:cNvSpPr/>
            <p:nvPr/>
          </p:nvSpPr>
          <p:spPr>
            <a:xfrm flipH="1" flipV="1">
              <a:off x="2384" y="2016"/>
              <a:ext cx="152" cy="440"/>
            </a:xfrm>
            <a:custGeom>
              <a:avLst/>
              <a:gdLst>
                <a:gd name="txL" fmla="*/ 0 w 152"/>
                <a:gd name="txT" fmla="*/ 0 h 440"/>
                <a:gd name="txR" fmla="*/ 152 w 152"/>
                <a:gd name="txB" fmla="*/ 440 h 440"/>
              </a:gdLst>
              <a:ahLst/>
              <a:cxnLst>
                <a:cxn ang="0">
                  <a:pos x="0" y="56"/>
                </a:cxn>
                <a:cxn ang="0">
                  <a:pos x="48" y="8"/>
                </a:cxn>
                <a:cxn ang="0">
                  <a:pos x="96" y="8"/>
                </a:cxn>
                <a:cxn ang="0">
                  <a:pos x="144" y="56"/>
                </a:cxn>
                <a:cxn ang="0">
                  <a:pos x="144" y="200"/>
                </a:cxn>
                <a:cxn ang="0">
                  <a:pos x="144" y="440"/>
                </a:cxn>
              </a:cxnLst>
              <a:rect l="txL" t="txT" r="txR" b="txB"/>
              <a:pathLst>
                <a:path w="152" h="440">
                  <a:moveTo>
                    <a:pt x="0" y="56"/>
                  </a:moveTo>
                  <a:cubicBezTo>
                    <a:pt x="16" y="36"/>
                    <a:pt x="32" y="16"/>
                    <a:pt x="48" y="8"/>
                  </a:cubicBezTo>
                  <a:cubicBezTo>
                    <a:pt x="64" y="0"/>
                    <a:pt x="80" y="0"/>
                    <a:pt x="96" y="8"/>
                  </a:cubicBezTo>
                  <a:cubicBezTo>
                    <a:pt x="112" y="16"/>
                    <a:pt x="136" y="24"/>
                    <a:pt x="144" y="56"/>
                  </a:cubicBezTo>
                  <a:cubicBezTo>
                    <a:pt x="152" y="88"/>
                    <a:pt x="144" y="136"/>
                    <a:pt x="144" y="200"/>
                  </a:cubicBezTo>
                  <a:cubicBezTo>
                    <a:pt x="144" y="264"/>
                    <a:pt x="144" y="400"/>
                    <a:pt x="144" y="440"/>
                  </a:cubicBezTo>
                </a:path>
              </a:pathLst>
            </a:custGeom>
            <a:noFill/>
            <a:ln w="38100" cap="flat" cmpd="sng">
              <a:solidFill>
                <a:srgbClr val="00808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0923" name="Rectangle 46"/>
            <p:cNvSpPr/>
            <p:nvPr/>
          </p:nvSpPr>
          <p:spPr>
            <a:xfrm>
              <a:off x="2296" y="1280"/>
              <a:ext cx="233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lvl="0" eaLnBrk="1" hangingPunct="1"/>
              <a:r>
                <a:rPr lang="en-US" altLang="zh-CN" sz="2400" i="1" dirty="0">
                  <a:latin typeface="Times New Roman" panose="02020603050405020304" pitchFamily="18" charset="0"/>
                  <a:ea typeface="仿宋_GB2312" pitchFamily="49" charset="-122"/>
                </a:rPr>
                <a:t>A</a:t>
              </a:r>
              <a:endParaRPr lang="en-US" altLang="zh-CN" sz="2400" i="1" baseline="-25000" dirty="0"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80924" name="Rectangle 47"/>
            <p:cNvSpPr/>
            <p:nvPr/>
          </p:nvSpPr>
          <p:spPr>
            <a:xfrm>
              <a:off x="2392" y="2432"/>
              <a:ext cx="233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lvl="0" eaLnBrk="1" hangingPunct="1"/>
              <a:r>
                <a:rPr lang="en-US" altLang="zh-CN" sz="2400" i="1" dirty="0">
                  <a:latin typeface="Times New Roman" panose="02020603050405020304" pitchFamily="18" charset="0"/>
                  <a:ea typeface="仿宋_GB2312" pitchFamily="49" charset="-122"/>
                </a:rPr>
                <a:t>B</a:t>
              </a:r>
              <a:endParaRPr lang="en-US" altLang="zh-CN" sz="2400" i="1" baseline="-25000" dirty="0"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</p:grpSp>
      <p:sp>
        <p:nvSpPr>
          <p:cNvPr id="80907" name="Line 48"/>
          <p:cNvSpPr/>
          <p:nvPr/>
        </p:nvSpPr>
        <p:spPr>
          <a:xfrm flipV="1">
            <a:off x="5032375" y="2474913"/>
            <a:ext cx="0" cy="633412"/>
          </a:xfrm>
          <a:prstGeom prst="line">
            <a:avLst/>
          </a:prstGeom>
          <a:ln w="28575" cap="flat" cmpd="sng">
            <a:solidFill>
              <a:srgbClr val="A5002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80908" name="Rectangle 49"/>
          <p:cNvSpPr/>
          <p:nvPr/>
        </p:nvSpPr>
        <p:spPr>
          <a:xfrm>
            <a:off x="3203575" y="2525713"/>
            <a:ext cx="3619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 eaLnBrk="1" hangingPunct="1"/>
            <a:r>
              <a:rPr lang="zh-CN" altLang="en-US" sz="2400" i="1" dirty="0"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ea typeface="仿宋_GB2312" pitchFamily="49" charset="-122"/>
              </a:rPr>
              <a:t>I</a:t>
            </a:r>
            <a:endParaRPr lang="en-US" altLang="zh-CN" sz="2400" i="1" baseline="-25000" dirty="0"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80909" name="Line 50"/>
          <p:cNvSpPr/>
          <p:nvPr/>
        </p:nvSpPr>
        <p:spPr>
          <a:xfrm flipV="1">
            <a:off x="3695700" y="2398713"/>
            <a:ext cx="1588" cy="633412"/>
          </a:xfrm>
          <a:prstGeom prst="line">
            <a:avLst/>
          </a:prstGeom>
          <a:ln w="28575" cap="flat" cmpd="sng">
            <a:solidFill>
              <a:srgbClr val="A50021"/>
            </a:solidFill>
            <a:prstDash val="solid"/>
            <a:headEnd type="triangle" w="med" len="med"/>
            <a:tailEnd type="none" w="med" len="med"/>
          </a:ln>
        </p:spPr>
      </p:sp>
      <p:grpSp>
        <p:nvGrpSpPr>
          <p:cNvPr id="80910" name="Group 51"/>
          <p:cNvGrpSpPr/>
          <p:nvPr/>
        </p:nvGrpSpPr>
        <p:grpSpPr>
          <a:xfrm>
            <a:off x="5040313" y="2759075"/>
            <a:ext cx="533400" cy="533400"/>
            <a:chOff x="1872" y="3072"/>
            <a:chExt cx="336" cy="336"/>
          </a:xfrm>
        </p:grpSpPr>
        <p:sp>
          <p:nvSpPr>
            <p:cNvPr id="80919" name="Line 52"/>
            <p:cNvSpPr/>
            <p:nvPr/>
          </p:nvSpPr>
          <p:spPr>
            <a:xfrm>
              <a:off x="1872" y="3072"/>
              <a:ext cx="336" cy="0"/>
            </a:xfrm>
            <a:prstGeom prst="line">
              <a:avLst/>
            </a:prstGeom>
            <a:ln w="38100" cap="flat" cmpd="sng">
              <a:solidFill>
                <a:srgbClr val="00808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80920" name="Rectangle 53"/>
            <p:cNvSpPr/>
            <p:nvPr/>
          </p:nvSpPr>
          <p:spPr>
            <a:xfrm>
              <a:off x="1872" y="3120"/>
              <a:ext cx="233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lvl="0" eaLnBrk="1" hangingPunct="1"/>
              <a:r>
                <a:rPr lang="en-US" altLang="zh-CN" sz="2400" i="1" dirty="0">
                  <a:latin typeface="Times New Roman" panose="02020603050405020304" pitchFamily="18" charset="0"/>
                  <a:ea typeface="仿宋_GB2312" pitchFamily="49" charset="-122"/>
                </a:rPr>
                <a:t>F</a:t>
              </a:r>
              <a:endParaRPr lang="en-US" altLang="zh-CN" sz="2400" i="1" baseline="-25000" dirty="0"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</p:grpSp>
      <p:grpSp>
        <p:nvGrpSpPr>
          <p:cNvPr id="80911" name="Group 54"/>
          <p:cNvGrpSpPr/>
          <p:nvPr/>
        </p:nvGrpSpPr>
        <p:grpSpPr>
          <a:xfrm>
            <a:off x="5546725" y="1562100"/>
            <a:ext cx="509588" cy="2362200"/>
            <a:chOff x="2832" y="1616"/>
            <a:chExt cx="321" cy="1488"/>
          </a:xfrm>
        </p:grpSpPr>
        <p:sp>
          <p:nvSpPr>
            <p:cNvPr id="80915" name="Freeform 55"/>
            <p:cNvSpPr/>
            <p:nvPr/>
          </p:nvSpPr>
          <p:spPr>
            <a:xfrm>
              <a:off x="2832" y="1856"/>
              <a:ext cx="144" cy="488"/>
            </a:xfrm>
            <a:custGeom>
              <a:avLst/>
              <a:gdLst>
                <a:gd name="txL" fmla="*/ 0 w 152"/>
                <a:gd name="txT" fmla="*/ 0 h 440"/>
                <a:gd name="txR" fmla="*/ 152 w 152"/>
                <a:gd name="txB" fmla="*/ 440 h 440"/>
              </a:gdLst>
              <a:ahLst/>
              <a:cxnLst>
                <a:cxn ang="0">
                  <a:pos x="0" y="94"/>
                </a:cxn>
                <a:cxn ang="0">
                  <a:pos x="37" y="13"/>
                </a:cxn>
                <a:cxn ang="0">
                  <a:pos x="73" y="13"/>
                </a:cxn>
                <a:cxn ang="0">
                  <a:pos x="110" y="94"/>
                </a:cxn>
                <a:cxn ang="0">
                  <a:pos x="110" y="336"/>
                </a:cxn>
                <a:cxn ang="0">
                  <a:pos x="110" y="738"/>
                </a:cxn>
              </a:cxnLst>
              <a:rect l="txL" t="txT" r="txR" b="txB"/>
              <a:pathLst>
                <a:path w="152" h="440">
                  <a:moveTo>
                    <a:pt x="0" y="56"/>
                  </a:moveTo>
                  <a:cubicBezTo>
                    <a:pt x="16" y="36"/>
                    <a:pt x="32" y="16"/>
                    <a:pt x="48" y="8"/>
                  </a:cubicBezTo>
                  <a:cubicBezTo>
                    <a:pt x="64" y="0"/>
                    <a:pt x="80" y="0"/>
                    <a:pt x="96" y="8"/>
                  </a:cubicBezTo>
                  <a:cubicBezTo>
                    <a:pt x="112" y="16"/>
                    <a:pt x="136" y="24"/>
                    <a:pt x="144" y="56"/>
                  </a:cubicBezTo>
                  <a:cubicBezTo>
                    <a:pt x="152" y="88"/>
                    <a:pt x="144" y="136"/>
                    <a:pt x="144" y="200"/>
                  </a:cubicBezTo>
                  <a:cubicBezTo>
                    <a:pt x="144" y="264"/>
                    <a:pt x="144" y="400"/>
                    <a:pt x="144" y="440"/>
                  </a:cubicBezTo>
                </a:path>
              </a:pathLst>
            </a:custGeom>
            <a:noFill/>
            <a:ln w="38100" cap="flat" cmpd="sng">
              <a:solidFill>
                <a:srgbClr val="00808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0916" name="Freeform 56"/>
            <p:cNvSpPr/>
            <p:nvPr/>
          </p:nvSpPr>
          <p:spPr>
            <a:xfrm flipH="1" flipV="1">
              <a:off x="2960" y="2336"/>
              <a:ext cx="152" cy="440"/>
            </a:xfrm>
            <a:custGeom>
              <a:avLst/>
              <a:gdLst>
                <a:gd name="txL" fmla="*/ 0 w 152"/>
                <a:gd name="txT" fmla="*/ 0 h 440"/>
                <a:gd name="txR" fmla="*/ 152 w 152"/>
                <a:gd name="txB" fmla="*/ 440 h 440"/>
              </a:gdLst>
              <a:ahLst/>
              <a:cxnLst>
                <a:cxn ang="0">
                  <a:pos x="0" y="56"/>
                </a:cxn>
                <a:cxn ang="0">
                  <a:pos x="48" y="8"/>
                </a:cxn>
                <a:cxn ang="0">
                  <a:pos x="96" y="8"/>
                </a:cxn>
                <a:cxn ang="0">
                  <a:pos x="144" y="56"/>
                </a:cxn>
                <a:cxn ang="0">
                  <a:pos x="144" y="200"/>
                </a:cxn>
                <a:cxn ang="0">
                  <a:pos x="144" y="440"/>
                </a:cxn>
              </a:cxnLst>
              <a:rect l="txL" t="txT" r="txR" b="txB"/>
              <a:pathLst>
                <a:path w="152" h="440">
                  <a:moveTo>
                    <a:pt x="0" y="56"/>
                  </a:moveTo>
                  <a:cubicBezTo>
                    <a:pt x="16" y="36"/>
                    <a:pt x="32" y="16"/>
                    <a:pt x="48" y="8"/>
                  </a:cubicBezTo>
                  <a:cubicBezTo>
                    <a:pt x="64" y="0"/>
                    <a:pt x="80" y="0"/>
                    <a:pt x="96" y="8"/>
                  </a:cubicBezTo>
                  <a:cubicBezTo>
                    <a:pt x="112" y="16"/>
                    <a:pt x="136" y="24"/>
                    <a:pt x="144" y="56"/>
                  </a:cubicBezTo>
                  <a:cubicBezTo>
                    <a:pt x="152" y="88"/>
                    <a:pt x="144" y="136"/>
                    <a:pt x="144" y="200"/>
                  </a:cubicBezTo>
                  <a:cubicBezTo>
                    <a:pt x="144" y="264"/>
                    <a:pt x="144" y="400"/>
                    <a:pt x="144" y="440"/>
                  </a:cubicBezTo>
                </a:path>
              </a:pathLst>
            </a:custGeom>
            <a:noFill/>
            <a:ln w="38100" cap="flat" cmpd="sng">
              <a:solidFill>
                <a:srgbClr val="00808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0917" name="Rectangle 57"/>
            <p:cNvSpPr/>
            <p:nvPr/>
          </p:nvSpPr>
          <p:spPr>
            <a:xfrm>
              <a:off x="2879" y="1616"/>
              <a:ext cx="27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lvl="0" eaLnBrk="1" hangingPunct="1"/>
              <a:r>
                <a:rPr lang="en-US" altLang="zh-CN" sz="2400" i="1" dirty="0">
                  <a:latin typeface="Times New Roman" panose="02020603050405020304" pitchFamily="18" charset="0"/>
                  <a:ea typeface="仿宋_GB2312" pitchFamily="49" charset="-122"/>
                </a:rPr>
                <a:t>A'</a:t>
              </a:r>
              <a:endParaRPr lang="en-US" altLang="zh-CN" sz="2400" i="1" baseline="-25000" dirty="0"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80918" name="Rectangle 58"/>
            <p:cNvSpPr/>
            <p:nvPr/>
          </p:nvSpPr>
          <p:spPr>
            <a:xfrm>
              <a:off x="2872" y="2816"/>
              <a:ext cx="27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lvl="0" eaLnBrk="1" hangingPunct="1"/>
              <a:r>
                <a:rPr lang="en-US" altLang="zh-CN" sz="2400" i="1" dirty="0">
                  <a:latin typeface="Times New Roman" panose="02020603050405020304" pitchFamily="18" charset="0"/>
                  <a:ea typeface="仿宋_GB2312" pitchFamily="49" charset="-122"/>
                </a:rPr>
                <a:t>B'</a:t>
              </a:r>
              <a:endParaRPr lang="en-US" altLang="zh-CN" sz="2400" i="1" dirty="0"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</p:grpSp>
      <p:sp>
        <p:nvSpPr>
          <p:cNvPr id="80912" name="Rectangle 59"/>
          <p:cNvSpPr/>
          <p:nvPr/>
        </p:nvSpPr>
        <p:spPr>
          <a:xfrm>
            <a:off x="341313" y="627063"/>
            <a:ext cx="3582987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0" hangingPunct="0"/>
            <a:r>
              <a:rPr lang="zh-CN" altLang="en-US" dirty="0">
                <a:solidFill>
                  <a:srgbClr val="660066"/>
                </a:solidFill>
                <a:latin typeface="楷体_GB2312" pitchFamily="49" charset="-122"/>
                <a:ea typeface="楷体_GB2312" pitchFamily="49" charset="-122"/>
              </a:rPr>
              <a:t>三、磁力的功</a:t>
            </a:r>
            <a:endParaRPr lang="zh-CN" altLang="en-US" dirty="0">
              <a:solidFill>
                <a:srgbClr val="660066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762942" name="Text Box 62"/>
          <p:cNvSpPr txBox="1"/>
          <p:nvPr/>
        </p:nvSpPr>
        <p:spPr>
          <a:xfrm>
            <a:off x="514350" y="3841750"/>
            <a:ext cx="5210175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</a:pPr>
            <a:r>
              <a:rPr lang="zh-CN" altLang="zh-CN" sz="2400" dirty="0">
                <a:latin typeface="Times New Roman" panose="02020603050405020304" pitchFamily="18" charset="0"/>
                <a:ea typeface="楷体_GB2312" pitchFamily="49" charset="-122"/>
              </a:rPr>
              <a:t>载流导线</a:t>
            </a: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</a:rPr>
              <a:t>AB</a:t>
            </a:r>
            <a:r>
              <a:rPr lang="zh-CN" altLang="zh-CN" sz="2400" dirty="0">
                <a:latin typeface="Times New Roman" panose="02020603050405020304" pitchFamily="18" charset="0"/>
                <a:ea typeface="楷体_GB2312" pitchFamily="49" charset="-122"/>
              </a:rPr>
              <a:t>在均匀</a:t>
            </a: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</a:rPr>
              <a:t>磁场所受的磁力：</a:t>
            </a:r>
            <a:endParaRPr lang="zh-CN" altLang="en-US" sz="2400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762943" name="Text Box 63"/>
          <p:cNvSpPr txBox="1"/>
          <p:nvPr/>
        </p:nvSpPr>
        <p:spPr>
          <a:xfrm>
            <a:off x="539750" y="4730750"/>
            <a:ext cx="5029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</a:pPr>
            <a:r>
              <a:rPr lang="zh-CN" altLang="zh-CN" sz="2400" dirty="0">
                <a:latin typeface="Times New Roman" panose="02020603050405020304" pitchFamily="18" charset="0"/>
                <a:ea typeface="楷体_GB2312" pitchFamily="49" charset="-122"/>
              </a:rPr>
              <a:t>导线</a:t>
            </a: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</a:rPr>
              <a:t>AB</a:t>
            </a:r>
            <a:r>
              <a:rPr lang="zh-CN" altLang="zh-CN" sz="2400" dirty="0">
                <a:latin typeface="Times New Roman" panose="02020603050405020304" pitchFamily="18" charset="0"/>
                <a:ea typeface="楷体_GB2312" pitchFamily="49" charset="-122"/>
              </a:rPr>
              <a:t>在</a:t>
            </a: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</a:rPr>
              <a:t>磁力作用下移动到</a:t>
            </a: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'</a:t>
            </a: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</a:rPr>
              <a:t>B</a:t>
            </a:r>
            <a:r>
              <a:rPr lang="en-US" altLang="zh-CN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'</a:t>
            </a: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</a:rPr>
              <a:t>：</a:t>
            </a:r>
            <a:endParaRPr lang="zh-CN" altLang="en-US" sz="2400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762944" name="Object 64"/>
          <p:cNvGraphicFramePr/>
          <p:nvPr/>
        </p:nvGraphicFramePr>
        <p:xfrm>
          <a:off x="1979613" y="5091113"/>
          <a:ext cx="3887787" cy="601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65" name="" r:id="rId3" imgW="1522730" imgH="254000" progId="Equation.DSMT4">
                  <p:embed/>
                </p:oleObj>
              </mc:Choice>
              <mc:Fallback>
                <p:oleObj name="" r:id="rId3" imgW="1522730" imgH="254000" progId="Equation.DSMT4">
                  <p:embed/>
                  <p:pic>
                    <p:nvPicPr>
                      <p:cNvPr id="0" name="图片 376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79613" y="5091113"/>
                        <a:ext cx="3887787" cy="6016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2945" name="Object 65"/>
          <p:cNvGraphicFramePr/>
          <p:nvPr/>
        </p:nvGraphicFramePr>
        <p:xfrm>
          <a:off x="4498975" y="5745163"/>
          <a:ext cx="1368425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66" name="" r:id="rId5" imgW="635000" imgH="228600" progId="Equation.DSMT4">
                  <p:embed/>
                </p:oleObj>
              </mc:Choice>
              <mc:Fallback>
                <p:oleObj name="" r:id="rId5" imgW="635000" imgH="228600" progId="Equation.DSMT4">
                  <p:embed/>
                  <p:pic>
                    <p:nvPicPr>
                      <p:cNvPr id="0" name="图片 376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498975" y="5745163"/>
                        <a:ext cx="1368425" cy="4921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2946" name="Object 66"/>
          <p:cNvGraphicFramePr/>
          <p:nvPr/>
        </p:nvGraphicFramePr>
        <p:xfrm>
          <a:off x="4211638" y="4298950"/>
          <a:ext cx="1439862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67" name="" r:id="rId7" imgW="507365" imgH="177800" progId="Equation.DSMT4">
                  <p:embed/>
                </p:oleObj>
              </mc:Choice>
              <mc:Fallback>
                <p:oleObj name="" r:id="rId7" imgW="507365" imgH="177800" progId="Equation.DSMT4">
                  <p:embed/>
                  <p:pic>
                    <p:nvPicPr>
                      <p:cNvPr id="0" name="图片 376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211638" y="4298950"/>
                        <a:ext cx="1439862" cy="4333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942">
                                            <p:txEl>
                                              <p:charRg st="0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62942">
                                            <p:txEl>
                                              <p:charRg st="0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62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943">
                                            <p:txEl>
                                              <p:charRg st="0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62943">
                                            <p:txEl>
                                              <p:charRg st="0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62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62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62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2882" grpId="0"/>
      <p:bldP spid="762942" grpId="0" build="p"/>
      <p:bldP spid="762943" grpId="0" build="p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29" name="Rectangle 61"/>
          <p:cNvSpPr/>
          <p:nvPr/>
        </p:nvSpPr>
        <p:spPr>
          <a:xfrm>
            <a:off x="611188" y="692150"/>
            <a:ext cx="6408737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</a:rPr>
              <a:t>、</a:t>
            </a:r>
            <a:r>
              <a:rPr lang="zh-CN" altLang="zh-CN" sz="2400" dirty="0">
                <a:latin typeface="Times New Roman" panose="02020603050405020304" pitchFamily="18" charset="0"/>
                <a:ea typeface="楷体_GB2312" pitchFamily="49" charset="-122"/>
              </a:rPr>
              <a:t>载流线圈在</a:t>
            </a: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</a:rPr>
              <a:t>磁场中转动时磁力所作的功</a:t>
            </a:r>
            <a:endParaRPr lang="zh-CN" altLang="zh-CN" sz="2400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736318" name="Rectangle 62"/>
          <p:cNvSpPr/>
          <p:nvPr/>
        </p:nvSpPr>
        <p:spPr>
          <a:xfrm>
            <a:off x="649288" y="5348288"/>
            <a:ext cx="6858000" cy="457200"/>
          </a:xfrm>
          <a:prstGeom prst="rect">
            <a:avLst/>
          </a:prstGeom>
          <a:noFill/>
          <a:ln w="57150">
            <a:noFill/>
          </a:ln>
        </p:spPr>
        <p:txBody>
          <a:bodyPr>
            <a:spAutoFit/>
          </a:bodyPr>
          <a:p>
            <a:pPr lvl="0" eaLnBrk="1" hangingPunct="1">
              <a:buFont typeface="Wingdings" panose="05000000000000000000" pitchFamily="2" charset="2"/>
              <a:buNone/>
            </a:pPr>
            <a:r>
              <a:rPr lang="zh-CN" altLang="zh-CN" sz="2400" dirty="0">
                <a:solidFill>
                  <a:srgbClr val="A50021"/>
                </a:solidFill>
                <a:latin typeface="Times New Roman" panose="02020603050405020304" pitchFamily="18" charset="0"/>
                <a:ea typeface="楷体_GB2312" pitchFamily="49" charset="-122"/>
              </a:rPr>
              <a:t>载流线圈在</a:t>
            </a:r>
            <a:r>
              <a:rPr lang="zh-CN" altLang="en-US" sz="2400" dirty="0">
                <a:solidFill>
                  <a:srgbClr val="A50021"/>
                </a:solidFill>
                <a:latin typeface="Times New Roman" panose="02020603050405020304" pitchFamily="18" charset="0"/>
                <a:ea typeface="楷体_GB2312" pitchFamily="49" charset="-122"/>
              </a:rPr>
              <a:t>磁场中转动时磁力所作的功</a:t>
            </a:r>
            <a:endParaRPr lang="zh-CN" altLang="en-US" sz="2400" i="1" dirty="0">
              <a:solidFill>
                <a:srgbClr val="A50021"/>
              </a:solidFill>
              <a:latin typeface="Times New Roman" panose="02020603050405020304" pitchFamily="18" charset="0"/>
              <a:ea typeface="楷体_GB2312" pitchFamily="49" charset="-122"/>
              <a:sym typeface="Symbol" panose="05050102010706020507" pitchFamily="18" charset="2"/>
            </a:endParaRPr>
          </a:p>
        </p:txBody>
      </p:sp>
      <p:grpSp>
        <p:nvGrpSpPr>
          <p:cNvPr id="81931" name="Group 63"/>
          <p:cNvGrpSpPr/>
          <p:nvPr/>
        </p:nvGrpSpPr>
        <p:grpSpPr>
          <a:xfrm>
            <a:off x="3492500" y="1981200"/>
            <a:ext cx="2209800" cy="914400"/>
            <a:chOff x="3792" y="3152"/>
            <a:chExt cx="1392" cy="576"/>
          </a:xfrm>
        </p:grpSpPr>
        <p:sp>
          <p:nvSpPr>
            <p:cNvPr id="81945" name="Line 64"/>
            <p:cNvSpPr/>
            <p:nvPr/>
          </p:nvSpPr>
          <p:spPr>
            <a:xfrm flipV="1">
              <a:off x="3792" y="3152"/>
              <a:ext cx="1392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81946" name="Line 65"/>
            <p:cNvSpPr/>
            <p:nvPr/>
          </p:nvSpPr>
          <p:spPr>
            <a:xfrm flipV="1">
              <a:off x="3792" y="3344"/>
              <a:ext cx="1392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81947" name="Line 66"/>
            <p:cNvSpPr/>
            <p:nvPr/>
          </p:nvSpPr>
          <p:spPr>
            <a:xfrm flipV="1">
              <a:off x="3792" y="3536"/>
              <a:ext cx="1392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81948" name="Line 67"/>
            <p:cNvSpPr/>
            <p:nvPr/>
          </p:nvSpPr>
          <p:spPr>
            <a:xfrm flipV="1">
              <a:off x="3792" y="3728"/>
              <a:ext cx="1392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</p:grpSp>
      <p:graphicFrame>
        <p:nvGraphicFramePr>
          <p:cNvPr id="81922" name="Object 68"/>
          <p:cNvGraphicFramePr/>
          <p:nvPr/>
        </p:nvGraphicFramePr>
        <p:xfrm>
          <a:off x="5397500" y="1524000"/>
          <a:ext cx="36512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68" name="" r:id="rId1" imgW="152400" imgH="190500" progId="Equation.3">
                  <p:embed/>
                </p:oleObj>
              </mc:Choice>
              <mc:Fallback>
                <p:oleObj name="" r:id="rId1" imgW="152400" imgH="190500" progId="Equation.3">
                  <p:embed/>
                  <p:pic>
                    <p:nvPicPr>
                      <p:cNvPr id="0" name="图片 376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397500" y="1524000"/>
                        <a:ext cx="365125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1932" name="Group 69"/>
          <p:cNvGrpSpPr/>
          <p:nvPr/>
        </p:nvGrpSpPr>
        <p:grpSpPr>
          <a:xfrm>
            <a:off x="3781425" y="981075"/>
            <a:ext cx="1838325" cy="2463800"/>
            <a:chOff x="1536" y="864"/>
            <a:chExt cx="1158" cy="1552"/>
          </a:xfrm>
        </p:grpSpPr>
        <p:graphicFrame>
          <p:nvGraphicFramePr>
            <p:cNvPr id="81927" name="Object 70"/>
            <p:cNvGraphicFramePr/>
            <p:nvPr/>
          </p:nvGraphicFramePr>
          <p:xfrm>
            <a:off x="1536" y="864"/>
            <a:ext cx="246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69" name="" r:id="rId3" imgW="165100" imgH="203200" progId="Equation.3">
                    <p:embed/>
                  </p:oleObj>
                </mc:Choice>
                <mc:Fallback>
                  <p:oleObj name="" r:id="rId3" imgW="165100" imgH="203200" progId="Equation.3">
                    <p:embed/>
                    <p:pic>
                      <p:nvPicPr>
                        <p:cNvPr id="0" name="图片 3768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536" y="864"/>
                          <a:ext cx="246" cy="30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1940" name="AutoShape 71"/>
            <p:cNvSpPr/>
            <p:nvPr/>
          </p:nvSpPr>
          <p:spPr>
            <a:xfrm rot="1748945">
              <a:off x="1689" y="1651"/>
              <a:ext cx="816" cy="96"/>
            </a:xfrm>
            <a:prstGeom prst="roundRect">
              <a:avLst>
                <a:gd name="adj" fmla="val 50000"/>
              </a:avLst>
            </a:prstGeom>
            <a:solidFill>
              <a:srgbClr val="A50021"/>
            </a:solidFill>
            <a:ln w="9525" cap="flat" cmpd="sng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txBody>
            <a:bodyPr wrap="none" anchor="ctr"/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1941" name="Oval 72"/>
            <p:cNvSpPr/>
            <p:nvPr/>
          </p:nvSpPr>
          <p:spPr>
            <a:xfrm rot="3026276">
              <a:off x="2348" y="1811"/>
              <a:ext cx="144" cy="144"/>
            </a:xfrm>
            <a:prstGeom prst="ellipse">
              <a:avLst/>
            </a:prstGeom>
            <a:solidFill>
              <a:srgbClr val="A5002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rot="10800000" vert="eaVert" wrap="none" anchor="ctr"/>
            <a:p>
              <a:pPr lvl="0" algn="ctr" eaLnBrk="1" hangingPunct="1"/>
              <a:r>
                <a:rPr lang="en-US" altLang="zh-CN" sz="2000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×</a:t>
              </a:r>
              <a:endPara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1942" name="Oval 73"/>
            <p:cNvSpPr/>
            <p:nvPr/>
          </p:nvSpPr>
          <p:spPr>
            <a:xfrm rot="3026276">
              <a:off x="1702" y="1443"/>
              <a:ext cx="144" cy="144"/>
            </a:xfrm>
            <a:prstGeom prst="ellipse">
              <a:avLst/>
            </a:prstGeom>
            <a:solidFill>
              <a:srgbClr val="A5002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rot="10800000" vert="eaVert" wrap="none" anchor="ctr"/>
            <a:p>
              <a:pPr lvl="0" algn="ctr" eaLnBrk="1" hangingPunct="1"/>
              <a:r>
                <a:rPr lang="en-US" altLang="zh-CN" sz="4000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·</a:t>
              </a:r>
              <a:endParaRPr lang="en-US" altLang="zh-CN" sz="40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1943" name="Line 74"/>
            <p:cNvSpPr/>
            <p:nvPr/>
          </p:nvSpPr>
          <p:spPr>
            <a:xfrm flipV="1">
              <a:off x="1776" y="968"/>
              <a:ext cx="0" cy="480"/>
            </a:xfrm>
            <a:prstGeom prst="line">
              <a:avLst/>
            </a:prstGeom>
            <a:ln w="28575" cap="flat" cmpd="sng">
              <a:solidFill>
                <a:srgbClr val="A5002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81944" name="Line 75"/>
            <p:cNvSpPr/>
            <p:nvPr/>
          </p:nvSpPr>
          <p:spPr>
            <a:xfrm flipV="1">
              <a:off x="2430" y="1936"/>
              <a:ext cx="0" cy="432"/>
            </a:xfrm>
            <a:prstGeom prst="line">
              <a:avLst/>
            </a:prstGeom>
            <a:ln w="28575" cap="flat" cmpd="sng">
              <a:solidFill>
                <a:srgbClr val="A50021"/>
              </a:solidFill>
              <a:prstDash val="solid"/>
              <a:headEnd type="triangle" w="med" len="med"/>
              <a:tailEnd type="none" w="med" len="med"/>
            </a:ln>
          </p:spPr>
        </p:sp>
        <p:graphicFrame>
          <p:nvGraphicFramePr>
            <p:cNvPr id="81928" name="Object 76"/>
            <p:cNvGraphicFramePr/>
            <p:nvPr/>
          </p:nvGraphicFramePr>
          <p:xfrm>
            <a:off x="2448" y="2112"/>
            <a:ext cx="246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70" name="" r:id="rId5" imgW="165100" imgH="203200" progId="Equation.3">
                    <p:embed/>
                  </p:oleObj>
                </mc:Choice>
                <mc:Fallback>
                  <p:oleObj name="" r:id="rId5" imgW="165100" imgH="203200" progId="Equation.3">
                    <p:embed/>
                    <p:pic>
                      <p:nvPicPr>
                        <p:cNvPr id="0" name="图片 3769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448" y="2112"/>
                          <a:ext cx="246" cy="30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1933" name="Group 77"/>
          <p:cNvGrpSpPr/>
          <p:nvPr/>
        </p:nvGrpSpPr>
        <p:grpSpPr>
          <a:xfrm>
            <a:off x="4718050" y="1381125"/>
            <a:ext cx="381000" cy="927100"/>
            <a:chOff x="3792" y="568"/>
            <a:chExt cx="240" cy="584"/>
          </a:xfrm>
        </p:grpSpPr>
        <p:graphicFrame>
          <p:nvGraphicFramePr>
            <p:cNvPr id="81926" name="Object 78"/>
            <p:cNvGraphicFramePr/>
            <p:nvPr/>
          </p:nvGraphicFramePr>
          <p:xfrm>
            <a:off x="3840" y="568"/>
            <a:ext cx="14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71" name="" r:id="rId6" imgW="127000" imgH="177165" progId="Equation.DSMT4">
                    <p:embed/>
                  </p:oleObj>
                </mc:Choice>
                <mc:Fallback>
                  <p:oleObj name="" r:id="rId6" imgW="127000" imgH="177165" progId="Equation.DSMT4">
                    <p:embed/>
                    <p:pic>
                      <p:nvPicPr>
                        <p:cNvPr id="0" name="图片 3770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3840" y="568"/>
                          <a:ext cx="142" cy="2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1939" name="Line 79"/>
            <p:cNvSpPr/>
            <p:nvPr/>
          </p:nvSpPr>
          <p:spPr>
            <a:xfrm flipV="1">
              <a:off x="3792" y="720"/>
              <a:ext cx="240" cy="432"/>
            </a:xfrm>
            <a:prstGeom prst="line">
              <a:avLst/>
            </a:prstGeom>
            <a:ln w="28575" cap="flat" cmpd="sng">
              <a:solidFill>
                <a:srgbClr val="006699"/>
              </a:solidFill>
              <a:prstDash val="solid"/>
              <a:headEnd type="none" w="med" len="med"/>
              <a:tailEnd type="triangle" w="med" len="med"/>
            </a:ln>
          </p:spPr>
        </p:sp>
      </p:grpSp>
      <p:grpSp>
        <p:nvGrpSpPr>
          <p:cNvPr id="81934" name="Group 80"/>
          <p:cNvGrpSpPr/>
          <p:nvPr/>
        </p:nvGrpSpPr>
        <p:grpSpPr>
          <a:xfrm>
            <a:off x="4864100" y="1827213"/>
            <a:ext cx="533400" cy="508000"/>
            <a:chOff x="4704" y="736"/>
            <a:chExt cx="336" cy="320"/>
          </a:xfrm>
        </p:grpSpPr>
        <p:sp>
          <p:nvSpPr>
            <p:cNvPr id="81937" name="Text Box 81"/>
            <p:cNvSpPr txBox="1"/>
            <p:nvPr/>
          </p:nvSpPr>
          <p:spPr>
            <a:xfrm>
              <a:off x="4752" y="736"/>
              <a:ext cx="28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eaLnBrk="1" hangingPunct="1">
                <a:spcBef>
                  <a:spcPct val="50000"/>
                </a:spcBef>
              </a:pPr>
              <a:r>
                <a:rPr lang="zh-CN" altLang="en-US" sz="2400" i="1" dirty="0"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</a:t>
              </a:r>
              <a:endParaRPr lang="zh-CN" altLang="en-US" sz="2400" dirty="0"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81938" name="Freeform 82"/>
            <p:cNvSpPr/>
            <p:nvPr/>
          </p:nvSpPr>
          <p:spPr>
            <a:xfrm flipH="1">
              <a:off x="4704" y="864"/>
              <a:ext cx="96" cy="192"/>
            </a:xfrm>
            <a:custGeom>
              <a:avLst/>
              <a:gdLst>
                <a:gd name="txL" fmla="*/ 0 w 56"/>
                <a:gd name="txT" fmla="*/ 0 h 336"/>
                <a:gd name="txR" fmla="*/ 56 w 56"/>
                <a:gd name="txB" fmla="*/ 336 h 336"/>
              </a:gdLst>
              <a:ahLst/>
              <a:cxnLst>
                <a:cxn ang="0">
                  <a:pos x="831" y="0"/>
                </a:cxn>
                <a:cxn ang="0">
                  <a:pos x="120" y="9"/>
                </a:cxn>
                <a:cxn ang="0">
                  <a:pos x="120" y="21"/>
                </a:cxn>
              </a:cxnLst>
              <a:rect l="txL" t="txT" r="txR" b="txB"/>
              <a:pathLst>
                <a:path w="56" h="336">
                  <a:moveTo>
                    <a:pt x="56" y="0"/>
                  </a:moveTo>
                  <a:cubicBezTo>
                    <a:pt x="36" y="44"/>
                    <a:pt x="16" y="88"/>
                    <a:pt x="8" y="144"/>
                  </a:cubicBezTo>
                  <a:cubicBezTo>
                    <a:pt x="0" y="200"/>
                    <a:pt x="4" y="268"/>
                    <a:pt x="8" y="336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736340" name="Text Box 84"/>
          <p:cNvSpPr txBox="1"/>
          <p:nvPr/>
        </p:nvSpPr>
        <p:spPr>
          <a:xfrm>
            <a:off x="609600" y="3429000"/>
            <a:ext cx="5410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</a:pPr>
            <a:r>
              <a:rPr lang="zh-CN" altLang="zh-CN" sz="2400" dirty="0">
                <a:latin typeface="Times New Roman" panose="02020603050405020304" pitchFamily="18" charset="0"/>
                <a:ea typeface="楷体_GB2312" pitchFamily="49" charset="-122"/>
              </a:rPr>
              <a:t>载流线圈在</a:t>
            </a: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</a:rPr>
              <a:t>磁场中受到的磁力矩：</a:t>
            </a:r>
            <a:endParaRPr lang="zh-CN" altLang="en-US" sz="2400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736341" name="Text Box 85"/>
          <p:cNvSpPr txBox="1"/>
          <p:nvPr/>
        </p:nvSpPr>
        <p:spPr>
          <a:xfrm>
            <a:off x="612775" y="4292600"/>
            <a:ext cx="7488238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</a:pPr>
            <a:r>
              <a:rPr lang="zh-CN" altLang="zh-CN" sz="2400" dirty="0">
                <a:latin typeface="Times New Roman" panose="02020603050405020304" pitchFamily="18" charset="0"/>
                <a:ea typeface="楷体_GB2312" pitchFamily="49" charset="-122"/>
              </a:rPr>
              <a:t>设载流线圈在</a:t>
            </a: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</a:rPr>
              <a:t>磁力矩作用下偏转一个微小的角度</a:t>
            </a: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</a:rPr>
              <a:t>d </a:t>
            </a:r>
            <a:r>
              <a:rPr lang="en-US" altLang="zh-CN" sz="2400" i="1" dirty="0"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</a:t>
            </a: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</a:rPr>
              <a:t>：</a:t>
            </a:r>
            <a:endParaRPr lang="zh-CN" altLang="en-US" sz="2400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736348" name="Object 92"/>
          <p:cNvGraphicFramePr/>
          <p:nvPr/>
        </p:nvGraphicFramePr>
        <p:xfrm>
          <a:off x="6159500" y="5300663"/>
          <a:ext cx="2228850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73" name="" r:id="rId8" imgW="1117600" imgH="279400" progId="Equation.DSMT4">
                  <p:embed/>
                </p:oleObj>
              </mc:Choice>
              <mc:Fallback>
                <p:oleObj name="" r:id="rId8" imgW="1117600" imgH="279400" progId="Equation.DSMT4">
                  <p:embed/>
                  <p:pic>
                    <p:nvPicPr>
                      <p:cNvPr id="0" name="图片 3772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159500" y="5300663"/>
                        <a:ext cx="2228850" cy="5524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6350" name="Object 94"/>
          <p:cNvGraphicFramePr/>
          <p:nvPr/>
        </p:nvGraphicFramePr>
        <p:xfrm>
          <a:off x="3419475" y="3902075"/>
          <a:ext cx="2089150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74" name="" r:id="rId10" imgW="901065" imgH="203200" progId="Equation.DSMT4">
                  <p:embed/>
                </p:oleObj>
              </mc:Choice>
              <mc:Fallback>
                <p:oleObj name="" r:id="rId10" imgW="901065" imgH="203200" progId="Equation.DSMT4">
                  <p:embed/>
                  <p:pic>
                    <p:nvPicPr>
                      <p:cNvPr id="0" name="图片 3773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419475" y="3902075"/>
                        <a:ext cx="2089150" cy="4508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6351" name="Object 95"/>
          <p:cNvGraphicFramePr/>
          <p:nvPr/>
        </p:nvGraphicFramePr>
        <p:xfrm>
          <a:off x="900113" y="4868863"/>
          <a:ext cx="7775575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75" name="" r:id="rId12" imgW="3629025" imgH="203200" progId="Equation.DSMT4">
                  <p:embed/>
                </p:oleObj>
              </mc:Choice>
              <mc:Fallback>
                <p:oleObj name="" r:id="rId12" imgW="3629025" imgH="203200" progId="Equation.DSMT4">
                  <p:embed/>
                  <p:pic>
                    <p:nvPicPr>
                      <p:cNvPr id="0" name="图片 3774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900113" y="4868863"/>
                        <a:ext cx="7775575" cy="4349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340">
                                            <p:txEl>
                                              <p:charRg st="0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36340">
                                            <p:txEl>
                                              <p:charRg st="0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36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341">
                                            <p:txEl>
                                              <p:charRg st="0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36341">
                                            <p:txEl>
                                              <p:charRg st="0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36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36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36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6318" grpId="0"/>
      <p:bldP spid="736340" grpId="0" build="p"/>
      <p:bldP spid="736341" grpId="0" build="p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63906" name="Rectangle 2"/>
          <p:cNvSpPr/>
          <p:nvPr/>
        </p:nvSpPr>
        <p:spPr>
          <a:xfrm>
            <a:off x="539750" y="1916113"/>
            <a:ext cx="4175125" cy="8223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0" hangingPunct="0"/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    在磁场中运动的带电粒子受磁场力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--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洛仑兹力：</a:t>
            </a:r>
            <a:endParaRPr lang="zh-CN" altLang="en-US" sz="2400" dirty="0"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763907" name="Object 3"/>
          <p:cNvGraphicFramePr/>
          <p:nvPr/>
        </p:nvGraphicFramePr>
        <p:xfrm>
          <a:off x="1979613" y="2781300"/>
          <a:ext cx="1871662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72" name="" r:id="rId1" imgW="723265" imgH="254000" progId="Equation.DSMT4">
                  <p:embed/>
                </p:oleObj>
              </mc:Choice>
              <mc:Fallback>
                <p:oleObj name="" r:id="rId1" imgW="723265" imgH="254000" progId="Equation.DSMT4">
                  <p:embed/>
                  <p:pic>
                    <p:nvPicPr>
                      <p:cNvPr id="0" name="图片 377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979613" y="2781300"/>
                        <a:ext cx="1871662" cy="6159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973" name="Text Box 4"/>
          <p:cNvSpPr txBox="1"/>
          <p:nvPr/>
        </p:nvSpPr>
        <p:spPr>
          <a:xfrm>
            <a:off x="395288" y="1325563"/>
            <a:ext cx="338455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0" hangingPunct="0">
              <a:spcBef>
                <a:spcPct val="50000"/>
              </a:spcBef>
            </a:pPr>
            <a:r>
              <a:rPr lang="zh-CN" altLang="en-US" dirty="0">
                <a:solidFill>
                  <a:srgbClr val="660066"/>
                </a:solidFill>
                <a:latin typeface="Times New Roman" panose="02020603050405020304" pitchFamily="18" charset="0"/>
                <a:ea typeface="隶书" pitchFamily="49" charset="-122"/>
              </a:rPr>
              <a:t>一、  洛仑兹力</a:t>
            </a:r>
            <a:endParaRPr lang="zh-CN" altLang="en-US" dirty="0">
              <a:solidFill>
                <a:srgbClr val="660066"/>
              </a:solidFill>
              <a:latin typeface="Times New Roman" panose="02020603050405020304" pitchFamily="18" charset="0"/>
              <a:ea typeface="隶书" pitchFamily="49" charset="-122"/>
            </a:endParaRPr>
          </a:p>
        </p:txBody>
      </p:sp>
      <p:graphicFrame>
        <p:nvGraphicFramePr>
          <p:cNvPr id="82947" name="Object 33"/>
          <p:cNvGraphicFramePr/>
          <p:nvPr/>
        </p:nvGraphicFramePr>
        <p:xfrm>
          <a:off x="6207125" y="1357313"/>
          <a:ext cx="242888" cy="306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77" name="" r:id="rId3" imgW="241300" imgH="304800" progId="Equation.3">
                  <p:embed/>
                </p:oleObj>
              </mc:Choice>
              <mc:Fallback>
                <p:oleObj name="" r:id="rId3" imgW="241300" imgH="304800" progId="Equation.3">
                  <p:embed/>
                  <p:pic>
                    <p:nvPicPr>
                      <p:cNvPr id="0" name="图片 377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207125" y="1357313"/>
                        <a:ext cx="242888" cy="3063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48" name="Object 34"/>
          <p:cNvGraphicFramePr/>
          <p:nvPr/>
        </p:nvGraphicFramePr>
        <p:xfrm>
          <a:off x="5635625" y="2555875"/>
          <a:ext cx="422275" cy="27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76" name="" r:id="rId5" imgW="419100" imgH="279400" progId="Equation.3">
                  <p:embed/>
                </p:oleObj>
              </mc:Choice>
              <mc:Fallback>
                <p:oleObj name="" r:id="rId5" imgW="419100" imgH="279400" progId="Equation.3">
                  <p:embed/>
                  <p:pic>
                    <p:nvPicPr>
                      <p:cNvPr id="0" name="图片 377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635625" y="2555875"/>
                        <a:ext cx="422275" cy="2762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2974" name="Group 35"/>
          <p:cNvGrpSpPr/>
          <p:nvPr/>
        </p:nvGrpSpPr>
        <p:grpSpPr>
          <a:xfrm>
            <a:off x="5292725" y="1341438"/>
            <a:ext cx="3240088" cy="1766887"/>
            <a:chOff x="3171" y="618"/>
            <a:chExt cx="2515" cy="1385"/>
          </a:xfrm>
        </p:grpSpPr>
        <p:sp>
          <p:nvSpPr>
            <p:cNvPr id="83014" name="Arc 36"/>
            <p:cNvSpPr/>
            <p:nvPr/>
          </p:nvSpPr>
          <p:spPr>
            <a:xfrm rot="10565658" flipV="1">
              <a:off x="3171" y="618"/>
              <a:ext cx="1270" cy="1385"/>
            </a:xfrm>
            <a:custGeom>
              <a:avLst/>
              <a:gdLst>
                <a:gd name="txL" fmla="*/ 0 w 21600"/>
                <a:gd name="txT" fmla="*/ 0 h 19989"/>
                <a:gd name="txR" fmla="*/ 21600 w 21600"/>
                <a:gd name="txB" fmla="*/ 19989 h 19989"/>
              </a:gdLst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txL" t="txT" r="txR" b="txB"/>
              <a:pathLst>
                <a:path w="21600" h="19989" fill="none">
                  <a:moveTo>
                    <a:pt x="8185" y="0"/>
                  </a:moveTo>
                  <a:cubicBezTo>
                    <a:pt x="16299" y="3323"/>
                    <a:pt x="21600" y="11221"/>
                    <a:pt x="21600" y="19989"/>
                  </a:cubicBezTo>
                </a:path>
                <a:path w="21600" h="19989" stroke="0">
                  <a:moveTo>
                    <a:pt x="8185" y="0"/>
                  </a:moveTo>
                  <a:cubicBezTo>
                    <a:pt x="16299" y="3323"/>
                    <a:pt x="21600" y="11221"/>
                    <a:pt x="21600" y="19989"/>
                  </a:cubicBezTo>
                  <a:lnTo>
                    <a:pt x="0" y="19989"/>
                  </a:lnTo>
                  <a:close/>
                </a:path>
              </a:pathLst>
            </a:custGeom>
            <a:noFill/>
            <a:ln w="44450" cap="flat" cmpd="sng">
              <a:solidFill>
                <a:srgbClr val="0000FF"/>
              </a:solidFill>
              <a:prstDash val="solid"/>
              <a:round/>
              <a:headEnd type="triangle" w="med" len="med"/>
              <a:tailEnd type="none" w="med" len="med"/>
            </a:ln>
          </p:spPr>
          <p:txBody>
            <a:bodyPr wrap="none" anchor="ctr"/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3015" name="Arc 37"/>
            <p:cNvSpPr/>
            <p:nvPr/>
          </p:nvSpPr>
          <p:spPr>
            <a:xfrm rot="10565658" flipV="1">
              <a:off x="3814" y="618"/>
              <a:ext cx="1270" cy="1385"/>
            </a:xfrm>
            <a:custGeom>
              <a:avLst/>
              <a:gdLst>
                <a:gd name="txL" fmla="*/ 0 w 21600"/>
                <a:gd name="txT" fmla="*/ 0 h 19989"/>
                <a:gd name="txR" fmla="*/ 21600 w 21600"/>
                <a:gd name="txB" fmla="*/ 19989 h 19989"/>
              </a:gdLst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txL" t="txT" r="txR" b="txB"/>
              <a:pathLst>
                <a:path w="21600" h="19989" fill="none">
                  <a:moveTo>
                    <a:pt x="8185" y="0"/>
                  </a:moveTo>
                  <a:cubicBezTo>
                    <a:pt x="16299" y="3323"/>
                    <a:pt x="21600" y="11221"/>
                    <a:pt x="21600" y="19989"/>
                  </a:cubicBezTo>
                </a:path>
                <a:path w="21600" h="19989" stroke="0">
                  <a:moveTo>
                    <a:pt x="8185" y="0"/>
                  </a:moveTo>
                  <a:cubicBezTo>
                    <a:pt x="16299" y="3323"/>
                    <a:pt x="21600" y="11221"/>
                    <a:pt x="21600" y="19989"/>
                  </a:cubicBezTo>
                  <a:lnTo>
                    <a:pt x="0" y="19989"/>
                  </a:lnTo>
                  <a:close/>
                </a:path>
              </a:pathLst>
            </a:custGeom>
            <a:noFill/>
            <a:ln w="44450" cap="flat" cmpd="sng">
              <a:solidFill>
                <a:srgbClr val="0000FF"/>
              </a:solidFill>
              <a:prstDash val="solid"/>
              <a:round/>
              <a:headEnd type="triangle" w="med" len="med"/>
              <a:tailEnd type="none" w="med" len="med"/>
            </a:ln>
          </p:spPr>
          <p:txBody>
            <a:bodyPr wrap="none" anchor="ctr"/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3016" name="Arc 38"/>
            <p:cNvSpPr/>
            <p:nvPr/>
          </p:nvSpPr>
          <p:spPr>
            <a:xfrm rot="10565658" flipV="1">
              <a:off x="4416" y="618"/>
              <a:ext cx="1270" cy="1385"/>
            </a:xfrm>
            <a:custGeom>
              <a:avLst/>
              <a:gdLst>
                <a:gd name="txL" fmla="*/ 0 w 21600"/>
                <a:gd name="txT" fmla="*/ 0 h 19989"/>
                <a:gd name="txR" fmla="*/ 21600 w 21600"/>
                <a:gd name="txB" fmla="*/ 19989 h 19989"/>
              </a:gdLst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txL" t="txT" r="txR" b="txB"/>
              <a:pathLst>
                <a:path w="21600" h="19989" fill="none">
                  <a:moveTo>
                    <a:pt x="8185" y="0"/>
                  </a:moveTo>
                  <a:cubicBezTo>
                    <a:pt x="16299" y="3323"/>
                    <a:pt x="21600" y="11221"/>
                    <a:pt x="21600" y="19989"/>
                  </a:cubicBezTo>
                </a:path>
                <a:path w="21600" h="19989" stroke="0">
                  <a:moveTo>
                    <a:pt x="8185" y="0"/>
                  </a:moveTo>
                  <a:cubicBezTo>
                    <a:pt x="16299" y="3323"/>
                    <a:pt x="21600" y="11221"/>
                    <a:pt x="21600" y="19989"/>
                  </a:cubicBezTo>
                  <a:lnTo>
                    <a:pt x="0" y="19989"/>
                  </a:lnTo>
                  <a:close/>
                </a:path>
              </a:pathLst>
            </a:custGeom>
            <a:noFill/>
            <a:ln w="44450" cap="flat" cmpd="sng">
              <a:solidFill>
                <a:srgbClr val="0000FF"/>
              </a:solidFill>
              <a:prstDash val="solid"/>
              <a:round/>
              <a:headEnd type="triangle" w="med" len="med"/>
              <a:tailEnd type="none" w="med" len="med"/>
            </a:ln>
          </p:spPr>
          <p:txBody>
            <a:bodyPr wrap="none" anchor="ctr"/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82975" name="Group 39"/>
          <p:cNvGrpSpPr/>
          <p:nvPr/>
        </p:nvGrpSpPr>
        <p:grpSpPr>
          <a:xfrm>
            <a:off x="5586413" y="1951038"/>
            <a:ext cx="1584325" cy="504825"/>
            <a:chOff x="3538" y="1320"/>
            <a:chExt cx="998" cy="318"/>
          </a:xfrm>
        </p:grpSpPr>
        <p:sp>
          <p:nvSpPr>
            <p:cNvPr id="763944" name="AutoShape 40"/>
            <p:cNvSpPr>
              <a:spLocks noChangeArrowheads="1"/>
            </p:cNvSpPr>
            <p:nvPr/>
          </p:nvSpPr>
          <p:spPr bwMode="auto">
            <a:xfrm rot="5400000">
              <a:off x="3878" y="980"/>
              <a:ext cx="318" cy="998"/>
            </a:xfrm>
            <a:prstGeom prst="can">
              <a:avLst>
                <a:gd name="adj" fmla="val 44649"/>
              </a:avLst>
            </a:prstGeom>
            <a:gradFill rotWithShape="1">
              <a:gsLst>
                <a:gs pos="0">
                  <a:schemeClr val="accent1">
                    <a:gamma/>
                    <a:shade val="76078"/>
                    <a:invGamma/>
                    <a:alpha val="49001"/>
                  </a:schemeClr>
                </a:gs>
                <a:gs pos="50000">
                  <a:schemeClr val="accent1">
                    <a:alpha val="49001"/>
                  </a:schemeClr>
                </a:gs>
                <a:gs pos="100000">
                  <a:schemeClr val="accent1">
                    <a:gamma/>
                    <a:shade val="76078"/>
                    <a:invGamma/>
                    <a:alpha val="49001"/>
                  </a:schemeClr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83002" name="Group 41"/>
            <p:cNvGrpSpPr/>
            <p:nvPr/>
          </p:nvGrpSpPr>
          <p:grpSpPr>
            <a:xfrm>
              <a:off x="3610" y="1358"/>
              <a:ext cx="230" cy="77"/>
              <a:chOff x="3832" y="1448"/>
              <a:chExt cx="230" cy="77"/>
            </a:xfrm>
          </p:grpSpPr>
          <p:sp>
            <p:nvSpPr>
              <p:cNvPr id="83012" name="Oval 42"/>
              <p:cNvSpPr/>
              <p:nvPr/>
            </p:nvSpPr>
            <p:spPr>
              <a:xfrm>
                <a:off x="3832" y="1448"/>
                <a:ext cx="77" cy="77"/>
              </a:xfrm>
              <a:prstGeom prst="ellipse">
                <a:avLst/>
              </a:prstGeom>
              <a:solidFill>
                <a:srgbClr val="FF0000"/>
              </a:solidFill>
              <a:ln w="9525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lvl="0" eaLnBrk="1" hangingPunct="1"/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3013" name="Line 43"/>
              <p:cNvSpPr/>
              <p:nvPr/>
            </p:nvSpPr>
            <p:spPr>
              <a:xfrm>
                <a:off x="3835" y="1482"/>
                <a:ext cx="227" cy="0"/>
              </a:xfrm>
              <a:prstGeom prst="line">
                <a:avLst/>
              </a:prstGeom>
              <a:ln w="28575" cap="flat" cmpd="sng">
                <a:solidFill>
                  <a:srgbClr val="FF0000"/>
                </a:solidFill>
                <a:prstDash val="solid"/>
                <a:headEnd type="none" w="med" len="med"/>
                <a:tailEnd type="triangle" w="med" len="med"/>
              </a:ln>
            </p:spPr>
          </p:sp>
        </p:grpSp>
        <p:grpSp>
          <p:nvGrpSpPr>
            <p:cNvPr id="83003" name="Group 44"/>
            <p:cNvGrpSpPr/>
            <p:nvPr/>
          </p:nvGrpSpPr>
          <p:grpSpPr>
            <a:xfrm>
              <a:off x="3611" y="1539"/>
              <a:ext cx="230" cy="77"/>
              <a:chOff x="3832" y="1448"/>
              <a:chExt cx="230" cy="77"/>
            </a:xfrm>
          </p:grpSpPr>
          <p:sp>
            <p:nvSpPr>
              <p:cNvPr id="83010" name="Oval 45"/>
              <p:cNvSpPr/>
              <p:nvPr/>
            </p:nvSpPr>
            <p:spPr>
              <a:xfrm>
                <a:off x="3832" y="1448"/>
                <a:ext cx="77" cy="77"/>
              </a:xfrm>
              <a:prstGeom prst="ellipse">
                <a:avLst/>
              </a:prstGeom>
              <a:solidFill>
                <a:srgbClr val="FF0000"/>
              </a:solidFill>
              <a:ln w="9525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lvl="0" eaLnBrk="1" hangingPunct="1"/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3011" name="Line 46"/>
              <p:cNvSpPr/>
              <p:nvPr/>
            </p:nvSpPr>
            <p:spPr>
              <a:xfrm>
                <a:off x="3835" y="1482"/>
                <a:ext cx="227" cy="0"/>
              </a:xfrm>
              <a:prstGeom prst="line">
                <a:avLst/>
              </a:prstGeom>
              <a:ln w="28575" cap="flat" cmpd="sng">
                <a:solidFill>
                  <a:srgbClr val="FF0000"/>
                </a:solidFill>
                <a:prstDash val="solid"/>
                <a:headEnd type="none" w="med" len="med"/>
                <a:tailEnd type="triangle" w="med" len="med"/>
              </a:ln>
            </p:spPr>
          </p:sp>
        </p:grpSp>
        <p:grpSp>
          <p:nvGrpSpPr>
            <p:cNvPr id="83004" name="Group 47"/>
            <p:cNvGrpSpPr/>
            <p:nvPr/>
          </p:nvGrpSpPr>
          <p:grpSpPr>
            <a:xfrm>
              <a:off x="4121" y="1362"/>
              <a:ext cx="230" cy="77"/>
              <a:chOff x="3832" y="1448"/>
              <a:chExt cx="230" cy="77"/>
            </a:xfrm>
          </p:grpSpPr>
          <p:sp>
            <p:nvSpPr>
              <p:cNvPr id="83008" name="Oval 48"/>
              <p:cNvSpPr/>
              <p:nvPr/>
            </p:nvSpPr>
            <p:spPr>
              <a:xfrm>
                <a:off x="3832" y="1448"/>
                <a:ext cx="77" cy="77"/>
              </a:xfrm>
              <a:prstGeom prst="ellipse">
                <a:avLst/>
              </a:prstGeom>
              <a:solidFill>
                <a:srgbClr val="FF0000"/>
              </a:solidFill>
              <a:ln w="9525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lvl="0" eaLnBrk="1" hangingPunct="1"/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3009" name="Line 49"/>
              <p:cNvSpPr/>
              <p:nvPr/>
            </p:nvSpPr>
            <p:spPr>
              <a:xfrm>
                <a:off x="3835" y="1482"/>
                <a:ext cx="227" cy="0"/>
              </a:xfrm>
              <a:prstGeom prst="line">
                <a:avLst/>
              </a:prstGeom>
              <a:ln w="28575" cap="flat" cmpd="sng">
                <a:solidFill>
                  <a:srgbClr val="FF0000"/>
                </a:solidFill>
                <a:prstDash val="solid"/>
                <a:headEnd type="none" w="med" len="med"/>
                <a:tailEnd type="triangle" w="med" len="med"/>
              </a:ln>
            </p:spPr>
          </p:sp>
        </p:grpSp>
        <p:grpSp>
          <p:nvGrpSpPr>
            <p:cNvPr id="83005" name="Group 50"/>
            <p:cNvGrpSpPr/>
            <p:nvPr/>
          </p:nvGrpSpPr>
          <p:grpSpPr>
            <a:xfrm>
              <a:off x="4120" y="1539"/>
              <a:ext cx="230" cy="77"/>
              <a:chOff x="3832" y="1448"/>
              <a:chExt cx="230" cy="77"/>
            </a:xfrm>
          </p:grpSpPr>
          <p:sp>
            <p:nvSpPr>
              <p:cNvPr id="83006" name="Oval 51"/>
              <p:cNvSpPr/>
              <p:nvPr/>
            </p:nvSpPr>
            <p:spPr>
              <a:xfrm>
                <a:off x="3832" y="1448"/>
                <a:ext cx="77" cy="77"/>
              </a:xfrm>
              <a:prstGeom prst="ellipse">
                <a:avLst/>
              </a:prstGeom>
              <a:solidFill>
                <a:srgbClr val="FF0000"/>
              </a:solidFill>
              <a:ln w="9525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lvl="0" eaLnBrk="1" hangingPunct="1"/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3007" name="Line 52"/>
              <p:cNvSpPr/>
              <p:nvPr/>
            </p:nvSpPr>
            <p:spPr>
              <a:xfrm>
                <a:off x="3835" y="1482"/>
                <a:ext cx="227" cy="0"/>
              </a:xfrm>
              <a:prstGeom prst="line">
                <a:avLst/>
              </a:prstGeom>
              <a:ln w="28575" cap="flat" cmpd="sng">
                <a:solidFill>
                  <a:srgbClr val="FF0000"/>
                </a:solidFill>
                <a:prstDash val="solid"/>
                <a:headEnd type="none" w="med" len="med"/>
                <a:tailEnd type="triangle" w="med" len="med"/>
              </a:ln>
            </p:spPr>
          </p:sp>
        </p:grpSp>
      </p:grpSp>
      <p:sp>
        <p:nvSpPr>
          <p:cNvPr id="82976" name="Line 53"/>
          <p:cNvSpPr/>
          <p:nvPr/>
        </p:nvSpPr>
        <p:spPr>
          <a:xfrm flipV="1">
            <a:off x="6369050" y="1519238"/>
            <a:ext cx="215900" cy="576262"/>
          </a:xfrm>
          <a:prstGeom prst="line">
            <a:avLst/>
          </a:prstGeom>
          <a:ln w="28575" cap="flat" cmpd="sng">
            <a:solidFill>
              <a:srgbClr val="00FF00"/>
            </a:solidFill>
            <a:prstDash val="solid"/>
            <a:headEnd type="none" w="med" len="med"/>
            <a:tailEnd type="triangle" w="med" len="med"/>
          </a:ln>
        </p:spPr>
      </p:sp>
      <p:graphicFrame>
        <p:nvGraphicFramePr>
          <p:cNvPr id="82949" name="Object 54"/>
          <p:cNvGraphicFramePr/>
          <p:nvPr/>
        </p:nvGraphicFramePr>
        <p:xfrm>
          <a:off x="6413500" y="2492375"/>
          <a:ext cx="433388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78" name="" r:id="rId7" imgW="190500" imgH="165100" progId="Equation.DSMT4">
                  <p:embed/>
                </p:oleObj>
              </mc:Choice>
              <mc:Fallback>
                <p:oleObj name="" r:id="rId7" imgW="190500" imgH="165100" progId="Equation.DSMT4">
                  <p:embed/>
                  <p:pic>
                    <p:nvPicPr>
                      <p:cNvPr id="0" name="图片 377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413500" y="2492375"/>
                        <a:ext cx="433388" cy="3746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977" name="Line 55"/>
          <p:cNvSpPr/>
          <p:nvPr/>
        </p:nvSpPr>
        <p:spPr>
          <a:xfrm>
            <a:off x="7069138" y="2205038"/>
            <a:ext cx="576262" cy="0"/>
          </a:xfrm>
          <a:prstGeom prst="line">
            <a:avLst/>
          </a:prstGeom>
          <a:ln w="28575" cap="flat" cmpd="sng">
            <a:solidFill>
              <a:srgbClr val="FF0000"/>
            </a:solidFill>
            <a:prstDash val="solid"/>
            <a:headEnd type="none" w="med" len="med"/>
            <a:tailEnd type="triangle" w="med" len="med"/>
          </a:ln>
        </p:spPr>
      </p:sp>
      <p:graphicFrame>
        <p:nvGraphicFramePr>
          <p:cNvPr id="82950" name="Object 56"/>
          <p:cNvGraphicFramePr/>
          <p:nvPr/>
        </p:nvGraphicFramePr>
        <p:xfrm>
          <a:off x="7697788" y="2043113"/>
          <a:ext cx="460375" cy="325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79" name="" r:id="rId9" imgW="457200" imgH="330200" progId="Equation.3">
                  <p:embed/>
                </p:oleObj>
              </mc:Choice>
              <mc:Fallback>
                <p:oleObj name="" r:id="rId9" imgW="457200" imgH="330200" progId="Equation.3">
                  <p:embed/>
                  <p:pic>
                    <p:nvPicPr>
                      <p:cNvPr id="0" name="图片 377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697788" y="2043113"/>
                        <a:ext cx="460375" cy="3254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978" name="Text Box 58"/>
          <p:cNvSpPr txBox="1"/>
          <p:nvPr/>
        </p:nvSpPr>
        <p:spPr>
          <a:xfrm>
            <a:off x="1763713" y="549275"/>
            <a:ext cx="6192837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0" hangingPunct="0">
              <a:spcBef>
                <a:spcPct val="50000"/>
              </a:spcBef>
            </a:pPr>
            <a:r>
              <a:rPr lang="en-US" altLang="zh-CN" sz="3600" dirty="0">
                <a:latin typeface="Times New Roman" panose="02020603050405020304" pitchFamily="18" charset="0"/>
                <a:ea typeface="楷体_GB2312" pitchFamily="49" charset="-122"/>
              </a:rPr>
              <a:t>§6  </a:t>
            </a:r>
            <a:r>
              <a:rPr lang="zh-CN" altLang="en-US" sz="3600" dirty="0">
                <a:latin typeface="Times New Roman" panose="02020603050405020304" pitchFamily="18" charset="0"/>
                <a:ea typeface="楷体_GB2312" pitchFamily="49" charset="-122"/>
              </a:rPr>
              <a:t>磁场对运动电荷的作用</a:t>
            </a:r>
            <a:endParaRPr lang="zh-CN" altLang="en-US" sz="3600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pSp>
        <p:nvGrpSpPr>
          <p:cNvPr id="8" name="Group 103"/>
          <p:cNvGrpSpPr/>
          <p:nvPr/>
        </p:nvGrpSpPr>
        <p:grpSpPr>
          <a:xfrm>
            <a:off x="919163" y="5511800"/>
            <a:ext cx="5213350" cy="825500"/>
            <a:chOff x="624" y="3545"/>
            <a:chExt cx="3284" cy="520"/>
          </a:xfrm>
        </p:grpSpPr>
        <p:sp>
          <p:nvSpPr>
            <p:cNvPr id="83000" name="Text Box 61"/>
            <p:cNvSpPr txBox="1"/>
            <p:nvPr/>
          </p:nvSpPr>
          <p:spPr>
            <a:xfrm>
              <a:off x="624" y="3545"/>
              <a:ext cx="3284" cy="51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lvl="0" eaLnBrk="1" hangingPunct="1"/>
              <a:r>
                <a:rPr lang="zh-CN" altLang="en-US" sz="2400" dirty="0">
                  <a:latin typeface="楷体_GB2312" pitchFamily="49" charset="-122"/>
                  <a:ea typeface="楷体_GB2312" pitchFamily="49" charset="-122"/>
                </a:rPr>
                <a:t>特点：不改变  大小，只改变  方向</a:t>
              </a:r>
              <a:r>
                <a:rPr lang="en-US" altLang="zh-CN" sz="2400" dirty="0">
                  <a:latin typeface="楷体_GB2312" pitchFamily="49" charset="-122"/>
                  <a:ea typeface="楷体_GB2312" pitchFamily="49" charset="-122"/>
                </a:rPr>
                <a:t>.</a:t>
              </a:r>
              <a:endParaRPr lang="en-US" altLang="zh-CN" sz="2400" dirty="0">
                <a:latin typeface="楷体_GB2312" pitchFamily="49" charset="-122"/>
                <a:ea typeface="楷体_GB2312" pitchFamily="49" charset="-122"/>
              </a:endParaRPr>
            </a:p>
            <a:p>
              <a:pPr lvl="0" eaLnBrk="1" hangingPunct="1"/>
              <a:r>
                <a:rPr lang="en-US" altLang="zh-CN" sz="2400" dirty="0">
                  <a:latin typeface="楷体_GB2312" pitchFamily="49" charset="-122"/>
                  <a:ea typeface="楷体_GB2312" pitchFamily="49" charset="-122"/>
                </a:rPr>
                <a:t>      </a:t>
              </a:r>
              <a:r>
                <a:rPr lang="zh-CN" altLang="en-US" sz="2400" dirty="0">
                  <a:latin typeface="楷体_GB2312" pitchFamily="49" charset="-122"/>
                  <a:ea typeface="楷体_GB2312" pitchFamily="49" charset="-122"/>
                </a:rPr>
                <a:t>不对  做功</a:t>
              </a:r>
              <a:r>
                <a:rPr lang="en-US" altLang="zh-CN" sz="2400" dirty="0">
                  <a:latin typeface="楷体_GB2312" pitchFamily="49" charset="-122"/>
                  <a:ea typeface="楷体_GB2312" pitchFamily="49" charset="-122"/>
                </a:rPr>
                <a:t>.</a:t>
              </a:r>
              <a:endParaRPr lang="en-US" altLang="zh-CN" sz="2400" dirty="0">
                <a:latin typeface="楷体_GB2312" pitchFamily="49" charset="-122"/>
                <a:ea typeface="楷体_GB2312" pitchFamily="49" charset="-122"/>
              </a:endParaRPr>
            </a:p>
          </p:txBody>
        </p:sp>
        <p:graphicFrame>
          <p:nvGraphicFramePr>
            <p:cNvPr id="82969" name="Object 62"/>
            <p:cNvGraphicFramePr/>
            <p:nvPr/>
          </p:nvGraphicFramePr>
          <p:xfrm>
            <a:off x="3172" y="3566"/>
            <a:ext cx="203" cy="2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80" name="" r:id="rId11" imgW="127000" imgH="177165" progId="Equation.3">
                    <p:embed/>
                  </p:oleObj>
                </mc:Choice>
                <mc:Fallback>
                  <p:oleObj name="" r:id="rId11" imgW="127000" imgH="177165" progId="Equation.3">
                    <p:embed/>
                    <p:pic>
                      <p:nvPicPr>
                        <p:cNvPr id="0" name="图片 3779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3172" y="3566"/>
                          <a:ext cx="203" cy="28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970" name="Object 63"/>
            <p:cNvGraphicFramePr/>
            <p:nvPr/>
          </p:nvGraphicFramePr>
          <p:xfrm>
            <a:off x="1655" y="3826"/>
            <a:ext cx="182" cy="2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84" name="" r:id="rId13" imgW="127000" imgH="164465" progId="Equation.3">
                    <p:embed/>
                  </p:oleObj>
                </mc:Choice>
                <mc:Fallback>
                  <p:oleObj name="" r:id="rId13" imgW="127000" imgH="164465" progId="Equation.3">
                    <p:embed/>
                    <p:pic>
                      <p:nvPicPr>
                        <p:cNvPr id="0" name="图片 3783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1655" y="3826"/>
                          <a:ext cx="182" cy="23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971" name="Object 64"/>
            <p:cNvGraphicFramePr/>
            <p:nvPr/>
          </p:nvGraphicFramePr>
          <p:xfrm>
            <a:off x="1850" y="3566"/>
            <a:ext cx="179" cy="2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83" name="" r:id="rId15" imgW="127000" imgH="177165" progId="Equation.3">
                    <p:embed/>
                  </p:oleObj>
                </mc:Choice>
                <mc:Fallback>
                  <p:oleObj name="" r:id="rId15" imgW="127000" imgH="177165" progId="Equation.3">
                    <p:embed/>
                    <p:pic>
                      <p:nvPicPr>
                        <p:cNvPr id="0" name="图片 3782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1850" y="3566"/>
                          <a:ext cx="179" cy="25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" name="Group 100"/>
          <p:cNvGrpSpPr/>
          <p:nvPr/>
        </p:nvGrpSpPr>
        <p:grpSpPr>
          <a:xfrm>
            <a:off x="900113" y="3357563"/>
            <a:ext cx="2808287" cy="457200"/>
            <a:chOff x="612" y="2188"/>
            <a:chExt cx="1769" cy="288"/>
          </a:xfrm>
        </p:grpSpPr>
        <p:sp>
          <p:nvSpPr>
            <p:cNvPr id="82999" name="Text Box 65"/>
            <p:cNvSpPr txBox="1"/>
            <p:nvPr/>
          </p:nvSpPr>
          <p:spPr>
            <a:xfrm>
              <a:off x="612" y="2188"/>
              <a:ext cx="69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lvl="0" eaLnBrk="1" hangingPunct="1"/>
              <a:r>
                <a:rPr lang="zh-CN" altLang="en-US" sz="2400" dirty="0">
                  <a:latin typeface="楷体_GB2312" pitchFamily="49" charset="-122"/>
                  <a:ea typeface="楷体_GB2312" pitchFamily="49" charset="-122"/>
                </a:rPr>
                <a:t>大小：</a:t>
              </a:r>
              <a:endParaRPr lang="zh-CN" altLang="en-US" sz="2400" dirty="0">
                <a:latin typeface="楷体_GB2312" pitchFamily="49" charset="-122"/>
                <a:ea typeface="楷体_GB2312" pitchFamily="49" charset="-122"/>
              </a:endParaRPr>
            </a:p>
          </p:txBody>
        </p:sp>
        <p:graphicFrame>
          <p:nvGraphicFramePr>
            <p:cNvPr id="82968" name="Object 66"/>
            <p:cNvGraphicFramePr/>
            <p:nvPr/>
          </p:nvGraphicFramePr>
          <p:xfrm>
            <a:off x="1205" y="2230"/>
            <a:ext cx="1176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81" name="" r:id="rId16" imgW="862965" imgH="203200" progId="Equation.3">
                    <p:embed/>
                  </p:oleObj>
                </mc:Choice>
                <mc:Fallback>
                  <p:oleObj name="" r:id="rId16" imgW="862965" imgH="203200" progId="Equation.3">
                    <p:embed/>
                    <p:pic>
                      <p:nvPicPr>
                        <p:cNvPr id="0" name="图片 3780"/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1205" y="2230"/>
                          <a:ext cx="1176" cy="24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" name="Group 102"/>
          <p:cNvGrpSpPr/>
          <p:nvPr/>
        </p:nvGrpSpPr>
        <p:grpSpPr>
          <a:xfrm>
            <a:off x="928688" y="3917950"/>
            <a:ext cx="4291012" cy="465138"/>
            <a:chOff x="630" y="2541"/>
            <a:chExt cx="2612" cy="293"/>
          </a:xfrm>
        </p:grpSpPr>
        <p:sp>
          <p:nvSpPr>
            <p:cNvPr id="82998" name="Text Box 67"/>
            <p:cNvSpPr txBox="1"/>
            <p:nvPr/>
          </p:nvSpPr>
          <p:spPr>
            <a:xfrm>
              <a:off x="630" y="2546"/>
              <a:ext cx="261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eaLnBrk="1" hangingPunct="1"/>
              <a:r>
                <a:rPr lang="zh-CN" altLang="en-US" sz="2400" dirty="0">
                  <a:latin typeface="楷体_GB2312" pitchFamily="49" charset="-122"/>
                  <a:ea typeface="楷体_GB2312" pitchFamily="49" charset="-122"/>
                </a:rPr>
                <a:t>方向：垂直于（      ）平面</a:t>
              </a:r>
              <a:endParaRPr lang="zh-CN" altLang="en-US" sz="2400" dirty="0">
                <a:latin typeface="楷体_GB2312" pitchFamily="49" charset="-122"/>
                <a:ea typeface="楷体_GB2312" pitchFamily="49" charset="-122"/>
              </a:endParaRPr>
            </a:p>
          </p:txBody>
        </p:sp>
        <p:graphicFrame>
          <p:nvGraphicFramePr>
            <p:cNvPr id="82967" name="Object 68"/>
            <p:cNvGraphicFramePr/>
            <p:nvPr/>
          </p:nvGraphicFramePr>
          <p:xfrm>
            <a:off x="2037" y="2541"/>
            <a:ext cx="571" cy="2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85" name="" r:id="rId18" imgW="368300" imgH="228600" progId="Equation.3">
                    <p:embed/>
                  </p:oleObj>
                </mc:Choice>
                <mc:Fallback>
                  <p:oleObj name="" r:id="rId18" imgW="368300" imgH="228600" progId="Equation.3">
                    <p:embed/>
                    <p:pic>
                      <p:nvPicPr>
                        <p:cNvPr id="0" name="图片 3784"/>
                        <p:cNvPicPr/>
                        <p:nvPr/>
                      </p:nvPicPr>
                      <p:blipFill>
                        <a:blip r:embed="rId19"/>
                        <a:stretch>
                          <a:fillRect/>
                        </a:stretch>
                      </p:blipFill>
                      <p:spPr>
                        <a:xfrm>
                          <a:off x="2037" y="2541"/>
                          <a:ext cx="571" cy="29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1" name="Group 101"/>
          <p:cNvGrpSpPr/>
          <p:nvPr/>
        </p:nvGrpSpPr>
        <p:grpSpPr>
          <a:xfrm>
            <a:off x="1714500" y="4376738"/>
            <a:ext cx="2994025" cy="1039812"/>
            <a:chOff x="1125" y="2830"/>
            <a:chExt cx="1710" cy="655"/>
          </a:xfrm>
        </p:grpSpPr>
        <p:graphicFrame>
          <p:nvGraphicFramePr>
            <p:cNvPr id="82963" name="Object 69"/>
            <p:cNvGraphicFramePr/>
            <p:nvPr/>
          </p:nvGraphicFramePr>
          <p:xfrm>
            <a:off x="1273" y="2886"/>
            <a:ext cx="428" cy="2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87" name="" r:id="rId20" imgW="253365" imgH="165100" progId="Equation.3">
                    <p:embed/>
                  </p:oleObj>
                </mc:Choice>
                <mc:Fallback>
                  <p:oleObj name="" r:id="rId20" imgW="253365" imgH="165100" progId="Equation.3">
                    <p:embed/>
                    <p:pic>
                      <p:nvPicPr>
                        <p:cNvPr id="0" name="图片 3786"/>
                        <p:cNvPicPr/>
                        <p:nvPr/>
                      </p:nvPicPr>
                      <p:blipFill>
                        <a:blip r:embed="rId21"/>
                        <a:stretch>
                          <a:fillRect/>
                        </a:stretch>
                      </p:blipFill>
                      <p:spPr>
                        <a:xfrm>
                          <a:off x="1273" y="2886"/>
                          <a:ext cx="428" cy="26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964" name="Object 70"/>
            <p:cNvGraphicFramePr/>
            <p:nvPr/>
          </p:nvGraphicFramePr>
          <p:xfrm>
            <a:off x="1262" y="3240"/>
            <a:ext cx="439" cy="2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86" name="" r:id="rId22" imgW="254000" imgH="152400" progId="Equation.3">
                    <p:embed/>
                  </p:oleObj>
                </mc:Choice>
                <mc:Fallback>
                  <p:oleObj name="" r:id="rId22" imgW="254000" imgH="152400" progId="Equation.3">
                    <p:embed/>
                    <p:pic>
                      <p:nvPicPr>
                        <p:cNvPr id="0" name="图片 3785"/>
                        <p:cNvPicPr/>
                        <p:nvPr/>
                      </p:nvPicPr>
                      <p:blipFill>
                        <a:blip r:embed="rId23"/>
                        <a:stretch>
                          <a:fillRect/>
                        </a:stretch>
                      </p:blipFill>
                      <p:spPr>
                        <a:xfrm>
                          <a:off x="1262" y="3240"/>
                          <a:ext cx="439" cy="24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995" name="AutoShape 71"/>
            <p:cNvSpPr/>
            <p:nvPr/>
          </p:nvSpPr>
          <p:spPr>
            <a:xfrm>
              <a:off x="1125" y="2962"/>
              <a:ext cx="154" cy="408"/>
            </a:xfrm>
            <a:prstGeom prst="leftBrace">
              <a:avLst>
                <a:gd name="adj1" fmla="val 22077"/>
                <a:gd name="adj2" fmla="val 50000"/>
              </a:avLst>
            </a:prstGeom>
            <a:noFill/>
            <a:ln w="19050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82965" name="Object 72"/>
            <p:cNvGraphicFramePr/>
            <p:nvPr/>
          </p:nvGraphicFramePr>
          <p:xfrm>
            <a:off x="1767" y="2830"/>
            <a:ext cx="523" cy="2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88" name="" r:id="rId24" imgW="367665" imgH="215900" progId="Equation.3">
                    <p:embed/>
                  </p:oleObj>
                </mc:Choice>
                <mc:Fallback>
                  <p:oleObj name="" r:id="rId24" imgW="367665" imgH="215900" progId="Equation.3">
                    <p:embed/>
                    <p:pic>
                      <p:nvPicPr>
                        <p:cNvPr id="0" name="图片 3787"/>
                        <p:cNvPicPr/>
                        <p:nvPr/>
                      </p:nvPicPr>
                      <p:blipFill>
                        <a:blip r:embed="rId25"/>
                        <a:stretch>
                          <a:fillRect/>
                        </a:stretch>
                      </p:blipFill>
                      <p:spPr>
                        <a:xfrm>
                          <a:off x="1767" y="2830"/>
                          <a:ext cx="523" cy="28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966" name="Object 73"/>
            <p:cNvGraphicFramePr/>
            <p:nvPr/>
          </p:nvGraphicFramePr>
          <p:xfrm>
            <a:off x="1664" y="3186"/>
            <a:ext cx="728" cy="2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82" name="" r:id="rId26" imgW="546100" imgH="241300" progId="Equation.3">
                    <p:embed/>
                  </p:oleObj>
                </mc:Choice>
                <mc:Fallback>
                  <p:oleObj name="" r:id="rId26" imgW="546100" imgH="241300" progId="Equation.3">
                    <p:embed/>
                    <p:pic>
                      <p:nvPicPr>
                        <p:cNvPr id="0" name="图片 3781"/>
                        <p:cNvPicPr/>
                        <p:nvPr/>
                      </p:nvPicPr>
                      <p:blipFill>
                        <a:blip r:embed="rId27"/>
                        <a:stretch>
                          <a:fillRect/>
                        </a:stretch>
                      </p:blipFill>
                      <p:spPr>
                        <a:xfrm>
                          <a:off x="1664" y="3186"/>
                          <a:ext cx="728" cy="29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996" name="Rectangle 74"/>
            <p:cNvSpPr/>
            <p:nvPr/>
          </p:nvSpPr>
          <p:spPr>
            <a:xfrm>
              <a:off x="2289" y="2839"/>
              <a:ext cx="50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eaLnBrk="1" hangingPunct="1"/>
              <a:r>
                <a:rPr lang="zh-CN" altLang="en-US" sz="2400" dirty="0">
                  <a:latin typeface="楷体_GB2312" pitchFamily="49" charset="-122"/>
                  <a:ea typeface="楷体_GB2312" pitchFamily="49" charset="-122"/>
                </a:rPr>
                <a:t>方向</a:t>
              </a:r>
              <a:endParaRPr lang="zh-CN" altLang="en-US" sz="2400" dirty="0"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82997" name="Rectangle 75"/>
            <p:cNvSpPr/>
            <p:nvPr/>
          </p:nvSpPr>
          <p:spPr>
            <a:xfrm>
              <a:off x="2380" y="3178"/>
              <a:ext cx="455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lvl="0" eaLnBrk="1" hangingPunct="1"/>
              <a:r>
                <a:rPr lang="zh-CN" altLang="en-US" sz="2400" dirty="0">
                  <a:latin typeface="楷体_GB2312" pitchFamily="49" charset="-122"/>
                  <a:ea typeface="楷体_GB2312" pitchFamily="49" charset="-122"/>
                </a:rPr>
                <a:t>方向</a:t>
              </a:r>
              <a:endParaRPr lang="zh-CN" altLang="en-US" sz="2400" dirty="0">
                <a:latin typeface="楷体_GB2312" pitchFamily="49" charset="-122"/>
                <a:ea typeface="楷体_GB2312" pitchFamily="49" charset="-122"/>
              </a:endParaRPr>
            </a:p>
          </p:txBody>
        </p:sp>
      </p:grpSp>
      <p:grpSp>
        <p:nvGrpSpPr>
          <p:cNvPr id="12" name="Group 76"/>
          <p:cNvGrpSpPr/>
          <p:nvPr/>
        </p:nvGrpSpPr>
        <p:grpSpPr>
          <a:xfrm>
            <a:off x="6180138" y="3286125"/>
            <a:ext cx="2376487" cy="1295400"/>
            <a:chOff x="4140" y="2148"/>
            <a:chExt cx="1620" cy="984"/>
          </a:xfrm>
        </p:grpSpPr>
        <p:sp>
          <p:nvSpPr>
            <p:cNvPr id="82991" name="Rectangle 77"/>
            <p:cNvSpPr/>
            <p:nvPr/>
          </p:nvSpPr>
          <p:spPr>
            <a:xfrm>
              <a:off x="4140" y="2148"/>
              <a:ext cx="1620" cy="984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FF99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2992" name="Line 78"/>
            <p:cNvSpPr/>
            <p:nvPr/>
          </p:nvSpPr>
          <p:spPr>
            <a:xfrm>
              <a:off x="4453" y="2778"/>
              <a:ext cx="972" cy="0"/>
            </a:xfrm>
            <a:prstGeom prst="line">
              <a:avLst/>
            </a:prstGeom>
            <a:ln w="28575" cap="flat" cmpd="sng">
              <a:solidFill>
                <a:srgbClr val="3333CC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82993" name="Line 79"/>
            <p:cNvSpPr/>
            <p:nvPr/>
          </p:nvSpPr>
          <p:spPr>
            <a:xfrm flipV="1">
              <a:off x="4453" y="2354"/>
              <a:ext cx="636" cy="424"/>
            </a:xfrm>
            <a:prstGeom prst="line">
              <a:avLst/>
            </a:prstGeom>
            <a:ln w="28575" cap="flat" cmpd="sng">
              <a:solidFill>
                <a:srgbClr val="FF33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82994" name="Line 80"/>
            <p:cNvSpPr/>
            <p:nvPr/>
          </p:nvSpPr>
          <p:spPr>
            <a:xfrm>
              <a:off x="4592" y="2687"/>
              <a:ext cx="92" cy="79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graphicFrame>
          <p:nvGraphicFramePr>
            <p:cNvPr id="82957" name="Object 81"/>
            <p:cNvGraphicFramePr/>
            <p:nvPr/>
          </p:nvGraphicFramePr>
          <p:xfrm>
            <a:off x="4218" y="2377"/>
            <a:ext cx="304" cy="3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89" name="" r:id="rId28" imgW="165100" imgH="203200" progId="Equation.3">
                    <p:embed/>
                  </p:oleObj>
                </mc:Choice>
                <mc:Fallback>
                  <p:oleObj name="" r:id="rId28" imgW="165100" imgH="203200" progId="Equation.3">
                    <p:embed/>
                    <p:pic>
                      <p:nvPicPr>
                        <p:cNvPr id="0" name="图片 3788"/>
                        <p:cNvPicPr/>
                        <p:nvPr/>
                      </p:nvPicPr>
                      <p:blipFill>
                        <a:blip r:embed="rId29"/>
                        <a:stretch>
                          <a:fillRect/>
                        </a:stretch>
                      </p:blipFill>
                      <p:spPr>
                        <a:xfrm>
                          <a:off x="4218" y="2377"/>
                          <a:ext cx="304" cy="31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958" name="Object 82"/>
            <p:cNvGraphicFramePr/>
            <p:nvPr/>
          </p:nvGraphicFramePr>
          <p:xfrm>
            <a:off x="4700" y="2542"/>
            <a:ext cx="220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90" name="" r:id="rId30" imgW="139700" imgH="177800" progId="Equation.3">
                    <p:embed/>
                  </p:oleObj>
                </mc:Choice>
                <mc:Fallback>
                  <p:oleObj name="" r:id="rId30" imgW="139700" imgH="177800" progId="Equation.3">
                    <p:embed/>
                    <p:pic>
                      <p:nvPicPr>
                        <p:cNvPr id="0" name="图片 3789"/>
                        <p:cNvPicPr/>
                        <p:nvPr/>
                      </p:nvPicPr>
                      <p:blipFill>
                        <a:blip r:embed="rId31"/>
                        <a:stretch>
                          <a:fillRect/>
                        </a:stretch>
                      </p:blipFill>
                      <p:spPr>
                        <a:xfrm>
                          <a:off x="4700" y="2542"/>
                          <a:ext cx="220" cy="24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959" name="Object 83"/>
            <p:cNvGraphicFramePr/>
            <p:nvPr/>
          </p:nvGraphicFramePr>
          <p:xfrm>
            <a:off x="4290" y="2685"/>
            <a:ext cx="256" cy="2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91" name="" r:id="rId32" imgW="165100" imgH="177800" progId="Equation.3">
                    <p:embed/>
                  </p:oleObj>
                </mc:Choice>
                <mc:Fallback>
                  <p:oleObj name="" r:id="rId32" imgW="165100" imgH="177800" progId="Equation.3">
                    <p:embed/>
                    <p:pic>
                      <p:nvPicPr>
                        <p:cNvPr id="0" name="图片 3790"/>
                        <p:cNvPicPr/>
                        <p:nvPr/>
                      </p:nvPicPr>
                      <p:blipFill>
                        <a:blip r:embed="rId33"/>
                        <a:stretch>
                          <a:fillRect/>
                        </a:stretch>
                      </p:blipFill>
                      <p:spPr>
                        <a:xfrm>
                          <a:off x="4290" y="2685"/>
                          <a:ext cx="256" cy="23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960" name="Object 84"/>
            <p:cNvGraphicFramePr/>
            <p:nvPr/>
          </p:nvGraphicFramePr>
          <p:xfrm>
            <a:off x="5407" y="2658"/>
            <a:ext cx="318" cy="3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92" name="" r:id="rId34" imgW="165100" imgH="203200" progId="Equation.3">
                    <p:embed/>
                  </p:oleObj>
                </mc:Choice>
                <mc:Fallback>
                  <p:oleObj name="" r:id="rId34" imgW="165100" imgH="203200" progId="Equation.3">
                    <p:embed/>
                    <p:pic>
                      <p:nvPicPr>
                        <p:cNvPr id="0" name="图片 3791"/>
                        <p:cNvPicPr/>
                        <p:nvPr/>
                      </p:nvPicPr>
                      <p:blipFill>
                        <a:blip r:embed="rId35"/>
                        <a:stretch>
                          <a:fillRect/>
                        </a:stretch>
                      </p:blipFill>
                      <p:spPr>
                        <a:xfrm>
                          <a:off x="5407" y="2658"/>
                          <a:ext cx="318" cy="33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961" name="Object 85"/>
            <p:cNvGraphicFramePr/>
            <p:nvPr/>
          </p:nvGraphicFramePr>
          <p:xfrm>
            <a:off x="5126" y="2191"/>
            <a:ext cx="246" cy="2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93" name="" r:id="rId36" imgW="127000" imgH="177165" progId="Equation.3">
                    <p:embed/>
                  </p:oleObj>
                </mc:Choice>
                <mc:Fallback>
                  <p:oleObj name="" r:id="rId36" imgW="127000" imgH="177165" progId="Equation.3">
                    <p:embed/>
                    <p:pic>
                      <p:nvPicPr>
                        <p:cNvPr id="0" name="图片 3792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5126" y="2191"/>
                          <a:ext cx="246" cy="29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962" name="Object 86"/>
            <p:cNvGraphicFramePr/>
            <p:nvPr/>
          </p:nvGraphicFramePr>
          <p:xfrm>
            <a:off x="4229" y="2891"/>
            <a:ext cx="350" cy="2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94" name="" r:id="rId37" imgW="240665" imgH="177800" progId="Equation.3">
                    <p:embed/>
                  </p:oleObj>
                </mc:Choice>
                <mc:Fallback>
                  <p:oleObj name="" r:id="rId37" imgW="240665" imgH="177800" progId="Equation.3">
                    <p:embed/>
                    <p:pic>
                      <p:nvPicPr>
                        <p:cNvPr id="0" name="图片 3793"/>
                        <p:cNvPicPr/>
                        <p:nvPr/>
                      </p:nvPicPr>
                      <p:blipFill>
                        <a:blip r:embed="rId38"/>
                        <a:stretch>
                          <a:fillRect/>
                        </a:stretch>
                      </p:blipFill>
                      <p:spPr>
                        <a:xfrm>
                          <a:off x="4229" y="2891"/>
                          <a:ext cx="350" cy="21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3" name="Group 87"/>
          <p:cNvGrpSpPr/>
          <p:nvPr/>
        </p:nvGrpSpPr>
        <p:grpSpPr>
          <a:xfrm>
            <a:off x="6180138" y="4868863"/>
            <a:ext cx="2424112" cy="1371600"/>
            <a:chOff x="4140" y="3164"/>
            <a:chExt cx="1620" cy="1024"/>
          </a:xfrm>
        </p:grpSpPr>
        <p:sp>
          <p:nvSpPr>
            <p:cNvPr id="82985" name="Rectangle 88"/>
            <p:cNvSpPr/>
            <p:nvPr/>
          </p:nvSpPr>
          <p:spPr>
            <a:xfrm>
              <a:off x="4140" y="3164"/>
              <a:ext cx="1620" cy="1024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FF99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2986" name="Line 89"/>
            <p:cNvSpPr/>
            <p:nvPr/>
          </p:nvSpPr>
          <p:spPr>
            <a:xfrm flipV="1">
              <a:off x="4512" y="3743"/>
              <a:ext cx="1008" cy="11"/>
            </a:xfrm>
            <a:prstGeom prst="line">
              <a:avLst/>
            </a:prstGeom>
            <a:ln w="28575" cap="flat" cmpd="sng">
              <a:solidFill>
                <a:srgbClr val="3333CC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82987" name="Line 90"/>
            <p:cNvSpPr/>
            <p:nvPr/>
          </p:nvSpPr>
          <p:spPr>
            <a:xfrm flipV="1">
              <a:off x="4512" y="3355"/>
              <a:ext cx="770" cy="399"/>
            </a:xfrm>
            <a:prstGeom prst="line">
              <a:avLst/>
            </a:prstGeom>
            <a:ln w="28575" cap="flat" cmpd="sng">
              <a:solidFill>
                <a:srgbClr val="FF3300"/>
              </a:solidFill>
              <a:prstDash val="solid"/>
              <a:headEnd type="none" w="med" len="med"/>
              <a:tailEnd type="triangle" w="med" len="med"/>
            </a:ln>
          </p:spPr>
        </p:sp>
        <p:graphicFrame>
          <p:nvGraphicFramePr>
            <p:cNvPr id="82951" name="Object 91"/>
            <p:cNvGraphicFramePr/>
            <p:nvPr/>
          </p:nvGraphicFramePr>
          <p:xfrm>
            <a:off x="5293" y="3176"/>
            <a:ext cx="240" cy="2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98" name="" r:id="rId39" imgW="127000" imgH="177165" progId="Equation.3">
                    <p:embed/>
                  </p:oleObj>
                </mc:Choice>
                <mc:Fallback>
                  <p:oleObj name="" r:id="rId39" imgW="127000" imgH="177165" progId="Equation.3">
                    <p:embed/>
                    <p:pic>
                      <p:nvPicPr>
                        <p:cNvPr id="0" name="图片 3797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5293" y="3176"/>
                          <a:ext cx="240" cy="26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952" name="Object 92"/>
            <p:cNvGraphicFramePr/>
            <p:nvPr/>
          </p:nvGraphicFramePr>
          <p:xfrm>
            <a:off x="5456" y="3626"/>
            <a:ext cx="304" cy="2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95" name="" r:id="rId40" imgW="165100" imgH="203200" progId="Equation.3">
                    <p:embed/>
                  </p:oleObj>
                </mc:Choice>
                <mc:Fallback>
                  <p:oleObj name="" r:id="rId40" imgW="165100" imgH="203200" progId="Equation.3">
                    <p:embed/>
                    <p:pic>
                      <p:nvPicPr>
                        <p:cNvPr id="0" name="图片 3794"/>
                        <p:cNvPicPr/>
                        <p:nvPr/>
                      </p:nvPicPr>
                      <p:blipFill>
                        <a:blip r:embed="rId35"/>
                        <a:stretch>
                          <a:fillRect/>
                        </a:stretch>
                      </p:blipFill>
                      <p:spPr>
                        <a:xfrm>
                          <a:off x="5456" y="3626"/>
                          <a:ext cx="304" cy="29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953" name="Object 93"/>
            <p:cNvGraphicFramePr/>
            <p:nvPr/>
          </p:nvGraphicFramePr>
          <p:xfrm>
            <a:off x="4305" y="3363"/>
            <a:ext cx="306" cy="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96" name="" r:id="rId41" imgW="165100" imgH="203200" progId="Equation.3">
                    <p:embed/>
                  </p:oleObj>
                </mc:Choice>
                <mc:Fallback>
                  <p:oleObj name="" r:id="rId41" imgW="165100" imgH="203200" progId="Equation.3">
                    <p:embed/>
                    <p:pic>
                      <p:nvPicPr>
                        <p:cNvPr id="0" name="图片 3795"/>
                        <p:cNvPicPr/>
                        <p:nvPr/>
                      </p:nvPicPr>
                      <p:blipFill>
                        <a:blip r:embed="rId29"/>
                        <a:stretch>
                          <a:fillRect/>
                        </a:stretch>
                      </p:blipFill>
                      <p:spPr>
                        <a:xfrm>
                          <a:off x="4305" y="3363"/>
                          <a:ext cx="306" cy="3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82988" name="Group 94"/>
            <p:cNvGrpSpPr/>
            <p:nvPr/>
          </p:nvGrpSpPr>
          <p:grpSpPr>
            <a:xfrm>
              <a:off x="4427" y="3706"/>
              <a:ext cx="125" cy="117"/>
              <a:chOff x="3338" y="3796"/>
              <a:chExt cx="125" cy="117"/>
            </a:xfrm>
          </p:grpSpPr>
          <p:graphicFrame>
            <p:nvGraphicFramePr>
              <p:cNvPr id="82956" name="Object 95"/>
              <p:cNvGraphicFramePr/>
              <p:nvPr/>
            </p:nvGraphicFramePr>
            <p:xfrm>
              <a:off x="3382" y="3827"/>
              <a:ext cx="78" cy="6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797" name="" r:id="rId42" imgW="101600" imgH="114300" progId="Equation.3">
                      <p:embed/>
                    </p:oleObj>
                  </mc:Choice>
                  <mc:Fallback>
                    <p:oleObj name="" r:id="rId42" imgW="101600" imgH="114300" progId="Equation.3">
                      <p:embed/>
                      <p:pic>
                        <p:nvPicPr>
                          <p:cNvPr id="0" name="图片 3796"/>
                          <p:cNvPicPr/>
                          <p:nvPr/>
                        </p:nvPicPr>
                        <p:blipFill>
                          <a:blip r:embed="rId43"/>
                          <a:stretch>
                            <a:fillRect/>
                          </a:stretch>
                        </p:blipFill>
                        <p:spPr>
                          <a:xfrm>
                            <a:off x="3382" y="3827"/>
                            <a:ext cx="78" cy="69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82990" name="Oval 96"/>
              <p:cNvSpPr/>
              <p:nvPr/>
            </p:nvSpPr>
            <p:spPr>
              <a:xfrm>
                <a:off x="3338" y="3796"/>
                <a:ext cx="125" cy="117"/>
              </a:xfrm>
              <a:prstGeom prst="ellipse">
                <a:avLst/>
              </a:prstGeom>
              <a:noFill/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lvl="0" eaLnBrk="1" hangingPunct="1"/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aphicFrame>
          <p:nvGraphicFramePr>
            <p:cNvPr id="82954" name="Object 97"/>
            <p:cNvGraphicFramePr/>
            <p:nvPr/>
          </p:nvGraphicFramePr>
          <p:xfrm>
            <a:off x="4285" y="3821"/>
            <a:ext cx="369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99" name="" r:id="rId44" imgW="241300" imgH="165100" progId="Equation.3">
                    <p:embed/>
                  </p:oleObj>
                </mc:Choice>
                <mc:Fallback>
                  <p:oleObj name="" r:id="rId44" imgW="241300" imgH="165100" progId="Equation.3">
                    <p:embed/>
                    <p:pic>
                      <p:nvPicPr>
                        <p:cNvPr id="0" name="图片 3798"/>
                        <p:cNvPicPr/>
                        <p:nvPr/>
                      </p:nvPicPr>
                      <p:blipFill>
                        <a:blip r:embed="rId45"/>
                        <a:stretch>
                          <a:fillRect/>
                        </a:stretch>
                      </p:blipFill>
                      <p:spPr>
                        <a:xfrm>
                          <a:off x="4285" y="3821"/>
                          <a:ext cx="369" cy="2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955" name="Object 98"/>
            <p:cNvGraphicFramePr/>
            <p:nvPr/>
          </p:nvGraphicFramePr>
          <p:xfrm>
            <a:off x="4811" y="3599"/>
            <a:ext cx="186" cy="1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00" name="" r:id="rId46" imgW="139700" imgH="177800" progId="Equation.3">
                    <p:embed/>
                  </p:oleObj>
                </mc:Choice>
                <mc:Fallback>
                  <p:oleObj name="" r:id="rId46" imgW="139700" imgH="177800" progId="Equation.3">
                    <p:embed/>
                    <p:pic>
                      <p:nvPicPr>
                        <p:cNvPr id="0" name="图片 3799"/>
                        <p:cNvPicPr/>
                        <p:nvPr/>
                      </p:nvPicPr>
                      <p:blipFill>
                        <a:blip r:embed="rId31"/>
                        <a:stretch>
                          <a:fillRect/>
                        </a:stretch>
                      </p:blipFill>
                      <p:spPr>
                        <a:xfrm>
                          <a:off x="4811" y="3599"/>
                          <a:ext cx="186" cy="18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989" name="Line 99"/>
            <p:cNvSpPr/>
            <p:nvPr/>
          </p:nvSpPr>
          <p:spPr>
            <a:xfrm>
              <a:off x="4682" y="3683"/>
              <a:ext cx="92" cy="79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</p:spTree>
  </p:cSld>
  <p:clrMapOvr>
    <a:masterClrMapping/>
  </p:clrMapOvr>
  <p:transition spd="med"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906">
                                            <p:txEl>
                                              <p:charRg st="0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63906">
                                            <p:txEl>
                                              <p:charRg st="0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63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3906" grpId="0" build="p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83970" name="Object 3"/>
          <p:cNvGraphicFramePr/>
          <p:nvPr/>
        </p:nvGraphicFramePr>
        <p:xfrm>
          <a:off x="3851275" y="836613"/>
          <a:ext cx="1944688" cy="639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1" name="" r:id="rId1" imgW="723265" imgH="254000" progId="Equation.DSMT4">
                  <p:embed/>
                </p:oleObj>
              </mc:Choice>
              <mc:Fallback>
                <p:oleObj name="" r:id="rId1" imgW="723265" imgH="254000" progId="Equation.DSMT4">
                  <p:embed/>
                  <p:pic>
                    <p:nvPicPr>
                      <p:cNvPr id="0" name="图片 380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851275" y="836613"/>
                        <a:ext cx="1944688" cy="6397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973" name="Text Box 26"/>
          <p:cNvSpPr txBox="1"/>
          <p:nvPr/>
        </p:nvSpPr>
        <p:spPr>
          <a:xfrm>
            <a:off x="900113" y="1484313"/>
            <a:ext cx="1295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>
              <a:buClr>
                <a:srgbClr val="FFCC00"/>
              </a:buClr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 讨论</a:t>
            </a:r>
            <a:endParaRPr lang="zh-CN" altLang="en-US" sz="2400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764958" name="Text Box 30"/>
          <p:cNvSpPr txBox="1"/>
          <p:nvPr/>
        </p:nvSpPr>
        <p:spPr>
          <a:xfrm>
            <a:off x="966788" y="2060575"/>
            <a:ext cx="68453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/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</a:rPr>
              <a:t>(1) </a:t>
            </a: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</a:rPr>
              <a:t>在一般情况下，空间中电场和磁场同时存在</a:t>
            </a:r>
            <a:endParaRPr lang="zh-CN" altLang="en-US" sz="2400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764959" name="Object 31"/>
          <p:cNvGraphicFramePr/>
          <p:nvPr/>
        </p:nvGraphicFramePr>
        <p:xfrm>
          <a:off x="2622550" y="2652713"/>
          <a:ext cx="2312988" cy="560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2" name="" r:id="rId3" imgW="1078865" imgH="254000" progId="Equation.DSMT4">
                  <p:embed/>
                </p:oleObj>
              </mc:Choice>
              <mc:Fallback>
                <p:oleObj name="" r:id="rId3" imgW="1078865" imgH="254000" progId="Equation.DSMT4">
                  <p:embed/>
                  <p:pic>
                    <p:nvPicPr>
                      <p:cNvPr id="0" name="图片 380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22550" y="2652713"/>
                        <a:ext cx="2312988" cy="5603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4960" name="Object 32"/>
          <p:cNvGraphicFramePr/>
          <p:nvPr/>
        </p:nvGraphicFramePr>
        <p:xfrm>
          <a:off x="4922838" y="2778125"/>
          <a:ext cx="11557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6" name="" r:id="rId5" imgW="1155065" imgH="393700" progId="Equation.3">
                  <p:embed/>
                </p:oleObj>
              </mc:Choice>
              <mc:Fallback>
                <p:oleObj name="" r:id="rId5" imgW="1155065" imgH="393700" progId="Equation.3">
                  <p:embed/>
                  <p:pic>
                    <p:nvPicPr>
                      <p:cNvPr id="0" name="图片 380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922838" y="2778125"/>
                        <a:ext cx="1155700" cy="393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4985" name="Rectangle 57"/>
          <p:cNvSpPr/>
          <p:nvPr/>
        </p:nvSpPr>
        <p:spPr>
          <a:xfrm>
            <a:off x="1033463" y="3213100"/>
            <a:ext cx="6337300" cy="5492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>
              <a:lnSpc>
                <a:spcPct val="125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</a:rPr>
              <a:t>(2) </a:t>
            </a: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</a:rPr>
              <a:t>安培力是大量带电粒子洛仑兹力的叠加。</a:t>
            </a:r>
            <a:endParaRPr lang="zh-CN" altLang="en-US" sz="2400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ransition spd="med"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64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64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64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64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4958" grpId="0"/>
      <p:bldP spid="764985" grpId="0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85018" name="Group 2"/>
          <p:cNvGrpSpPr/>
          <p:nvPr/>
        </p:nvGrpSpPr>
        <p:grpSpPr>
          <a:xfrm>
            <a:off x="1200150" y="425450"/>
            <a:ext cx="6931025" cy="481013"/>
            <a:chOff x="639" y="205"/>
            <a:chExt cx="4235" cy="303"/>
          </a:xfrm>
        </p:grpSpPr>
        <p:sp>
          <p:nvSpPr>
            <p:cNvPr id="85050" name="Text Box 3"/>
            <p:cNvSpPr txBox="1"/>
            <p:nvPr/>
          </p:nvSpPr>
          <p:spPr>
            <a:xfrm>
              <a:off x="639" y="220"/>
              <a:ext cx="4235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lvl="0" eaLnBrk="1" hangingPunct="1"/>
              <a:r>
                <a:rPr lang="zh-CN" altLang="en-US" sz="2400" dirty="0">
                  <a:solidFill>
                    <a:srgbClr val="FF3300"/>
                  </a:solidFill>
                  <a:latin typeface="楷体_GB2312" pitchFamily="49" charset="-122"/>
                  <a:ea typeface="楷体_GB2312" pitchFamily="49" charset="-122"/>
                </a:rPr>
                <a:t>练习：</a:t>
              </a:r>
              <a:r>
                <a:rPr lang="zh-CN" altLang="en-US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求        相互作用洛仑兹力的大小和方向</a:t>
              </a:r>
              <a:endPara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graphicFrame>
          <p:nvGraphicFramePr>
            <p:cNvPr id="85017" name="Object 4"/>
            <p:cNvGraphicFramePr/>
            <p:nvPr/>
          </p:nvGraphicFramePr>
          <p:xfrm>
            <a:off x="1625" y="205"/>
            <a:ext cx="575" cy="2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04" name="" r:id="rId1" imgW="431165" imgH="215900" progId="Equation.3">
                    <p:embed/>
                  </p:oleObj>
                </mc:Choice>
                <mc:Fallback>
                  <p:oleObj name="" r:id="rId1" imgW="431165" imgH="215900" progId="Equation.3">
                    <p:embed/>
                    <p:pic>
                      <p:nvPicPr>
                        <p:cNvPr id="0" name="图片 3803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1625" y="205"/>
                          <a:ext cx="575" cy="28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5019" name="Group 5"/>
          <p:cNvGrpSpPr/>
          <p:nvPr/>
        </p:nvGrpSpPr>
        <p:grpSpPr>
          <a:xfrm>
            <a:off x="1357313" y="1085850"/>
            <a:ext cx="3219450" cy="2005013"/>
            <a:chOff x="855" y="684"/>
            <a:chExt cx="2028" cy="1263"/>
          </a:xfrm>
        </p:grpSpPr>
        <p:sp>
          <p:nvSpPr>
            <p:cNvPr id="85041" name="Rectangle 6"/>
            <p:cNvSpPr/>
            <p:nvPr/>
          </p:nvSpPr>
          <p:spPr>
            <a:xfrm>
              <a:off x="855" y="684"/>
              <a:ext cx="2028" cy="1263"/>
            </a:xfrm>
            <a:prstGeom prst="rect">
              <a:avLst/>
            </a:prstGeom>
            <a:solidFill>
              <a:srgbClr val="FFFFFF"/>
            </a:solidFill>
            <a:ln w="28575" cap="flat" cmpd="sng">
              <a:solidFill>
                <a:srgbClr val="FF99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85010" name="Object 7"/>
            <p:cNvGraphicFramePr/>
            <p:nvPr/>
          </p:nvGraphicFramePr>
          <p:xfrm>
            <a:off x="2517" y="1348"/>
            <a:ext cx="204" cy="2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05" name="" r:id="rId3" imgW="165100" imgH="215900" progId="Equation.3">
                    <p:embed/>
                  </p:oleObj>
                </mc:Choice>
                <mc:Fallback>
                  <p:oleObj name="" r:id="rId3" imgW="165100" imgH="215900" progId="Equation.3">
                    <p:embed/>
                    <p:pic>
                      <p:nvPicPr>
                        <p:cNvPr id="0" name="图片 380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517" y="1348"/>
                          <a:ext cx="204" cy="26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5011" name="Object 8"/>
            <p:cNvGraphicFramePr/>
            <p:nvPr/>
          </p:nvGraphicFramePr>
          <p:xfrm>
            <a:off x="997" y="1375"/>
            <a:ext cx="224" cy="2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03" name="" r:id="rId5" imgW="152400" imgH="190500" progId="Equation.3">
                    <p:embed/>
                  </p:oleObj>
                </mc:Choice>
                <mc:Fallback>
                  <p:oleObj name="" r:id="rId5" imgW="152400" imgH="190500" progId="Equation.3">
                    <p:embed/>
                    <p:pic>
                      <p:nvPicPr>
                        <p:cNvPr id="0" name="图片 3802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997" y="1375"/>
                          <a:ext cx="224" cy="27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5042" name="Line 9"/>
            <p:cNvSpPr/>
            <p:nvPr/>
          </p:nvSpPr>
          <p:spPr>
            <a:xfrm flipV="1">
              <a:off x="1219" y="996"/>
              <a:ext cx="576" cy="432"/>
            </a:xfrm>
            <a:prstGeom prst="line">
              <a:avLst/>
            </a:prstGeom>
            <a:ln w="28575" cap="flat" cmpd="sng">
              <a:solidFill>
                <a:srgbClr val="3333CC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85043" name="Line 10"/>
            <p:cNvSpPr/>
            <p:nvPr/>
          </p:nvSpPr>
          <p:spPr>
            <a:xfrm>
              <a:off x="1219" y="1428"/>
              <a:ext cx="1296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</p:sp>
        <p:sp>
          <p:nvSpPr>
            <p:cNvPr id="85044" name="Line 11"/>
            <p:cNvSpPr/>
            <p:nvPr/>
          </p:nvSpPr>
          <p:spPr>
            <a:xfrm flipV="1">
              <a:off x="2467" y="996"/>
              <a:ext cx="0" cy="432"/>
            </a:xfrm>
            <a:prstGeom prst="line">
              <a:avLst/>
            </a:prstGeom>
            <a:ln w="28575" cap="flat" cmpd="sng">
              <a:solidFill>
                <a:srgbClr val="3333CC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85045" name="Oval 12"/>
            <p:cNvSpPr/>
            <p:nvPr/>
          </p:nvSpPr>
          <p:spPr>
            <a:xfrm>
              <a:off x="2437" y="1389"/>
              <a:ext cx="48" cy="48"/>
            </a:xfrm>
            <a:prstGeom prst="ellipse">
              <a:avLst/>
            </a:prstGeom>
            <a:solidFill>
              <a:srgbClr val="FF3300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85012" name="Object 13"/>
            <p:cNvGraphicFramePr/>
            <p:nvPr/>
          </p:nvGraphicFramePr>
          <p:xfrm>
            <a:off x="1433" y="1192"/>
            <a:ext cx="213" cy="2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07" name="" r:id="rId7" imgW="177800" imgH="215265" progId="Equation.3">
                    <p:embed/>
                  </p:oleObj>
                </mc:Choice>
                <mc:Fallback>
                  <p:oleObj name="" r:id="rId7" imgW="177800" imgH="215265" progId="Equation.3">
                    <p:embed/>
                    <p:pic>
                      <p:nvPicPr>
                        <p:cNvPr id="0" name="图片 3806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1433" y="1192"/>
                          <a:ext cx="213" cy="25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5013" name="Object 14"/>
            <p:cNvGraphicFramePr/>
            <p:nvPr/>
          </p:nvGraphicFramePr>
          <p:xfrm>
            <a:off x="1807" y="734"/>
            <a:ext cx="263" cy="3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08" name="" r:id="rId9" imgW="152400" imgH="215900" progId="Equation.3">
                    <p:embed/>
                  </p:oleObj>
                </mc:Choice>
                <mc:Fallback>
                  <p:oleObj name="" r:id="rId9" imgW="152400" imgH="215900" progId="Equation.3">
                    <p:embed/>
                    <p:pic>
                      <p:nvPicPr>
                        <p:cNvPr id="0" name="图片 3807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1807" y="734"/>
                          <a:ext cx="263" cy="37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5014" name="Object 15"/>
            <p:cNvGraphicFramePr/>
            <p:nvPr/>
          </p:nvGraphicFramePr>
          <p:xfrm>
            <a:off x="1747" y="1476"/>
            <a:ext cx="144" cy="1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09" name="" r:id="rId11" imgW="228600" imgH="254000" progId="Equation.3">
                    <p:embed/>
                  </p:oleObj>
                </mc:Choice>
                <mc:Fallback>
                  <p:oleObj name="" r:id="rId11" imgW="228600" imgH="254000" progId="Equation.3">
                    <p:embed/>
                    <p:pic>
                      <p:nvPicPr>
                        <p:cNvPr id="0" name="图片 3808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1747" y="1476"/>
                          <a:ext cx="144" cy="15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5015" name="Object 16"/>
            <p:cNvGraphicFramePr/>
            <p:nvPr/>
          </p:nvGraphicFramePr>
          <p:xfrm>
            <a:off x="2407" y="721"/>
            <a:ext cx="228" cy="2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10" name="" r:id="rId13" imgW="165100" imgH="215900" progId="Equation.3">
                    <p:embed/>
                  </p:oleObj>
                </mc:Choice>
                <mc:Fallback>
                  <p:oleObj name="" r:id="rId13" imgW="165100" imgH="215900" progId="Equation.3">
                    <p:embed/>
                    <p:pic>
                      <p:nvPicPr>
                        <p:cNvPr id="0" name="图片 3809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2407" y="721"/>
                          <a:ext cx="228" cy="29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5016" name="Object 17"/>
            <p:cNvGraphicFramePr/>
            <p:nvPr/>
          </p:nvGraphicFramePr>
          <p:xfrm>
            <a:off x="2093" y="1153"/>
            <a:ext cx="215" cy="2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11" name="" r:id="rId15" imgW="190500" imgH="215900" progId="Equation.3">
                    <p:embed/>
                  </p:oleObj>
                </mc:Choice>
                <mc:Fallback>
                  <p:oleObj name="" r:id="rId15" imgW="190500" imgH="215900" progId="Equation.3">
                    <p:embed/>
                    <p:pic>
                      <p:nvPicPr>
                        <p:cNvPr id="0" name="图片 3810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2093" y="1153"/>
                          <a:ext cx="215" cy="24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5046" name="Line 18"/>
            <p:cNvSpPr/>
            <p:nvPr/>
          </p:nvSpPr>
          <p:spPr>
            <a:xfrm>
              <a:off x="1315" y="1380"/>
              <a:ext cx="48" cy="48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5047" name="Line 19"/>
            <p:cNvSpPr/>
            <p:nvPr/>
          </p:nvSpPr>
          <p:spPr>
            <a:xfrm flipV="1">
              <a:off x="2323" y="1332"/>
              <a:ext cx="0" cy="96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5048" name="Line 20"/>
            <p:cNvSpPr/>
            <p:nvPr/>
          </p:nvSpPr>
          <p:spPr>
            <a:xfrm>
              <a:off x="2323" y="1332"/>
              <a:ext cx="144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5049" name="Oval 21"/>
            <p:cNvSpPr/>
            <p:nvPr/>
          </p:nvSpPr>
          <p:spPr>
            <a:xfrm>
              <a:off x="1174" y="1422"/>
              <a:ext cx="48" cy="48"/>
            </a:xfrm>
            <a:prstGeom prst="ellipse">
              <a:avLst/>
            </a:prstGeom>
            <a:solidFill>
              <a:srgbClr val="FF3300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4" name="Group 22"/>
          <p:cNvGrpSpPr/>
          <p:nvPr/>
        </p:nvGrpSpPr>
        <p:grpSpPr>
          <a:xfrm>
            <a:off x="5002213" y="1201738"/>
            <a:ext cx="2524125" cy="1296987"/>
            <a:chOff x="2585" y="505"/>
            <a:chExt cx="2183" cy="1190"/>
          </a:xfrm>
        </p:grpSpPr>
        <p:graphicFrame>
          <p:nvGraphicFramePr>
            <p:cNvPr id="85008" name="Object 23"/>
            <p:cNvGraphicFramePr/>
            <p:nvPr/>
          </p:nvGraphicFramePr>
          <p:xfrm>
            <a:off x="2614" y="505"/>
            <a:ext cx="2154" cy="7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12" name="" r:id="rId17" imgW="850265" imgH="405765" progId="Equation.3">
                    <p:embed/>
                  </p:oleObj>
                </mc:Choice>
                <mc:Fallback>
                  <p:oleObj name="" r:id="rId17" imgW="850265" imgH="405765" progId="Equation.3">
                    <p:embed/>
                    <p:pic>
                      <p:nvPicPr>
                        <p:cNvPr id="0" name="图片 3811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2614" y="505"/>
                          <a:ext cx="2154" cy="71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5009" name="Object 24"/>
            <p:cNvGraphicFramePr/>
            <p:nvPr/>
          </p:nvGraphicFramePr>
          <p:xfrm>
            <a:off x="2585" y="1220"/>
            <a:ext cx="1781" cy="4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13" name="" r:id="rId19" imgW="748665" imgH="254000" progId="Equation.DSMT4">
                    <p:embed/>
                  </p:oleObj>
                </mc:Choice>
                <mc:Fallback>
                  <p:oleObj name="" r:id="rId19" imgW="748665" imgH="254000" progId="Equation.DSMT4">
                    <p:embed/>
                    <p:pic>
                      <p:nvPicPr>
                        <p:cNvPr id="0" name="图片 3812"/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2585" y="1220"/>
                          <a:ext cx="1781" cy="47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25"/>
          <p:cNvGrpSpPr/>
          <p:nvPr/>
        </p:nvGrpSpPr>
        <p:grpSpPr>
          <a:xfrm>
            <a:off x="1543050" y="2066925"/>
            <a:ext cx="3036888" cy="3533775"/>
            <a:chOff x="972" y="1302"/>
            <a:chExt cx="1913" cy="2226"/>
          </a:xfrm>
        </p:grpSpPr>
        <p:grpSp>
          <p:nvGrpSpPr>
            <p:cNvPr id="85037" name="Group 26"/>
            <p:cNvGrpSpPr/>
            <p:nvPr/>
          </p:nvGrpSpPr>
          <p:grpSpPr>
            <a:xfrm>
              <a:off x="2024" y="1302"/>
              <a:ext cx="570" cy="448"/>
              <a:chOff x="2024" y="1302"/>
              <a:chExt cx="570" cy="448"/>
            </a:xfrm>
          </p:grpSpPr>
          <p:graphicFrame>
            <p:nvGraphicFramePr>
              <p:cNvPr id="85005" name="Object 27"/>
              <p:cNvGraphicFramePr/>
              <p:nvPr/>
            </p:nvGraphicFramePr>
            <p:xfrm>
              <a:off x="2024" y="1460"/>
              <a:ext cx="290" cy="26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818" name="" r:id="rId21" imgW="279400" imgH="254000" progId="Equation.DSMT4">
                      <p:embed/>
                    </p:oleObj>
                  </mc:Choice>
                  <mc:Fallback>
                    <p:oleObj name="" r:id="rId21" imgW="279400" imgH="254000" progId="Equation.DSMT4">
                      <p:embed/>
                      <p:pic>
                        <p:nvPicPr>
                          <p:cNvPr id="0" name="图片 3817"/>
                          <p:cNvPicPr/>
                          <p:nvPr/>
                        </p:nvPicPr>
                        <p:blipFill>
                          <a:blip r:embed="rId22"/>
                          <a:stretch>
                            <a:fillRect/>
                          </a:stretch>
                        </p:blipFill>
                        <p:spPr>
                          <a:xfrm>
                            <a:off x="2024" y="1460"/>
                            <a:ext cx="290" cy="264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85039" name="Group 28"/>
              <p:cNvGrpSpPr/>
              <p:nvPr/>
            </p:nvGrpSpPr>
            <p:grpSpPr>
              <a:xfrm>
                <a:off x="2043" y="1302"/>
                <a:ext cx="551" cy="448"/>
                <a:chOff x="2043" y="1302"/>
                <a:chExt cx="551" cy="448"/>
              </a:xfrm>
            </p:grpSpPr>
            <p:graphicFrame>
              <p:nvGraphicFramePr>
                <p:cNvPr id="85006" name="Object 29"/>
                <p:cNvGraphicFramePr/>
                <p:nvPr/>
              </p:nvGraphicFramePr>
              <p:xfrm>
                <a:off x="2370" y="1302"/>
                <a:ext cx="198" cy="21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817" name="" r:id="rId23" imgW="165100" imgH="177800" progId="Equation.3">
                        <p:embed/>
                      </p:oleObj>
                    </mc:Choice>
                    <mc:Fallback>
                      <p:oleObj name="" r:id="rId23" imgW="165100" imgH="177800" progId="Equation.3">
                        <p:embed/>
                        <p:pic>
                          <p:nvPicPr>
                            <p:cNvPr id="0" name="图片 3816"/>
                            <p:cNvPicPr/>
                            <p:nvPr/>
                          </p:nvPicPr>
                          <p:blipFill>
                            <a:blip r:embed="rId24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2370" y="1302"/>
                              <a:ext cx="198" cy="216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85040" name="Line 30"/>
                <p:cNvSpPr/>
                <p:nvPr/>
              </p:nvSpPr>
              <p:spPr>
                <a:xfrm flipH="1">
                  <a:off x="2043" y="1434"/>
                  <a:ext cx="384" cy="0"/>
                </a:xfrm>
                <a:prstGeom prst="line">
                  <a:avLst/>
                </a:prstGeom>
                <a:ln w="28575" cap="flat" cmpd="sng">
                  <a:solidFill>
                    <a:srgbClr val="FF0000"/>
                  </a:solidFill>
                  <a:prstDash val="solid"/>
                  <a:headEnd type="none" w="med" len="med"/>
                  <a:tailEnd type="triangle" w="med" len="med"/>
                </a:ln>
              </p:spPr>
            </p:sp>
            <p:graphicFrame>
              <p:nvGraphicFramePr>
                <p:cNvPr id="85007" name="Object 31"/>
                <p:cNvGraphicFramePr/>
                <p:nvPr/>
              </p:nvGraphicFramePr>
              <p:xfrm>
                <a:off x="2375" y="1475"/>
                <a:ext cx="219" cy="27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819" name="" r:id="rId25" imgW="190500" imgH="241300" progId="Equation.3">
                        <p:embed/>
                      </p:oleObj>
                    </mc:Choice>
                    <mc:Fallback>
                      <p:oleObj name="" r:id="rId25" imgW="190500" imgH="241300" progId="Equation.3">
                        <p:embed/>
                        <p:pic>
                          <p:nvPicPr>
                            <p:cNvPr id="0" name="图片 3818"/>
                            <p:cNvPicPr/>
                            <p:nvPr/>
                          </p:nvPicPr>
                          <p:blipFill>
                            <a:blip r:embed="rId26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2375" y="1475"/>
                              <a:ext cx="219" cy="275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  <p:graphicFrame>
          <p:nvGraphicFramePr>
            <p:cNvPr id="85002" name="Object 32"/>
            <p:cNvGraphicFramePr/>
            <p:nvPr/>
          </p:nvGraphicFramePr>
          <p:xfrm>
            <a:off x="972" y="2041"/>
            <a:ext cx="1864" cy="5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14" name="" r:id="rId27" imgW="1129030" imgH="405765" progId="Equation.3">
                    <p:embed/>
                  </p:oleObj>
                </mc:Choice>
                <mc:Fallback>
                  <p:oleObj name="" r:id="rId27" imgW="1129030" imgH="405765" progId="Equation.3">
                    <p:embed/>
                    <p:pic>
                      <p:nvPicPr>
                        <p:cNvPr id="0" name="图片 3813"/>
                        <p:cNvPicPr/>
                        <p:nvPr/>
                      </p:nvPicPr>
                      <p:blipFill>
                        <a:blip r:embed="rId28"/>
                        <a:stretch>
                          <a:fillRect/>
                        </a:stretch>
                      </p:blipFill>
                      <p:spPr>
                        <a:xfrm>
                          <a:off x="972" y="2041"/>
                          <a:ext cx="1864" cy="51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85038" name="Group 33"/>
            <p:cNvGrpSpPr/>
            <p:nvPr/>
          </p:nvGrpSpPr>
          <p:grpSpPr>
            <a:xfrm>
              <a:off x="994" y="2600"/>
              <a:ext cx="1891" cy="928"/>
              <a:chOff x="164" y="2536"/>
              <a:chExt cx="2370" cy="1046"/>
            </a:xfrm>
          </p:grpSpPr>
          <p:graphicFrame>
            <p:nvGraphicFramePr>
              <p:cNvPr id="85003" name="Object 34"/>
              <p:cNvGraphicFramePr/>
              <p:nvPr/>
            </p:nvGraphicFramePr>
            <p:xfrm>
              <a:off x="164" y="2536"/>
              <a:ext cx="2152" cy="3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815" name="" r:id="rId29" imgW="1205865" imgH="241300" progId="Equation.DSMT4">
                      <p:embed/>
                    </p:oleObj>
                  </mc:Choice>
                  <mc:Fallback>
                    <p:oleObj name="" r:id="rId29" imgW="1205865" imgH="241300" progId="Equation.DSMT4">
                      <p:embed/>
                      <p:pic>
                        <p:nvPicPr>
                          <p:cNvPr id="0" name="图片 3814"/>
                          <p:cNvPicPr/>
                          <p:nvPr/>
                        </p:nvPicPr>
                        <p:blipFill>
                          <a:blip r:embed="rId30"/>
                          <a:stretch>
                            <a:fillRect/>
                          </a:stretch>
                        </p:blipFill>
                        <p:spPr>
                          <a:xfrm>
                            <a:off x="164" y="2536"/>
                            <a:ext cx="2152" cy="352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5004" name="Object 35"/>
              <p:cNvGraphicFramePr/>
              <p:nvPr/>
            </p:nvGraphicFramePr>
            <p:xfrm>
              <a:off x="609" y="2994"/>
              <a:ext cx="1925" cy="5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816" name="" r:id="rId31" imgW="1179830" imgH="405765" progId="Equation.3">
                      <p:embed/>
                    </p:oleObj>
                  </mc:Choice>
                  <mc:Fallback>
                    <p:oleObj name="" r:id="rId31" imgW="1179830" imgH="405765" progId="Equation.3">
                      <p:embed/>
                      <p:pic>
                        <p:nvPicPr>
                          <p:cNvPr id="0" name="图片 3815"/>
                          <p:cNvPicPr/>
                          <p:nvPr/>
                        </p:nvPicPr>
                        <p:blipFill>
                          <a:blip r:embed="rId32"/>
                          <a:stretch>
                            <a:fillRect/>
                          </a:stretch>
                        </p:blipFill>
                        <p:spPr>
                          <a:xfrm>
                            <a:off x="609" y="2994"/>
                            <a:ext cx="1925" cy="588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9" name="Group 36"/>
          <p:cNvGrpSpPr/>
          <p:nvPr/>
        </p:nvGrpSpPr>
        <p:grpSpPr>
          <a:xfrm>
            <a:off x="1638300" y="1841500"/>
            <a:ext cx="6638925" cy="3698875"/>
            <a:chOff x="1032" y="1160"/>
            <a:chExt cx="4182" cy="2330"/>
          </a:xfrm>
        </p:grpSpPr>
        <p:grpSp>
          <p:nvGrpSpPr>
            <p:cNvPr id="85032" name="Group 37"/>
            <p:cNvGrpSpPr/>
            <p:nvPr/>
          </p:nvGrpSpPr>
          <p:grpSpPr>
            <a:xfrm>
              <a:off x="1032" y="1160"/>
              <a:ext cx="671" cy="728"/>
              <a:chOff x="1032" y="1160"/>
              <a:chExt cx="671" cy="728"/>
            </a:xfrm>
          </p:grpSpPr>
          <p:sp>
            <p:nvSpPr>
              <p:cNvPr id="85033" name="Line 38"/>
              <p:cNvSpPr/>
              <p:nvPr/>
            </p:nvSpPr>
            <p:spPr>
              <a:xfrm>
                <a:off x="1224" y="1476"/>
                <a:ext cx="204" cy="274"/>
              </a:xfrm>
              <a:prstGeom prst="line">
                <a:avLst/>
              </a:prstGeom>
              <a:ln w="28575" cap="flat" cmpd="sng">
                <a:solidFill>
                  <a:srgbClr val="FF3300"/>
                </a:solidFill>
                <a:prstDash val="solid"/>
                <a:headEnd type="none" w="med" len="med"/>
                <a:tailEnd type="triangle" w="med" len="med"/>
              </a:ln>
            </p:spPr>
          </p:sp>
          <p:graphicFrame>
            <p:nvGraphicFramePr>
              <p:cNvPr id="85000" name="Object 39"/>
              <p:cNvGraphicFramePr/>
              <p:nvPr/>
            </p:nvGraphicFramePr>
            <p:xfrm>
              <a:off x="1032" y="1160"/>
              <a:ext cx="197" cy="24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820" name="" r:id="rId33" imgW="203200" imgH="241300" progId="Equation.3">
                      <p:embed/>
                    </p:oleObj>
                  </mc:Choice>
                  <mc:Fallback>
                    <p:oleObj name="" r:id="rId33" imgW="203200" imgH="241300" progId="Equation.3">
                      <p:embed/>
                      <p:pic>
                        <p:nvPicPr>
                          <p:cNvPr id="0" name="图片 3819"/>
                          <p:cNvPicPr/>
                          <p:nvPr/>
                        </p:nvPicPr>
                        <p:blipFill>
                          <a:blip r:embed="rId34"/>
                          <a:stretch>
                            <a:fillRect/>
                          </a:stretch>
                        </p:blipFill>
                        <p:spPr>
                          <a:xfrm>
                            <a:off x="1032" y="1160"/>
                            <a:ext cx="197" cy="241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5001" name="Object 40"/>
              <p:cNvGraphicFramePr/>
              <p:nvPr/>
            </p:nvGraphicFramePr>
            <p:xfrm>
              <a:off x="1443" y="1647"/>
              <a:ext cx="260" cy="24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824" name="" r:id="rId35" imgW="279400" imgH="254000" progId="Equation.DSMT4">
                      <p:embed/>
                    </p:oleObj>
                  </mc:Choice>
                  <mc:Fallback>
                    <p:oleObj name="" r:id="rId35" imgW="279400" imgH="254000" progId="Equation.DSMT4">
                      <p:embed/>
                      <p:pic>
                        <p:nvPicPr>
                          <p:cNvPr id="0" name="图片 3823"/>
                          <p:cNvPicPr/>
                          <p:nvPr/>
                        </p:nvPicPr>
                        <p:blipFill>
                          <a:blip r:embed="rId36"/>
                          <a:stretch>
                            <a:fillRect/>
                          </a:stretch>
                        </p:blipFill>
                        <p:spPr>
                          <a:xfrm>
                            <a:off x="1443" y="1647"/>
                            <a:ext cx="260" cy="241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85034" name="Group 41"/>
              <p:cNvGrpSpPr/>
              <p:nvPr/>
            </p:nvGrpSpPr>
            <p:grpSpPr>
              <a:xfrm>
                <a:off x="1142" y="1382"/>
                <a:ext cx="125" cy="129"/>
                <a:chOff x="1142" y="1382"/>
                <a:chExt cx="125" cy="129"/>
              </a:xfrm>
            </p:grpSpPr>
            <p:sp>
              <p:nvSpPr>
                <p:cNvPr id="85035" name="Oval 42"/>
                <p:cNvSpPr/>
                <p:nvPr/>
              </p:nvSpPr>
              <p:spPr>
                <a:xfrm>
                  <a:off x="1142" y="1382"/>
                  <a:ext cx="125" cy="129"/>
                </a:xfrm>
                <a:prstGeom prst="ellipse">
                  <a:avLst/>
                </a:prstGeom>
                <a:noFill/>
                <a:ln w="19050" cap="flat" cmpd="sng">
                  <a:solidFill>
                    <a:srgbClr val="FF33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/>
                <a:p>
                  <a:pPr lvl="0" eaLnBrk="1" hangingPunct="1"/>
                  <a:endPara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85036" name="Oval 43"/>
                <p:cNvSpPr/>
                <p:nvPr/>
              </p:nvSpPr>
              <p:spPr>
                <a:xfrm>
                  <a:off x="1193" y="1436"/>
                  <a:ext cx="40" cy="40"/>
                </a:xfrm>
                <a:prstGeom prst="ellipse">
                  <a:avLst/>
                </a:prstGeom>
                <a:solidFill>
                  <a:srgbClr val="FF3300"/>
                </a:solidFill>
                <a:ln w="9525" cap="flat" cmpd="sng">
                  <a:solidFill>
                    <a:srgbClr val="FF33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/>
                <a:p>
                  <a:pPr lvl="0" eaLnBrk="1" hangingPunct="1"/>
                  <a:endPara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</p:grpSp>
        <p:graphicFrame>
          <p:nvGraphicFramePr>
            <p:cNvPr id="84997" name="Object 44"/>
            <p:cNvGraphicFramePr/>
            <p:nvPr/>
          </p:nvGraphicFramePr>
          <p:xfrm>
            <a:off x="3265" y="1943"/>
            <a:ext cx="1680" cy="5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21" name="" r:id="rId37" imgW="1154430" imgH="405765" progId="Equation.3">
                    <p:embed/>
                  </p:oleObj>
                </mc:Choice>
                <mc:Fallback>
                  <p:oleObj name="" r:id="rId37" imgW="1154430" imgH="405765" progId="Equation.3">
                    <p:embed/>
                    <p:pic>
                      <p:nvPicPr>
                        <p:cNvPr id="0" name="图片 3820"/>
                        <p:cNvPicPr/>
                        <p:nvPr/>
                      </p:nvPicPr>
                      <p:blipFill>
                        <a:blip r:embed="rId38"/>
                        <a:stretch>
                          <a:fillRect/>
                        </a:stretch>
                      </p:blipFill>
                      <p:spPr>
                        <a:xfrm>
                          <a:off x="3265" y="1943"/>
                          <a:ext cx="1680" cy="50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4998" name="Object 45"/>
            <p:cNvGraphicFramePr/>
            <p:nvPr/>
          </p:nvGraphicFramePr>
          <p:xfrm>
            <a:off x="3229" y="2522"/>
            <a:ext cx="1861" cy="3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22" name="" r:id="rId39" imgW="1180465" imgH="241300" progId="Equation.DSMT4">
                    <p:embed/>
                  </p:oleObj>
                </mc:Choice>
                <mc:Fallback>
                  <p:oleObj name="" r:id="rId39" imgW="1180465" imgH="241300" progId="Equation.DSMT4">
                    <p:embed/>
                    <p:pic>
                      <p:nvPicPr>
                        <p:cNvPr id="0" name="图片 3821"/>
                        <p:cNvPicPr/>
                        <p:nvPr/>
                      </p:nvPicPr>
                      <p:blipFill>
                        <a:blip r:embed="rId40"/>
                        <a:stretch>
                          <a:fillRect/>
                        </a:stretch>
                      </p:blipFill>
                      <p:spPr>
                        <a:xfrm>
                          <a:off x="3229" y="2522"/>
                          <a:ext cx="1861" cy="31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4999" name="Object 46"/>
            <p:cNvGraphicFramePr/>
            <p:nvPr/>
          </p:nvGraphicFramePr>
          <p:xfrm>
            <a:off x="3629" y="2997"/>
            <a:ext cx="1585" cy="4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23" name="" r:id="rId41" imgW="1192530" imgH="405765" progId="Equation.3">
                    <p:embed/>
                  </p:oleObj>
                </mc:Choice>
                <mc:Fallback>
                  <p:oleObj name="" r:id="rId41" imgW="1192530" imgH="405765" progId="Equation.3">
                    <p:embed/>
                    <p:pic>
                      <p:nvPicPr>
                        <p:cNvPr id="0" name="图片 3822"/>
                        <p:cNvPicPr/>
                        <p:nvPr/>
                      </p:nvPicPr>
                      <p:blipFill>
                        <a:blip r:embed="rId42"/>
                        <a:stretch>
                          <a:fillRect/>
                        </a:stretch>
                      </p:blipFill>
                      <p:spPr>
                        <a:xfrm>
                          <a:off x="3629" y="2997"/>
                          <a:ext cx="1585" cy="49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2" name="Group 47"/>
          <p:cNvGrpSpPr/>
          <p:nvPr/>
        </p:nvGrpSpPr>
        <p:grpSpPr>
          <a:xfrm>
            <a:off x="1674813" y="5808663"/>
            <a:ext cx="4926012" cy="498475"/>
            <a:chOff x="1721" y="3722"/>
            <a:chExt cx="3103" cy="314"/>
          </a:xfrm>
        </p:grpSpPr>
        <p:graphicFrame>
          <p:nvGraphicFramePr>
            <p:cNvPr id="84994" name="Object 48"/>
            <p:cNvGraphicFramePr/>
            <p:nvPr/>
          </p:nvGraphicFramePr>
          <p:xfrm>
            <a:off x="1721" y="3722"/>
            <a:ext cx="1202" cy="2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25" name="" r:id="rId43" imgW="901065" imgH="254000" progId="Equation.DSMT4">
                    <p:embed/>
                  </p:oleObj>
                </mc:Choice>
                <mc:Fallback>
                  <p:oleObj name="" r:id="rId43" imgW="901065" imgH="254000" progId="Equation.DSMT4">
                    <p:embed/>
                    <p:pic>
                      <p:nvPicPr>
                        <p:cNvPr id="0" name="图片 3824"/>
                        <p:cNvPicPr/>
                        <p:nvPr/>
                      </p:nvPicPr>
                      <p:blipFill>
                        <a:blip r:embed="rId44"/>
                        <a:stretch>
                          <a:fillRect/>
                        </a:stretch>
                      </p:blipFill>
                      <p:spPr>
                        <a:xfrm>
                          <a:off x="1721" y="3722"/>
                          <a:ext cx="1202" cy="299"/>
                        </a:xfrm>
                        <a:prstGeom prst="rect">
                          <a:avLst/>
                        </a:prstGeom>
                        <a:noFill/>
                        <a:ln w="19050" cap="flat" cmpd="sng">
                          <a:solidFill>
                            <a:srgbClr val="FF3300"/>
                          </a:solidFill>
                          <a:prstDash val="solid"/>
                          <a:miter/>
                          <a:headEnd type="none" w="med" len="med"/>
                          <a:tailEnd type="none" w="med" len="med"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85024" name="Group 49"/>
            <p:cNvGrpSpPr/>
            <p:nvPr/>
          </p:nvGrpSpPr>
          <p:grpSpPr>
            <a:xfrm>
              <a:off x="3048" y="3725"/>
              <a:ext cx="1776" cy="311"/>
              <a:chOff x="3048" y="3725"/>
              <a:chExt cx="1776" cy="311"/>
            </a:xfrm>
          </p:grpSpPr>
          <p:graphicFrame>
            <p:nvGraphicFramePr>
              <p:cNvPr id="84995" name="Object 50"/>
              <p:cNvGraphicFramePr/>
              <p:nvPr/>
            </p:nvGraphicFramePr>
            <p:xfrm>
              <a:off x="3048" y="3725"/>
              <a:ext cx="201" cy="26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826" name="" r:id="rId45" imgW="165100" imgH="215900" progId="Equation.3">
                      <p:embed/>
                    </p:oleObj>
                  </mc:Choice>
                  <mc:Fallback>
                    <p:oleObj name="" r:id="rId45" imgW="165100" imgH="215900" progId="Equation.3">
                      <p:embed/>
                      <p:pic>
                        <p:nvPicPr>
                          <p:cNvPr id="0" name="图片 3825"/>
                          <p:cNvPicPr/>
                          <p:nvPr/>
                        </p:nvPicPr>
                        <p:blipFill>
                          <a:blip r:embed="rId46"/>
                          <a:stretch>
                            <a:fillRect/>
                          </a:stretch>
                        </p:blipFill>
                        <p:spPr>
                          <a:xfrm>
                            <a:off x="3048" y="3725"/>
                            <a:ext cx="201" cy="263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4996" name="Object 51"/>
              <p:cNvGraphicFramePr/>
              <p:nvPr/>
            </p:nvGraphicFramePr>
            <p:xfrm>
              <a:off x="4637" y="3735"/>
              <a:ext cx="187" cy="24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827" name="" r:id="rId47" imgW="165100" imgH="215900" progId="Equation.3">
                      <p:embed/>
                    </p:oleObj>
                  </mc:Choice>
                  <mc:Fallback>
                    <p:oleObj name="" r:id="rId47" imgW="165100" imgH="215900" progId="Equation.3">
                      <p:embed/>
                      <p:pic>
                        <p:nvPicPr>
                          <p:cNvPr id="0" name="图片 3826"/>
                          <p:cNvPicPr/>
                          <p:nvPr/>
                        </p:nvPicPr>
                        <p:blipFill>
                          <a:blip r:embed="rId4"/>
                          <a:stretch>
                            <a:fillRect/>
                          </a:stretch>
                        </p:blipFill>
                        <p:spPr>
                          <a:xfrm>
                            <a:off x="4637" y="3735"/>
                            <a:ext cx="187" cy="245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85025" name="Group 52"/>
              <p:cNvGrpSpPr/>
              <p:nvPr/>
            </p:nvGrpSpPr>
            <p:grpSpPr>
              <a:xfrm>
                <a:off x="3300" y="3852"/>
                <a:ext cx="384" cy="96"/>
                <a:chOff x="3300" y="3852"/>
                <a:chExt cx="384" cy="96"/>
              </a:xfrm>
            </p:grpSpPr>
            <p:sp>
              <p:nvSpPr>
                <p:cNvPr id="85030" name="Line 53"/>
                <p:cNvSpPr/>
                <p:nvPr/>
              </p:nvSpPr>
              <p:spPr>
                <a:xfrm>
                  <a:off x="3300" y="3852"/>
                  <a:ext cx="384" cy="0"/>
                </a:xfrm>
                <a:prstGeom prst="line">
                  <a:avLst/>
                </a:prstGeom>
                <a:ln w="19050" cap="flat" cmpd="sng">
                  <a:solidFill>
                    <a:srgbClr val="FF3300"/>
                  </a:solidFill>
                  <a:prstDash val="solid"/>
                  <a:headEnd type="none" w="med" len="med"/>
                  <a:tailEnd type="triangle" w="med" len="med"/>
                </a:ln>
              </p:spPr>
            </p:sp>
            <p:sp>
              <p:nvSpPr>
                <p:cNvPr id="85031" name="Line 54"/>
                <p:cNvSpPr/>
                <p:nvPr/>
              </p:nvSpPr>
              <p:spPr>
                <a:xfrm>
                  <a:off x="3300" y="3948"/>
                  <a:ext cx="384" cy="0"/>
                </a:xfrm>
                <a:prstGeom prst="line">
                  <a:avLst/>
                </a:prstGeom>
                <a:ln w="19050" cap="flat" cmpd="sng">
                  <a:solidFill>
                    <a:srgbClr val="FF3300"/>
                  </a:solidFill>
                  <a:prstDash val="solid"/>
                  <a:headEnd type="triangle" w="med" len="med"/>
                  <a:tailEnd type="none" w="med" len="med"/>
                </a:ln>
              </p:spPr>
            </p:sp>
          </p:grpSp>
          <p:grpSp>
            <p:nvGrpSpPr>
              <p:cNvPr id="85026" name="Group 55"/>
              <p:cNvGrpSpPr/>
              <p:nvPr/>
            </p:nvGrpSpPr>
            <p:grpSpPr>
              <a:xfrm>
                <a:off x="4170" y="3855"/>
                <a:ext cx="384" cy="96"/>
                <a:chOff x="4332" y="3828"/>
                <a:chExt cx="384" cy="96"/>
              </a:xfrm>
            </p:grpSpPr>
            <p:sp>
              <p:nvSpPr>
                <p:cNvPr id="85028" name="Line 56"/>
                <p:cNvSpPr/>
                <p:nvPr/>
              </p:nvSpPr>
              <p:spPr>
                <a:xfrm>
                  <a:off x="4332" y="3828"/>
                  <a:ext cx="384" cy="0"/>
                </a:xfrm>
                <a:prstGeom prst="line">
                  <a:avLst/>
                </a:prstGeom>
                <a:ln w="19050" cap="flat" cmpd="sng">
                  <a:solidFill>
                    <a:srgbClr val="FF3300"/>
                  </a:solidFill>
                  <a:prstDash val="solid"/>
                  <a:headEnd type="none" w="med" len="med"/>
                  <a:tailEnd type="triangle" w="med" len="med"/>
                </a:ln>
              </p:spPr>
            </p:sp>
            <p:sp>
              <p:nvSpPr>
                <p:cNvPr id="85029" name="Line 57"/>
                <p:cNvSpPr/>
                <p:nvPr/>
              </p:nvSpPr>
              <p:spPr>
                <a:xfrm>
                  <a:off x="4332" y="3924"/>
                  <a:ext cx="384" cy="0"/>
                </a:xfrm>
                <a:prstGeom prst="line">
                  <a:avLst/>
                </a:prstGeom>
                <a:ln w="19050" cap="flat" cmpd="sng">
                  <a:solidFill>
                    <a:srgbClr val="FF3300"/>
                  </a:solidFill>
                  <a:prstDash val="solid"/>
                  <a:headEnd type="triangle" w="med" len="med"/>
                  <a:tailEnd type="none" w="med" len="med"/>
                </a:ln>
              </p:spPr>
            </p:sp>
          </p:grpSp>
          <p:sp>
            <p:nvSpPr>
              <p:cNvPr id="85027" name="Text Box 58"/>
              <p:cNvSpPr txBox="1"/>
              <p:nvPr/>
            </p:nvSpPr>
            <p:spPr>
              <a:xfrm>
                <a:off x="3720" y="3786"/>
                <a:ext cx="438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 lvl="0" eaLnBrk="1" hangingPunct="1"/>
                <a:r>
                  <a:rPr lang="zh-CN" altLang="en-US" sz="2000" dirty="0">
                    <a:solidFill>
                      <a:srgbClr val="3333CC"/>
                    </a:solidFill>
                    <a:latin typeface="楷体_GB2312" pitchFamily="49" charset="-122"/>
                    <a:ea typeface="楷体_GB2312" pitchFamily="49" charset="-122"/>
                  </a:rPr>
                  <a:t>磁场</a:t>
                </a:r>
                <a:endParaRPr lang="zh-CN" altLang="en-US" sz="2000" dirty="0">
                  <a:solidFill>
                    <a:srgbClr val="3333CC"/>
                  </a:solidFill>
                  <a:latin typeface="楷体_GB2312" pitchFamily="49" charset="-122"/>
                  <a:ea typeface="楷体_GB2312" pitchFamily="49" charset="-122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6040" name="Text Box 2"/>
          <p:cNvSpPr txBox="1"/>
          <p:nvPr/>
        </p:nvSpPr>
        <p:spPr>
          <a:xfrm>
            <a:off x="684213" y="476250"/>
            <a:ext cx="4824412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/>
            <a:r>
              <a:rPr lang="en-US" altLang="zh-CN" sz="2400" dirty="0">
                <a:solidFill>
                  <a:srgbClr val="3333CC"/>
                </a:solidFill>
                <a:latin typeface="楷体_GB2312" pitchFamily="49" charset="-122"/>
                <a:ea typeface="楷体_GB2312" pitchFamily="49" charset="-122"/>
              </a:rPr>
              <a:t>2. </a:t>
            </a:r>
            <a:r>
              <a:rPr lang="zh-CN" altLang="en-US" sz="2400" dirty="0">
                <a:solidFill>
                  <a:srgbClr val="3333CC"/>
                </a:solidFill>
                <a:latin typeface="楷体_GB2312" pitchFamily="49" charset="-122"/>
                <a:ea typeface="楷体_GB2312" pitchFamily="49" charset="-122"/>
              </a:rPr>
              <a:t>带电粒子在电磁场中的运动</a:t>
            </a:r>
            <a:endParaRPr lang="zh-CN" altLang="en-US" sz="2400" dirty="0">
              <a:solidFill>
                <a:srgbClr val="3333CC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86041" name="Rectangle 5"/>
          <p:cNvSpPr/>
          <p:nvPr/>
        </p:nvSpPr>
        <p:spPr>
          <a:xfrm>
            <a:off x="1614488" y="4697413"/>
            <a:ext cx="941387" cy="11874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/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匀速</a:t>
            </a:r>
            <a:endParaRPr lang="zh-CN" altLang="en-US" sz="2400" dirty="0">
              <a:latin typeface="楷体_GB2312" pitchFamily="49" charset="-122"/>
              <a:ea typeface="楷体_GB2312" pitchFamily="49" charset="-122"/>
            </a:endParaRPr>
          </a:p>
          <a:p>
            <a:pPr lvl="0" eaLnBrk="1" hangingPunct="1"/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直线</a:t>
            </a:r>
            <a:endParaRPr lang="zh-CN" altLang="en-US" sz="2400" dirty="0">
              <a:latin typeface="楷体_GB2312" pitchFamily="49" charset="-122"/>
              <a:ea typeface="楷体_GB2312" pitchFamily="49" charset="-122"/>
            </a:endParaRPr>
          </a:p>
          <a:p>
            <a:pPr lvl="0" eaLnBrk="1" hangingPunct="1"/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运动</a:t>
            </a:r>
            <a:endParaRPr lang="zh-CN" altLang="en-US" sz="2400" dirty="0"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86018" name="Object 6"/>
          <p:cNvGraphicFramePr/>
          <p:nvPr/>
        </p:nvGraphicFramePr>
        <p:xfrm>
          <a:off x="1465263" y="4065588"/>
          <a:ext cx="1139825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28" name="" r:id="rId1" imgW="431800" imgH="228600" progId="Equation.DSMT4">
                  <p:embed/>
                </p:oleObj>
              </mc:Choice>
              <mc:Fallback>
                <p:oleObj name="" r:id="rId1" imgW="431800" imgH="228600" progId="Equation.DSMT4">
                  <p:embed/>
                  <p:pic>
                    <p:nvPicPr>
                      <p:cNvPr id="0" name="图片 382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465263" y="4065588"/>
                        <a:ext cx="1139825" cy="4429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042" name="Line 10"/>
          <p:cNvSpPr/>
          <p:nvPr/>
        </p:nvSpPr>
        <p:spPr>
          <a:xfrm>
            <a:off x="684213" y="1255713"/>
            <a:ext cx="79756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86043" name="Line 11"/>
          <p:cNvSpPr/>
          <p:nvPr/>
        </p:nvSpPr>
        <p:spPr>
          <a:xfrm>
            <a:off x="684213" y="3609975"/>
            <a:ext cx="79756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86044" name="Line 12"/>
          <p:cNvSpPr/>
          <p:nvPr/>
        </p:nvSpPr>
        <p:spPr>
          <a:xfrm>
            <a:off x="684213" y="6092825"/>
            <a:ext cx="79756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86045" name="Line 13"/>
          <p:cNvSpPr/>
          <p:nvPr/>
        </p:nvSpPr>
        <p:spPr>
          <a:xfrm>
            <a:off x="684213" y="1255713"/>
            <a:ext cx="0" cy="4837112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86046" name="Line 14"/>
          <p:cNvSpPr/>
          <p:nvPr/>
        </p:nvSpPr>
        <p:spPr>
          <a:xfrm>
            <a:off x="1401763" y="1255713"/>
            <a:ext cx="0" cy="4837112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86047" name="Line 15"/>
          <p:cNvSpPr/>
          <p:nvPr/>
        </p:nvSpPr>
        <p:spPr>
          <a:xfrm>
            <a:off x="8659813" y="1255713"/>
            <a:ext cx="0" cy="4837112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86048" name="Line 16"/>
          <p:cNvSpPr/>
          <p:nvPr/>
        </p:nvSpPr>
        <p:spPr>
          <a:xfrm>
            <a:off x="1401763" y="4067175"/>
            <a:ext cx="725805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86049" name="Line 17"/>
          <p:cNvSpPr/>
          <p:nvPr/>
        </p:nvSpPr>
        <p:spPr>
          <a:xfrm>
            <a:off x="1401763" y="4589463"/>
            <a:ext cx="725805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86050" name="Line 18"/>
          <p:cNvSpPr/>
          <p:nvPr/>
        </p:nvSpPr>
        <p:spPr>
          <a:xfrm>
            <a:off x="1417638" y="2300288"/>
            <a:ext cx="725805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86051" name="Line 19"/>
          <p:cNvSpPr/>
          <p:nvPr/>
        </p:nvSpPr>
        <p:spPr>
          <a:xfrm>
            <a:off x="1401763" y="1712913"/>
            <a:ext cx="725805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86052" name="Line 20"/>
          <p:cNvSpPr/>
          <p:nvPr/>
        </p:nvSpPr>
        <p:spPr>
          <a:xfrm>
            <a:off x="2838450" y="2333625"/>
            <a:ext cx="0" cy="3759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86053" name="Line 21"/>
          <p:cNvSpPr/>
          <p:nvPr/>
        </p:nvSpPr>
        <p:spPr>
          <a:xfrm>
            <a:off x="5435600" y="2300288"/>
            <a:ext cx="0" cy="3792537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86054" name="Line 22"/>
          <p:cNvSpPr/>
          <p:nvPr/>
        </p:nvSpPr>
        <p:spPr>
          <a:xfrm flipV="1">
            <a:off x="2838450" y="1255713"/>
            <a:ext cx="0" cy="457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86055" name="Line 23"/>
          <p:cNvSpPr/>
          <p:nvPr/>
        </p:nvSpPr>
        <p:spPr>
          <a:xfrm flipV="1">
            <a:off x="5435600" y="1255713"/>
            <a:ext cx="0" cy="457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86056" name="Text Box 24"/>
          <p:cNvSpPr txBox="1"/>
          <p:nvPr/>
        </p:nvSpPr>
        <p:spPr>
          <a:xfrm>
            <a:off x="755650" y="1700213"/>
            <a:ext cx="549275" cy="1368425"/>
          </a:xfrm>
          <a:prstGeom prst="rect">
            <a:avLst/>
          </a:prstGeom>
          <a:noFill/>
          <a:ln w="9525">
            <a:noFill/>
          </a:ln>
        </p:spPr>
        <p:txBody>
          <a:bodyPr vert="eaVert">
            <a:spAutoFit/>
          </a:bodyPr>
          <a:p>
            <a:pPr lvl="0" eaLnBrk="1" hangingPunct="1"/>
            <a:r>
              <a:rPr lang="zh-CN" altLang="en-US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匀强电场</a:t>
            </a:r>
            <a:endParaRPr lang="zh-CN" altLang="en-US" sz="2400" dirty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86057" name="Text Box 25"/>
          <p:cNvSpPr txBox="1"/>
          <p:nvPr/>
        </p:nvSpPr>
        <p:spPr>
          <a:xfrm>
            <a:off x="692150" y="3860800"/>
            <a:ext cx="549275" cy="1301750"/>
          </a:xfrm>
          <a:prstGeom prst="rect">
            <a:avLst/>
          </a:prstGeom>
          <a:noFill/>
          <a:ln w="9525">
            <a:noFill/>
          </a:ln>
        </p:spPr>
        <p:txBody>
          <a:bodyPr vert="eaVert">
            <a:spAutoFit/>
          </a:bodyPr>
          <a:p>
            <a:pPr lvl="0" eaLnBrk="1" hangingPunct="1"/>
            <a:r>
              <a:rPr lang="zh-CN" altLang="en-US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匀强磁场</a:t>
            </a:r>
            <a:endParaRPr lang="zh-CN" altLang="en-US" sz="2400" dirty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86019" name="Object 26"/>
          <p:cNvGraphicFramePr/>
          <p:nvPr/>
        </p:nvGraphicFramePr>
        <p:xfrm>
          <a:off x="1689100" y="1258888"/>
          <a:ext cx="1012825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29" name="" r:id="rId3" imgW="469265" imgH="254000" progId="Equation.3">
                  <p:embed/>
                </p:oleObj>
              </mc:Choice>
              <mc:Fallback>
                <p:oleObj name="" r:id="rId3" imgW="469265" imgH="254000" progId="Equation.3">
                  <p:embed/>
                  <p:pic>
                    <p:nvPicPr>
                      <p:cNvPr id="0" name="图片 382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89100" y="1258888"/>
                        <a:ext cx="1012825" cy="4921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20" name="Object 27"/>
          <p:cNvGraphicFramePr/>
          <p:nvPr/>
        </p:nvGraphicFramePr>
        <p:xfrm>
          <a:off x="3603625" y="1223963"/>
          <a:ext cx="1216025" cy="512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30" name="" r:id="rId5" imgW="545465" imgH="254000" progId="Equation.3">
                  <p:embed/>
                </p:oleObj>
              </mc:Choice>
              <mc:Fallback>
                <p:oleObj name="" r:id="rId5" imgW="545465" imgH="254000" progId="Equation.3">
                  <p:embed/>
                  <p:pic>
                    <p:nvPicPr>
                      <p:cNvPr id="0" name="图片 382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603625" y="1223963"/>
                        <a:ext cx="1216025" cy="5127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21" name="Object 29"/>
          <p:cNvGraphicFramePr/>
          <p:nvPr/>
        </p:nvGraphicFramePr>
        <p:xfrm>
          <a:off x="6988175" y="1289050"/>
          <a:ext cx="320675" cy="369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31" name="" r:id="rId7" imgW="139700" imgH="177800" progId="Equation.3">
                  <p:embed/>
                </p:oleObj>
              </mc:Choice>
              <mc:Fallback>
                <p:oleObj name="" r:id="rId7" imgW="139700" imgH="177800" progId="Equation.3">
                  <p:embed/>
                  <p:pic>
                    <p:nvPicPr>
                      <p:cNvPr id="0" name="图片 383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988175" y="1289050"/>
                        <a:ext cx="320675" cy="3698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058" name="Text Box 31"/>
          <p:cNvSpPr txBox="1"/>
          <p:nvPr/>
        </p:nvSpPr>
        <p:spPr>
          <a:xfrm>
            <a:off x="5997575" y="1268413"/>
            <a:ext cx="1593850" cy="396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 eaLnBrk="1" hangingPunct="1"/>
            <a:r>
              <a:rPr lang="zh-CN" altLang="en-US" sz="2000" dirty="0">
                <a:latin typeface="楷体_GB2312" pitchFamily="49" charset="-122"/>
                <a:ea typeface="楷体_GB2312" pitchFamily="49" charset="-122"/>
              </a:rPr>
              <a:t>与   夹  角</a:t>
            </a:r>
            <a:endParaRPr lang="zh-CN" altLang="en-US" sz="2000" dirty="0"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86022" name="Object 32"/>
          <p:cNvGraphicFramePr/>
          <p:nvPr/>
        </p:nvGraphicFramePr>
        <p:xfrm>
          <a:off x="5795963" y="1279525"/>
          <a:ext cx="320675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32" name="" r:id="rId9" imgW="152400" imgH="228600" progId="Equation.DSMT4">
                  <p:embed/>
                </p:oleObj>
              </mc:Choice>
              <mc:Fallback>
                <p:oleObj name="" r:id="rId9" imgW="152400" imgH="228600" progId="Equation.DSMT4">
                  <p:embed/>
                  <p:pic>
                    <p:nvPicPr>
                      <p:cNvPr id="0" name="图片 383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795963" y="1279525"/>
                        <a:ext cx="320675" cy="4492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6059" name="Group 33"/>
          <p:cNvGrpSpPr/>
          <p:nvPr/>
        </p:nvGrpSpPr>
        <p:grpSpPr>
          <a:xfrm>
            <a:off x="1587500" y="3556000"/>
            <a:ext cx="6502400" cy="568325"/>
            <a:chOff x="1257" y="2061"/>
            <a:chExt cx="3756" cy="315"/>
          </a:xfrm>
        </p:grpSpPr>
        <p:grpSp>
          <p:nvGrpSpPr>
            <p:cNvPr id="86076" name="Group 34"/>
            <p:cNvGrpSpPr/>
            <p:nvPr/>
          </p:nvGrpSpPr>
          <p:grpSpPr>
            <a:xfrm>
              <a:off x="3755" y="2061"/>
              <a:ext cx="1258" cy="314"/>
              <a:chOff x="3755" y="2061"/>
              <a:chExt cx="1258" cy="314"/>
            </a:xfrm>
          </p:grpSpPr>
          <p:grpSp>
            <p:nvGrpSpPr>
              <p:cNvPr id="86077" name="Group 35"/>
              <p:cNvGrpSpPr/>
              <p:nvPr/>
            </p:nvGrpSpPr>
            <p:grpSpPr>
              <a:xfrm>
                <a:off x="3755" y="2061"/>
                <a:ext cx="1258" cy="314"/>
                <a:chOff x="3755" y="2061"/>
                <a:chExt cx="1258" cy="314"/>
              </a:xfrm>
            </p:grpSpPr>
            <p:sp>
              <p:nvSpPr>
                <p:cNvPr id="86078" name="Text Box 36"/>
                <p:cNvSpPr txBox="1"/>
                <p:nvPr/>
              </p:nvSpPr>
              <p:spPr>
                <a:xfrm>
                  <a:off x="3931" y="2061"/>
                  <a:ext cx="1082" cy="253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>
                  <a:spAutoFit/>
                </a:bodyPr>
                <a:p>
                  <a:pPr lvl="0" eaLnBrk="1" hangingPunct="1"/>
                  <a:r>
                    <a:rPr lang="zh-CN" altLang="en-US" sz="2400" dirty="0">
                      <a:latin typeface="楷体_GB2312" pitchFamily="49" charset="-122"/>
                      <a:ea typeface="楷体_GB2312" pitchFamily="49" charset="-122"/>
                    </a:rPr>
                    <a:t>与   夹  角</a:t>
                  </a:r>
                  <a:endParaRPr lang="zh-CN" altLang="en-US" sz="2400" dirty="0">
                    <a:latin typeface="楷体_GB2312" pitchFamily="49" charset="-122"/>
                    <a:ea typeface="楷体_GB2312" pitchFamily="49" charset="-122"/>
                  </a:endParaRPr>
                </a:p>
              </p:txBody>
            </p:sp>
            <p:graphicFrame>
              <p:nvGraphicFramePr>
                <p:cNvPr id="86039" name="Object 37"/>
                <p:cNvGraphicFramePr/>
                <p:nvPr/>
              </p:nvGraphicFramePr>
              <p:xfrm>
                <a:off x="3755" y="2086"/>
                <a:ext cx="630" cy="289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833" name="" r:id="rId11" imgW="507365" imgH="254000" progId="Equation.3">
                        <p:embed/>
                      </p:oleObj>
                    </mc:Choice>
                    <mc:Fallback>
                      <p:oleObj name="" r:id="rId11" imgW="507365" imgH="254000" progId="Equation.3">
                        <p:embed/>
                        <p:pic>
                          <p:nvPicPr>
                            <p:cNvPr id="0" name="图片 3832"/>
                            <p:cNvPicPr/>
                            <p:nvPr/>
                          </p:nvPicPr>
                          <p:blipFill>
                            <a:blip r:embed="rId12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3755" y="2086"/>
                              <a:ext cx="630" cy="289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aphicFrame>
            <p:nvGraphicFramePr>
              <p:cNvPr id="86038" name="Object 38"/>
              <p:cNvGraphicFramePr/>
              <p:nvPr/>
            </p:nvGraphicFramePr>
            <p:xfrm>
              <a:off x="4599" y="2154"/>
              <a:ext cx="126" cy="1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834" name="" r:id="rId13" imgW="279400" imgH="368300" progId="Equation.3">
                      <p:embed/>
                    </p:oleObj>
                  </mc:Choice>
                  <mc:Fallback>
                    <p:oleObj name="" r:id="rId13" imgW="279400" imgH="368300" progId="Equation.3">
                      <p:embed/>
                      <p:pic>
                        <p:nvPicPr>
                          <p:cNvPr id="0" name="图片 3833"/>
                          <p:cNvPicPr/>
                          <p:nvPr/>
                        </p:nvPicPr>
                        <p:blipFill>
                          <a:blip r:embed="rId14"/>
                          <a:stretch>
                            <a:fillRect/>
                          </a:stretch>
                        </p:blipFill>
                        <p:spPr>
                          <a:xfrm>
                            <a:off x="4599" y="2154"/>
                            <a:ext cx="126" cy="144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86036" name="Object 39"/>
            <p:cNvGraphicFramePr/>
            <p:nvPr/>
          </p:nvGraphicFramePr>
          <p:xfrm>
            <a:off x="1257" y="2064"/>
            <a:ext cx="582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35" name="" r:id="rId15" imgW="456565" imgH="254000" progId="Equation.3">
                    <p:embed/>
                  </p:oleObj>
                </mc:Choice>
                <mc:Fallback>
                  <p:oleObj name="" r:id="rId15" imgW="456565" imgH="254000" progId="Equation.3">
                    <p:embed/>
                    <p:pic>
                      <p:nvPicPr>
                        <p:cNvPr id="0" name="图片 3834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1257" y="2064"/>
                          <a:ext cx="582" cy="27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6037" name="Object 40"/>
            <p:cNvGraphicFramePr/>
            <p:nvPr/>
          </p:nvGraphicFramePr>
          <p:xfrm>
            <a:off x="2444" y="2069"/>
            <a:ext cx="758" cy="3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36" name="" r:id="rId17" imgW="532765" imgH="254000" progId="Equation.3">
                    <p:embed/>
                  </p:oleObj>
                </mc:Choice>
                <mc:Fallback>
                  <p:oleObj name="" r:id="rId17" imgW="532765" imgH="254000" progId="Equation.3">
                    <p:embed/>
                    <p:pic>
                      <p:nvPicPr>
                        <p:cNvPr id="0" name="图片 3835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2444" y="2069"/>
                          <a:ext cx="758" cy="30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86023" name="Object 42"/>
          <p:cNvGraphicFramePr/>
          <p:nvPr/>
        </p:nvGraphicFramePr>
        <p:xfrm>
          <a:off x="3425825" y="4122738"/>
          <a:ext cx="1700213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37" name="" r:id="rId19" imgW="673100" imgH="228600" progId="Equation.DSMT4">
                  <p:embed/>
                </p:oleObj>
              </mc:Choice>
              <mc:Fallback>
                <p:oleObj name="" r:id="rId19" imgW="673100" imgH="228600" progId="Equation.DSMT4">
                  <p:embed/>
                  <p:pic>
                    <p:nvPicPr>
                      <p:cNvPr id="0" name="图片 3836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3425825" y="4122738"/>
                        <a:ext cx="1700213" cy="428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060" name="Text Box 44"/>
          <p:cNvSpPr txBox="1"/>
          <p:nvPr/>
        </p:nvSpPr>
        <p:spPr>
          <a:xfrm>
            <a:off x="3035300" y="4645025"/>
            <a:ext cx="2328863" cy="4556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 eaLnBrk="1" hangingPunct="1"/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匀速率圆周运动</a:t>
            </a:r>
            <a:endParaRPr lang="zh-CN" altLang="en-US" sz="2400" dirty="0"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86024" name="Object 45"/>
          <p:cNvGraphicFramePr/>
          <p:nvPr/>
        </p:nvGraphicFramePr>
        <p:xfrm>
          <a:off x="3322638" y="5119688"/>
          <a:ext cx="1905000" cy="477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38" name="" r:id="rId21" imgW="825500" imgH="228600" progId="Equation.3">
                  <p:embed/>
                </p:oleObj>
              </mc:Choice>
              <mc:Fallback>
                <p:oleObj name="" r:id="rId21" imgW="825500" imgH="228600" progId="Equation.3">
                  <p:embed/>
                  <p:pic>
                    <p:nvPicPr>
                      <p:cNvPr id="0" name="图片 3837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3322638" y="5119688"/>
                        <a:ext cx="1905000" cy="4778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25" name="Object 46"/>
          <p:cNvGraphicFramePr/>
          <p:nvPr/>
        </p:nvGraphicFramePr>
        <p:xfrm>
          <a:off x="3282950" y="5589588"/>
          <a:ext cx="1801813" cy="401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39" name="" r:id="rId23" imgW="875030" imgH="215900" progId="Equation.3">
                  <p:embed/>
                </p:oleObj>
              </mc:Choice>
              <mc:Fallback>
                <p:oleObj name="" r:id="rId23" imgW="875030" imgH="215900" progId="Equation.3">
                  <p:embed/>
                  <p:pic>
                    <p:nvPicPr>
                      <p:cNvPr id="0" name="图片 3838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3282950" y="5589588"/>
                        <a:ext cx="1801813" cy="4016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26" name="Object 48"/>
          <p:cNvGraphicFramePr/>
          <p:nvPr/>
        </p:nvGraphicFramePr>
        <p:xfrm>
          <a:off x="5975350" y="4135438"/>
          <a:ext cx="2354263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40" name="" r:id="rId25" imgW="927100" imgH="228600" progId="Equation.DSMT4">
                  <p:embed/>
                </p:oleObj>
              </mc:Choice>
              <mc:Fallback>
                <p:oleObj name="" r:id="rId25" imgW="927100" imgH="228600" progId="Equation.DSMT4">
                  <p:embed/>
                  <p:pic>
                    <p:nvPicPr>
                      <p:cNvPr id="0" name="图片 3839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5975350" y="4135438"/>
                        <a:ext cx="2354263" cy="4302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061" name="Text Box 50"/>
          <p:cNvSpPr txBox="1"/>
          <p:nvPr/>
        </p:nvSpPr>
        <p:spPr>
          <a:xfrm>
            <a:off x="5703888" y="4603750"/>
            <a:ext cx="3044825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/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等螺距螺旋线运动</a:t>
            </a:r>
            <a:endParaRPr lang="zh-CN" altLang="en-US" sz="2400" dirty="0"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86027" name="Object 51"/>
          <p:cNvGraphicFramePr/>
          <p:nvPr/>
        </p:nvGraphicFramePr>
        <p:xfrm>
          <a:off x="5508625" y="5014913"/>
          <a:ext cx="300355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41" name="" r:id="rId27" imgW="1790700" imgH="228600" progId="Equation.3">
                  <p:embed/>
                </p:oleObj>
              </mc:Choice>
              <mc:Fallback>
                <p:oleObj name="" r:id="rId27" imgW="1790700" imgH="228600" progId="Equation.3">
                  <p:embed/>
                  <p:pic>
                    <p:nvPicPr>
                      <p:cNvPr id="0" name="图片 3840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5508625" y="5014913"/>
                        <a:ext cx="3003550" cy="393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28" name="Object 52"/>
          <p:cNvGraphicFramePr/>
          <p:nvPr/>
        </p:nvGraphicFramePr>
        <p:xfrm>
          <a:off x="5508625" y="5327650"/>
          <a:ext cx="3105150" cy="76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42" name="" r:id="rId29" imgW="1447165" imgH="431800" progId="Equation.3">
                  <p:embed/>
                </p:oleObj>
              </mc:Choice>
              <mc:Fallback>
                <p:oleObj name="" r:id="rId29" imgW="1447165" imgH="431800" progId="Equation.3">
                  <p:embed/>
                  <p:pic>
                    <p:nvPicPr>
                      <p:cNvPr id="0" name="图片 3841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5508625" y="5327650"/>
                        <a:ext cx="3105150" cy="7651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062" name="Rectangle 54"/>
          <p:cNvSpPr/>
          <p:nvPr/>
        </p:nvSpPr>
        <p:spPr>
          <a:xfrm>
            <a:off x="3506788" y="2389188"/>
            <a:ext cx="1755775" cy="1031875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eaLnBrk="1" hangingPunct="1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6063" name="Rectangle 55"/>
          <p:cNvSpPr/>
          <p:nvPr/>
        </p:nvSpPr>
        <p:spPr>
          <a:xfrm>
            <a:off x="6464300" y="2338388"/>
            <a:ext cx="1492250" cy="116205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eaLnBrk="1" hangingPunct="1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6064" name="Text Box 57"/>
          <p:cNvSpPr txBox="1"/>
          <p:nvPr/>
        </p:nvSpPr>
        <p:spPr>
          <a:xfrm>
            <a:off x="1338263" y="2420938"/>
            <a:ext cx="1577975" cy="8239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algn="ctr" eaLnBrk="1" hangingPunct="1"/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匀变速</a:t>
            </a:r>
            <a:endParaRPr lang="zh-CN" altLang="en-US" sz="2400" dirty="0">
              <a:latin typeface="楷体_GB2312" pitchFamily="49" charset="-122"/>
              <a:ea typeface="楷体_GB2312" pitchFamily="49" charset="-122"/>
            </a:endParaRPr>
          </a:p>
          <a:p>
            <a:pPr lvl="0" algn="ctr" eaLnBrk="1" hangingPunct="1"/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直线运动</a:t>
            </a:r>
            <a:endParaRPr lang="zh-CN" altLang="en-US" sz="2400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86065" name="Text Box 58"/>
          <p:cNvSpPr txBox="1"/>
          <p:nvPr/>
        </p:nvSpPr>
        <p:spPr>
          <a:xfrm>
            <a:off x="2936875" y="2455863"/>
            <a:ext cx="549275" cy="1117600"/>
          </a:xfrm>
          <a:prstGeom prst="rect">
            <a:avLst/>
          </a:prstGeom>
          <a:noFill/>
          <a:ln w="9525">
            <a:noFill/>
          </a:ln>
        </p:spPr>
        <p:txBody>
          <a:bodyPr vert="eaVert">
            <a:spAutoFit/>
          </a:bodyPr>
          <a:p>
            <a:pPr lvl="0" algn="ctr" eaLnBrk="1" hangingPunct="1"/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类平抛</a:t>
            </a:r>
            <a:endParaRPr lang="zh-CN" altLang="en-US" sz="2400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86066" name="Text Box 59"/>
          <p:cNvSpPr txBox="1"/>
          <p:nvPr/>
        </p:nvSpPr>
        <p:spPr>
          <a:xfrm>
            <a:off x="5795963" y="2416175"/>
            <a:ext cx="549275" cy="1012825"/>
          </a:xfrm>
          <a:prstGeom prst="rect">
            <a:avLst/>
          </a:prstGeom>
          <a:noFill/>
          <a:ln w="9525">
            <a:noFill/>
          </a:ln>
        </p:spPr>
        <p:txBody>
          <a:bodyPr vert="eaVert">
            <a:spAutoFit/>
          </a:bodyPr>
          <a:p>
            <a:pPr lvl="0" algn="ctr" eaLnBrk="1" hangingPunct="1"/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类斜抛</a:t>
            </a:r>
            <a:endParaRPr lang="zh-CN" altLang="en-US" sz="2400" dirty="0">
              <a:latin typeface="楷体_GB2312" pitchFamily="49" charset="-122"/>
              <a:ea typeface="楷体_GB2312" pitchFamily="49" charset="-122"/>
            </a:endParaRPr>
          </a:p>
        </p:txBody>
      </p:sp>
      <p:grpSp>
        <p:nvGrpSpPr>
          <p:cNvPr id="86067" name="Group 60"/>
          <p:cNvGrpSpPr/>
          <p:nvPr/>
        </p:nvGrpSpPr>
        <p:grpSpPr>
          <a:xfrm>
            <a:off x="3667125" y="2519363"/>
            <a:ext cx="1598613" cy="787400"/>
            <a:chOff x="2495" y="1495"/>
            <a:chExt cx="923" cy="436"/>
          </a:xfrm>
        </p:grpSpPr>
        <p:sp>
          <p:nvSpPr>
            <p:cNvPr id="86073" name="Line 61"/>
            <p:cNvSpPr/>
            <p:nvPr/>
          </p:nvSpPr>
          <p:spPr>
            <a:xfrm flipV="1">
              <a:off x="2495" y="1495"/>
              <a:ext cx="729" cy="9"/>
            </a:xfrm>
            <a:prstGeom prst="line">
              <a:avLst/>
            </a:prstGeom>
            <a:ln w="28575" cap="flat" cmpd="sng">
              <a:solidFill>
                <a:srgbClr val="FF3300"/>
              </a:solidFill>
              <a:prstDash val="solid"/>
              <a:headEnd type="none" w="med" len="med"/>
              <a:tailEnd type="triangle" w="sm" len="med"/>
            </a:ln>
          </p:spPr>
        </p:sp>
        <p:sp>
          <p:nvSpPr>
            <p:cNvPr id="86074" name="Line 62"/>
            <p:cNvSpPr/>
            <p:nvPr/>
          </p:nvSpPr>
          <p:spPr>
            <a:xfrm>
              <a:off x="2495" y="1504"/>
              <a:ext cx="0" cy="353"/>
            </a:xfrm>
            <a:prstGeom prst="line">
              <a:avLst/>
            </a:prstGeom>
            <a:ln w="28575" cap="flat" cmpd="sng">
              <a:solidFill>
                <a:schemeClr val="accent2"/>
              </a:solidFill>
              <a:prstDash val="solid"/>
              <a:headEnd type="none" w="med" len="med"/>
              <a:tailEnd type="triangle" w="sm" len="med"/>
            </a:ln>
          </p:spPr>
        </p:sp>
        <p:sp>
          <p:nvSpPr>
            <p:cNvPr id="86075" name="Arc 63"/>
            <p:cNvSpPr/>
            <p:nvPr/>
          </p:nvSpPr>
          <p:spPr>
            <a:xfrm>
              <a:off x="2619" y="1504"/>
              <a:ext cx="664" cy="427"/>
            </a:xfrm>
            <a:custGeom>
              <a:avLst/>
              <a:gdLst>
                <a:gd name="txL" fmla="*/ 0 w 21600"/>
                <a:gd name="txT" fmla="*/ 0 h 21600"/>
                <a:gd name="txR" fmla="*/ 21600 w 21600"/>
                <a:gd name="txB" fmla="*/ 21600 h 21600"/>
              </a:gdLst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txL" t="txT" r="txR" b="txB"/>
              <a:pathLst>
                <a:path w="21600" h="21600" fill="none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86034" name="Object 64"/>
            <p:cNvGraphicFramePr/>
            <p:nvPr/>
          </p:nvGraphicFramePr>
          <p:xfrm>
            <a:off x="2592" y="1681"/>
            <a:ext cx="180" cy="1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43" name="" r:id="rId31" imgW="165100" imgH="203200" progId="Equation.3">
                    <p:embed/>
                  </p:oleObj>
                </mc:Choice>
                <mc:Fallback>
                  <p:oleObj name="" r:id="rId31" imgW="165100" imgH="203200" progId="Equation.3">
                    <p:embed/>
                    <p:pic>
                      <p:nvPicPr>
                        <p:cNvPr id="0" name="图片 3842"/>
                        <p:cNvPicPr/>
                        <p:nvPr/>
                      </p:nvPicPr>
                      <p:blipFill>
                        <a:blip r:embed="rId32"/>
                        <a:stretch>
                          <a:fillRect/>
                        </a:stretch>
                      </p:blipFill>
                      <p:spPr>
                        <a:xfrm>
                          <a:off x="2592" y="1681"/>
                          <a:ext cx="180" cy="19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6035" name="Object 65"/>
            <p:cNvGraphicFramePr/>
            <p:nvPr/>
          </p:nvGraphicFramePr>
          <p:xfrm>
            <a:off x="3217" y="1570"/>
            <a:ext cx="201" cy="2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44" name="" r:id="rId33" imgW="165100" imgH="228600" progId="Equation.3">
                    <p:embed/>
                  </p:oleObj>
                </mc:Choice>
                <mc:Fallback>
                  <p:oleObj name="" r:id="rId33" imgW="165100" imgH="228600" progId="Equation.3">
                    <p:embed/>
                    <p:pic>
                      <p:nvPicPr>
                        <p:cNvPr id="0" name="图片 3843"/>
                        <p:cNvPicPr/>
                        <p:nvPr/>
                      </p:nvPicPr>
                      <p:blipFill>
                        <a:blip r:embed="rId34"/>
                        <a:stretch>
                          <a:fillRect/>
                        </a:stretch>
                      </p:blipFill>
                      <p:spPr>
                        <a:xfrm>
                          <a:off x="3217" y="1570"/>
                          <a:ext cx="201" cy="24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6068" name="Group 66"/>
          <p:cNvGrpSpPr/>
          <p:nvPr/>
        </p:nvGrpSpPr>
        <p:grpSpPr>
          <a:xfrm>
            <a:off x="6765925" y="2290763"/>
            <a:ext cx="979488" cy="1179512"/>
            <a:chOff x="4285" y="1369"/>
            <a:chExt cx="566" cy="652"/>
          </a:xfrm>
        </p:grpSpPr>
        <p:graphicFrame>
          <p:nvGraphicFramePr>
            <p:cNvPr id="86031" name="Object 67"/>
            <p:cNvGraphicFramePr/>
            <p:nvPr/>
          </p:nvGraphicFramePr>
          <p:xfrm>
            <a:off x="4599" y="1369"/>
            <a:ext cx="198" cy="2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45" name="" r:id="rId35" imgW="165100" imgH="228600" progId="Equation.3">
                    <p:embed/>
                  </p:oleObj>
                </mc:Choice>
                <mc:Fallback>
                  <p:oleObj name="" r:id="rId35" imgW="165100" imgH="228600" progId="Equation.3">
                    <p:embed/>
                    <p:pic>
                      <p:nvPicPr>
                        <p:cNvPr id="0" name="图片 3844"/>
                        <p:cNvPicPr/>
                        <p:nvPr/>
                      </p:nvPicPr>
                      <p:blipFill>
                        <a:blip r:embed="rId34"/>
                        <a:stretch>
                          <a:fillRect/>
                        </a:stretch>
                      </p:blipFill>
                      <p:spPr>
                        <a:xfrm>
                          <a:off x="4599" y="1369"/>
                          <a:ext cx="198" cy="23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6069" name="Arc 68"/>
            <p:cNvSpPr/>
            <p:nvPr/>
          </p:nvSpPr>
          <p:spPr>
            <a:xfrm rot="-5288433">
              <a:off x="4509" y="1344"/>
              <a:ext cx="118" cy="566"/>
            </a:xfrm>
            <a:custGeom>
              <a:avLst/>
              <a:gdLst>
                <a:gd name="txL" fmla="*/ 0 w 21600"/>
                <a:gd name="txT" fmla="*/ 0 h 40691"/>
                <a:gd name="txR" fmla="*/ 21600 w 21600"/>
                <a:gd name="txB" fmla="*/ 40691 h 40691"/>
              </a:gdLst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txL" t="txT" r="txR" b="txB"/>
              <a:pathLst>
                <a:path w="21600" h="40691" fill="none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9601"/>
                    <a:pt x="17176" y="36947"/>
                    <a:pt x="10104" y="40690"/>
                  </a:cubicBezTo>
                </a:path>
                <a:path w="21600" h="40691" stroke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9601"/>
                    <a:pt x="17176" y="36947"/>
                    <a:pt x="10104" y="4069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 cap="flat" cmpd="sng">
              <a:solidFill>
                <a:schemeClr val="tx2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6070" name="Line 69"/>
            <p:cNvSpPr/>
            <p:nvPr/>
          </p:nvSpPr>
          <p:spPr>
            <a:xfrm flipV="1">
              <a:off x="4285" y="1450"/>
              <a:ext cx="247" cy="207"/>
            </a:xfrm>
            <a:prstGeom prst="line">
              <a:avLst/>
            </a:prstGeom>
            <a:ln w="28575" cap="flat" cmpd="sng">
              <a:solidFill>
                <a:srgbClr val="FF3300"/>
              </a:solidFill>
              <a:prstDash val="solid"/>
              <a:headEnd type="none" w="med" len="med"/>
              <a:tailEnd type="triangle" w="sm" len="med"/>
            </a:ln>
          </p:spPr>
        </p:sp>
        <p:sp>
          <p:nvSpPr>
            <p:cNvPr id="86071" name="Line 70"/>
            <p:cNvSpPr/>
            <p:nvPr/>
          </p:nvSpPr>
          <p:spPr>
            <a:xfrm>
              <a:off x="4285" y="1657"/>
              <a:ext cx="0" cy="267"/>
            </a:xfrm>
            <a:prstGeom prst="line">
              <a:avLst/>
            </a:prstGeom>
            <a:ln w="28575" cap="flat" cmpd="sng">
              <a:solidFill>
                <a:schemeClr val="accent2"/>
              </a:solidFill>
              <a:prstDash val="solid"/>
              <a:headEnd type="none" w="med" len="med"/>
              <a:tailEnd type="triangle" w="sm" len="med"/>
            </a:ln>
          </p:spPr>
        </p:sp>
        <p:sp>
          <p:nvSpPr>
            <p:cNvPr id="86072" name="Freeform 71"/>
            <p:cNvSpPr/>
            <p:nvPr/>
          </p:nvSpPr>
          <p:spPr>
            <a:xfrm>
              <a:off x="4285" y="1627"/>
              <a:ext cx="71" cy="119"/>
            </a:xfrm>
            <a:custGeom>
              <a:avLst/>
              <a:gdLst>
                <a:gd name="txL" fmla="*/ 0 w 96"/>
                <a:gd name="txT" fmla="*/ 0 h 192"/>
                <a:gd name="txR" fmla="*/ 96 w 96"/>
                <a:gd name="txB" fmla="*/ 192 h 192"/>
              </a:gdLst>
              <a:ahLst/>
              <a:cxnLst>
                <a:cxn ang="0">
                  <a:pos x="11" y="0"/>
                </a:cxn>
                <a:cxn ang="0">
                  <a:pos x="21" y="4"/>
                </a:cxn>
                <a:cxn ang="0">
                  <a:pos x="11" y="13"/>
                </a:cxn>
                <a:cxn ang="0">
                  <a:pos x="0" y="18"/>
                </a:cxn>
              </a:cxnLst>
              <a:rect l="txL" t="txT" r="txR" b="txB"/>
              <a:pathLst>
                <a:path w="96" h="192">
                  <a:moveTo>
                    <a:pt x="48" y="0"/>
                  </a:moveTo>
                  <a:cubicBezTo>
                    <a:pt x="72" y="12"/>
                    <a:pt x="96" y="24"/>
                    <a:pt x="96" y="48"/>
                  </a:cubicBezTo>
                  <a:cubicBezTo>
                    <a:pt x="96" y="72"/>
                    <a:pt x="64" y="120"/>
                    <a:pt x="48" y="144"/>
                  </a:cubicBezTo>
                  <a:cubicBezTo>
                    <a:pt x="32" y="168"/>
                    <a:pt x="16" y="180"/>
                    <a:pt x="0" y="192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86032" name="Object 72"/>
            <p:cNvGraphicFramePr/>
            <p:nvPr/>
          </p:nvGraphicFramePr>
          <p:xfrm>
            <a:off x="4330" y="1827"/>
            <a:ext cx="188" cy="1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46" name="" r:id="rId36" imgW="165100" imgH="203200" progId="Equation.3">
                    <p:embed/>
                  </p:oleObj>
                </mc:Choice>
                <mc:Fallback>
                  <p:oleObj name="" r:id="rId36" imgW="165100" imgH="203200" progId="Equation.3">
                    <p:embed/>
                    <p:pic>
                      <p:nvPicPr>
                        <p:cNvPr id="0" name="图片 3845"/>
                        <p:cNvPicPr/>
                        <p:nvPr/>
                      </p:nvPicPr>
                      <p:blipFill>
                        <a:blip r:embed="rId32"/>
                        <a:stretch>
                          <a:fillRect/>
                        </a:stretch>
                      </p:blipFill>
                      <p:spPr>
                        <a:xfrm>
                          <a:off x="4330" y="1827"/>
                          <a:ext cx="188" cy="19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6033" name="Object 73"/>
            <p:cNvGraphicFramePr/>
            <p:nvPr/>
          </p:nvGraphicFramePr>
          <p:xfrm>
            <a:off x="4393" y="1658"/>
            <a:ext cx="132" cy="1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47" name="" r:id="rId37" imgW="139700" imgH="177800" progId="Equation.3">
                    <p:embed/>
                  </p:oleObj>
                </mc:Choice>
                <mc:Fallback>
                  <p:oleObj name="" r:id="rId37" imgW="139700" imgH="177800" progId="Equation.3">
                    <p:embed/>
                    <p:pic>
                      <p:nvPicPr>
                        <p:cNvPr id="0" name="图片 3846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4393" y="1658"/>
                          <a:ext cx="132" cy="13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86029" name="Object 82"/>
          <p:cNvGraphicFramePr/>
          <p:nvPr/>
        </p:nvGraphicFramePr>
        <p:xfrm>
          <a:off x="6415088" y="1225550"/>
          <a:ext cx="32385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48" name="" r:id="rId38" imgW="152400" imgH="203200" progId="Equation.DSMT4">
                  <p:embed/>
                </p:oleObj>
              </mc:Choice>
              <mc:Fallback>
                <p:oleObj name="" r:id="rId38" imgW="152400" imgH="203200" progId="Equation.DSMT4">
                  <p:embed/>
                  <p:pic>
                    <p:nvPicPr>
                      <p:cNvPr id="0" name="图片 3847"/>
                      <p:cNvPicPr/>
                      <p:nvPr/>
                    </p:nvPicPr>
                    <p:blipFill>
                      <a:blip r:embed="rId39"/>
                      <a:stretch>
                        <a:fillRect/>
                      </a:stretch>
                    </p:blipFill>
                    <p:spPr>
                      <a:xfrm>
                        <a:off x="6415088" y="1225550"/>
                        <a:ext cx="32385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30" name="Object 83"/>
          <p:cNvGraphicFramePr/>
          <p:nvPr/>
        </p:nvGraphicFramePr>
        <p:xfrm>
          <a:off x="4067175" y="1731963"/>
          <a:ext cx="1228725" cy="493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49" name="" r:id="rId40" imgW="495300" imgH="241300" progId="Equation.DSMT4">
                  <p:embed/>
                </p:oleObj>
              </mc:Choice>
              <mc:Fallback>
                <p:oleObj name="" r:id="rId40" imgW="495300" imgH="241300" progId="Equation.DSMT4">
                  <p:embed/>
                  <p:pic>
                    <p:nvPicPr>
                      <p:cNvPr id="0" name="图片 3848"/>
                      <p:cNvPicPr/>
                      <p:nvPr/>
                    </p:nvPicPr>
                    <p:blipFill>
                      <a:blip r:embed="rId41"/>
                      <a:stretch>
                        <a:fillRect/>
                      </a:stretch>
                    </p:blipFill>
                    <p:spPr>
                      <a:xfrm>
                        <a:off x="4067175" y="1731963"/>
                        <a:ext cx="1228725" cy="4937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" name="Group 2"/>
          <p:cNvGrpSpPr/>
          <p:nvPr/>
        </p:nvGrpSpPr>
        <p:grpSpPr>
          <a:xfrm>
            <a:off x="4362450" y="2562225"/>
            <a:ext cx="3378200" cy="3414713"/>
            <a:chOff x="3018" y="1614"/>
            <a:chExt cx="2027" cy="2151"/>
          </a:xfrm>
        </p:grpSpPr>
        <p:sp>
          <p:nvSpPr>
            <p:cNvPr id="87198" name="Rectangle 3"/>
            <p:cNvSpPr/>
            <p:nvPr/>
          </p:nvSpPr>
          <p:spPr>
            <a:xfrm>
              <a:off x="3018" y="1614"/>
              <a:ext cx="107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eaLnBrk="1" hangingPunct="1"/>
              <a:r>
                <a:rPr lang="zh-CN" altLang="en-US" sz="2400" dirty="0">
                  <a:latin typeface="楷体_GB2312" pitchFamily="49" charset="-122"/>
                  <a:ea typeface="楷体_GB2312" pitchFamily="49" charset="-122"/>
                </a:rPr>
                <a:t>质谱分析：</a:t>
              </a:r>
              <a:endParaRPr lang="zh-CN" altLang="en-US" sz="2400" dirty="0">
                <a:latin typeface="楷体_GB2312" pitchFamily="49" charset="-122"/>
                <a:ea typeface="楷体_GB2312" pitchFamily="49" charset="-122"/>
              </a:endParaRPr>
            </a:p>
          </p:txBody>
        </p:sp>
        <p:graphicFrame>
          <p:nvGraphicFramePr>
            <p:cNvPr id="87165" name="Object 4"/>
            <p:cNvGraphicFramePr/>
            <p:nvPr/>
          </p:nvGraphicFramePr>
          <p:xfrm>
            <a:off x="3543" y="1908"/>
            <a:ext cx="1110" cy="5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51" name="" r:id="rId1" imgW="951865" imgH="444500" progId="Equation.3">
                    <p:embed/>
                  </p:oleObj>
                </mc:Choice>
                <mc:Fallback>
                  <p:oleObj name="" r:id="rId1" imgW="951865" imgH="444500" progId="Equation.3">
                    <p:embed/>
                    <p:pic>
                      <p:nvPicPr>
                        <p:cNvPr id="0" name="图片 3850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3543" y="1908"/>
                          <a:ext cx="1110" cy="51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7166" name="Object 5"/>
            <p:cNvGraphicFramePr/>
            <p:nvPr/>
          </p:nvGraphicFramePr>
          <p:xfrm>
            <a:off x="3569" y="2535"/>
            <a:ext cx="898" cy="4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50" name="" r:id="rId3" imgW="774065" imgH="405765" progId="Equation.3">
                    <p:embed/>
                  </p:oleObj>
                </mc:Choice>
                <mc:Fallback>
                  <p:oleObj name="" r:id="rId3" imgW="774065" imgH="405765" progId="Equation.3">
                    <p:embed/>
                    <p:pic>
                      <p:nvPicPr>
                        <p:cNvPr id="0" name="图片 3849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3569" y="2535"/>
                          <a:ext cx="898" cy="47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7199" name="Text Box 6"/>
            <p:cNvSpPr txBox="1"/>
            <p:nvPr/>
          </p:nvSpPr>
          <p:spPr>
            <a:xfrm>
              <a:off x="3096" y="3099"/>
              <a:ext cx="1949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lvl="0" eaLnBrk="1" hangingPunct="1"/>
              <a:r>
                <a:rPr lang="zh-CN" altLang="en-US" sz="2400" dirty="0">
                  <a:latin typeface="楷体_GB2312" pitchFamily="49" charset="-122"/>
                  <a:ea typeface="楷体_GB2312" pitchFamily="49" charset="-122"/>
                </a:rPr>
                <a:t>谱线位置：同位素质量</a:t>
              </a:r>
              <a:endParaRPr lang="zh-CN" altLang="en-US" sz="2400" dirty="0"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87200" name="Rectangle 7"/>
            <p:cNvSpPr/>
            <p:nvPr/>
          </p:nvSpPr>
          <p:spPr>
            <a:xfrm>
              <a:off x="3099" y="3477"/>
              <a:ext cx="1765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lvl="0" eaLnBrk="1" hangingPunct="1"/>
              <a:r>
                <a:rPr lang="zh-CN" altLang="en-US" sz="2400" dirty="0">
                  <a:latin typeface="楷体_GB2312" pitchFamily="49" charset="-122"/>
                  <a:ea typeface="楷体_GB2312" pitchFamily="49" charset="-122"/>
                </a:rPr>
                <a:t>谱线黑度：相对含量</a:t>
              </a:r>
              <a:endParaRPr lang="zh-CN" altLang="en-US" sz="2400" dirty="0">
                <a:latin typeface="楷体_GB2312" pitchFamily="49" charset="-122"/>
                <a:ea typeface="楷体_GB2312" pitchFamily="49" charset="-122"/>
              </a:endParaRPr>
            </a:p>
          </p:txBody>
        </p:sp>
      </p:grpSp>
      <p:sp>
        <p:nvSpPr>
          <p:cNvPr id="87168" name="Text Box 8"/>
          <p:cNvSpPr txBox="1"/>
          <p:nvPr/>
        </p:nvSpPr>
        <p:spPr>
          <a:xfrm>
            <a:off x="900113" y="376238"/>
            <a:ext cx="1727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/>
            <a:r>
              <a:rPr lang="zh-CN" altLang="en-US" sz="2400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应用：</a:t>
            </a:r>
            <a:endParaRPr lang="zh-CN" altLang="en-US" sz="2400" dirty="0">
              <a:solidFill>
                <a:srgbClr val="FF33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pSp>
        <p:nvGrpSpPr>
          <p:cNvPr id="3" name="Group 9"/>
          <p:cNvGrpSpPr/>
          <p:nvPr/>
        </p:nvGrpSpPr>
        <p:grpSpPr>
          <a:xfrm>
            <a:off x="4357688" y="1314450"/>
            <a:ext cx="3238500" cy="1063625"/>
            <a:chOff x="3015" y="828"/>
            <a:chExt cx="1797" cy="670"/>
          </a:xfrm>
        </p:grpSpPr>
        <p:sp>
          <p:nvSpPr>
            <p:cNvPr id="87197" name="Text Box 10"/>
            <p:cNvSpPr txBox="1"/>
            <p:nvPr/>
          </p:nvSpPr>
          <p:spPr>
            <a:xfrm>
              <a:off x="3015" y="828"/>
              <a:ext cx="78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lvl="0" eaLnBrk="1" hangingPunct="1"/>
              <a:r>
                <a:rPr lang="zh-CN" altLang="en-US" sz="2400" dirty="0">
                  <a:latin typeface="楷体_GB2312" pitchFamily="49" charset="-122"/>
                  <a:ea typeface="楷体_GB2312" pitchFamily="49" charset="-122"/>
                </a:rPr>
                <a:t>滤速器：</a:t>
              </a:r>
              <a:endParaRPr lang="zh-CN" altLang="en-US" sz="2400" dirty="0">
                <a:latin typeface="楷体_GB2312" pitchFamily="49" charset="-122"/>
                <a:ea typeface="楷体_GB2312" pitchFamily="49" charset="-122"/>
              </a:endParaRPr>
            </a:p>
          </p:txBody>
        </p:sp>
        <p:graphicFrame>
          <p:nvGraphicFramePr>
            <p:cNvPr id="87163" name="Object 11"/>
            <p:cNvGraphicFramePr/>
            <p:nvPr/>
          </p:nvGraphicFramePr>
          <p:xfrm>
            <a:off x="3944" y="882"/>
            <a:ext cx="868" cy="2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52" name="" r:id="rId5" imgW="634365" imgH="203200" progId="Equation.3">
                    <p:embed/>
                  </p:oleObj>
                </mc:Choice>
                <mc:Fallback>
                  <p:oleObj name="" r:id="rId5" imgW="634365" imgH="203200" progId="Equation.3">
                    <p:embed/>
                    <p:pic>
                      <p:nvPicPr>
                        <p:cNvPr id="0" name="图片 3851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3944" y="882"/>
                          <a:ext cx="868" cy="25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7164" name="Object 12"/>
            <p:cNvGraphicFramePr/>
            <p:nvPr/>
          </p:nvGraphicFramePr>
          <p:xfrm>
            <a:off x="4025" y="1245"/>
            <a:ext cx="563" cy="2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53" name="" r:id="rId7" imgW="570865" imgH="215900" progId="Equation.3">
                    <p:embed/>
                  </p:oleObj>
                </mc:Choice>
                <mc:Fallback>
                  <p:oleObj name="" r:id="rId7" imgW="570865" imgH="215900" progId="Equation.3">
                    <p:embed/>
                    <p:pic>
                      <p:nvPicPr>
                        <p:cNvPr id="0" name="图片 3852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4025" y="1245"/>
                          <a:ext cx="563" cy="25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7170" name="Group 13"/>
          <p:cNvGrpSpPr/>
          <p:nvPr/>
        </p:nvGrpSpPr>
        <p:grpSpPr>
          <a:xfrm>
            <a:off x="971550" y="1003300"/>
            <a:ext cx="3117850" cy="4441825"/>
            <a:chOff x="959" y="592"/>
            <a:chExt cx="1864" cy="2798"/>
          </a:xfrm>
        </p:grpSpPr>
        <p:sp>
          <p:nvSpPr>
            <p:cNvPr id="87171" name="Text Box 14"/>
            <p:cNvSpPr txBox="1"/>
            <p:nvPr/>
          </p:nvSpPr>
          <p:spPr>
            <a:xfrm>
              <a:off x="966" y="592"/>
              <a:ext cx="98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eaLnBrk="1" hangingPunct="1"/>
              <a:r>
                <a:rPr lang="en-US" altLang="zh-CN" sz="2400" dirty="0">
                  <a:solidFill>
                    <a:srgbClr val="3333CC"/>
                  </a:solidFill>
                  <a:latin typeface="楷体_GB2312" pitchFamily="49" charset="-122"/>
                  <a:ea typeface="楷体_GB2312" pitchFamily="49" charset="-122"/>
                </a:rPr>
                <a:t>a</a:t>
              </a:r>
              <a:r>
                <a:rPr lang="zh-CN" altLang="en-US" sz="2400" dirty="0">
                  <a:solidFill>
                    <a:srgbClr val="3333CC"/>
                  </a:solidFill>
                  <a:latin typeface="楷体_GB2312" pitchFamily="49" charset="-122"/>
                  <a:ea typeface="楷体_GB2312" pitchFamily="49" charset="-122"/>
                </a:rPr>
                <a:t>）质谱仪</a:t>
              </a:r>
              <a:endParaRPr lang="zh-CN" altLang="en-US" sz="2400" dirty="0">
                <a:solidFill>
                  <a:srgbClr val="3333CC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  <p:grpSp>
          <p:nvGrpSpPr>
            <p:cNvPr id="87172" name="Group 15"/>
            <p:cNvGrpSpPr/>
            <p:nvPr/>
          </p:nvGrpSpPr>
          <p:grpSpPr>
            <a:xfrm>
              <a:off x="959" y="1032"/>
              <a:ext cx="1864" cy="2358"/>
              <a:chOff x="815" y="1059"/>
              <a:chExt cx="1864" cy="2358"/>
            </a:xfrm>
          </p:grpSpPr>
          <p:sp>
            <p:nvSpPr>
              <p:cNvPr id="87173" name="Rectangle 16"/>
              <p:cNvSpPr/>
              <p:nvPr/>
            </p:nvSpPr>
            <p:spPr>
              <a:xfrm>
                <a:off x="815" y="1059"/>
                <a:ext cx="1864" cy="2358"/>
              </a:xfrm>
              <a:prstGeom prst="rect">
                <a:avLst/>
              </a:prstGeom>
              <a:solidFill>
                <a:srgbClr val="FFFFFF"/>
              </a:solidFill>
              <a:ln w="28575" cap="flat" cmpd="sng">
                <a:solidFill>
                  <a:srgbClr val="FF99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lvl="0" eaLnBrk="1" hangingPunct="1"/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7174" name="Line 17"/>
              <p:cNvSpPr/>
              <p:nvPr/>
            </p:nvSpPr>
            <p:spPr>
              <a:xfrm>
                <a:off x="959" y="2631"/>
                <a:ext cx="1496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grpSp>
            <p:nvGrpSpPr>
              <p:cNvPr id="87175" name="Group 18"/>
              <p:cNvGrpSpPr/>
              <p:nvPr/>
            </p:nvGrpSpPr>
            <p:grpSpPr>
              <a:xfrm>
                <a:off x="959" y="1961"/>
                <a:ext cx="1496" cy="1326"/>
                <a:chOff x="190" y="1839"/>
                <a:chExt cx="2399" cy="2053"/>
              </a:xfrm>
            </p:grpSpPr>
            <p:sp>
              <p:nvSpPr>
                <p:cNvPr id="87195" name="Oval 19"/>
                <p:cNvSpPr/>
                <p:nvPr/>
              </p:nvSpPr>
              <p:spPr>
                <a:xfrm>
                  <a:off x="190" y="1839"/>
                  <a:ext cx="2399" cy="2053"/>
                </a:xfrm>
                <a:prstGeom prst="ellipse">
                  <a:avLst/>
                </a:prstGeom>
                <a:noFill/>
                <a:ln w="2857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/>
                <a:p>
                  <a:pPr lvl="0" eaLnBrk="1" hangingPunct="1"/>
                  <a:endPara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87196" name="Oval 20"/>
                <p:cNvSpPr/>
                <p:nvPr/>
              </p:nvSpPr>
              <p:spPr>
                <a:xfrm>
                  <a:off x="790" y="2330"/>
                  <a:ext cx="1245" cy="1116"/>
                </a:xfrm>
                <a:prstGeom prst="ellipse">
                  <a:avLst/>
                </a:prstGeom>
                <a:noFill/>
                <a:ln w="28575" cap="flat" cmpd="sng">
                  <a:solidFill>
                    <a:srgbClr val="FF33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/>
                <a:p>
                  <a:pPr lvl="0" eaLnBrk="1" hangingPunct="1"/>
                  <a:endPara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87176" name="Rectangle 21"/>
              <p:cNvSpPr/>
              <p:nvPr/>
            </p:nvSpPr>
            <p:spPr>
              <a:xfrm>
                <a:off x="930" y="1931"/>
                <a:ext cx="1554" cy="69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 wrap="none" anchor="ctr"/>
              <a:p>
                <a:pPr lvl="0" eaLnBrk="1" hangingPunct="1"/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7177" name="Line 22"/>
              <p:cNvSpPr/>
              <p:nvPr/>
            </p:nvSpPr>
            <p:spPr>
              <a:xfrm flipV="1">
                <a:off x="2455" y="1701"/>
                <a:ext cx="0" cy="922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87178" name="Line 23"/>
              <p:cNvSpPr/>
              <p:nvPr/>
            </p:nvSpPr>
            <p:spPr>
              <a:xfrm>
                <a:off x="2139" y="1701"/>
                <a:ext cx="316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87179" name="Line 24"/>
              <p:cNvSpPr/>
              <p:nvPr/>
            </p:nvSpPr>
            <p:spPr>
              <a:xfrm flipH="1" flipV="1">
                <a:off x="1765" y="1701"/>
                <a:ext cx="0" cy="922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87180" name="Line 25"/>
              <p:cNvSpPr/>
              <p:nvPr/>
            </p:nvSpPr>
            <p:spPr>
              <a:xfrm flipH="1">
                <a:off x="1765" y="1701"/>
                <a:ext cx="316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87181" name="Line 26"/>
              <p:cNvSpPr/>
              <p:nvPr/>
            </p:nvSpPr>
            <p:spPr>
              <a:xfrm>
                <a:off x="2139" y="1557"/>
                <a:ext cx="316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87182" name="Line 27"/>
              <p:cNvSpPr/>
              <p:nvPr/>
            </p:nvSpPr>
            <p:spPr>
              <a:xfrm>
                <a:off x="2139" y="1441"/>
                <a:ext cx="316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87183" name="Line 28"/>
              <p:cNvSpPr/>
              <p:nvPr/>
            </p:nvSpPr>
            <p:spPr>
              <a:xfrm flipH="1">
                <a:off x="1765" y="1557"/>
                <a:ext cx="316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87184" name="Line 29"/>
              <p:cNvSpPr/>
              <p:nvPr/>
            </p:nvSpPr>
            <p:spPr>
              <a:xfrm flipH="1">
                <a:off x="1765" y="1441"/>
                <a:ext cx="316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87185" name="Line 30"/>
              <p:cNvSpPr/>
              <p:nvPr/>
            </p:nvSpPr>
            <p:spPr>
              <a:xfrm>
                <a:off x="2110" y="1297"/>
                <a:ext cx="0" cy="1326"/>
              </a:xfrm>
              <a:prstGeom prst="line">
                <a:avLst/>
              </a:prstGeom>
              <a:ln w="28575" cap="flat" cmpd="sng">
                <a:solidFill>
                  <a:srgbClr val="FF33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87186" name="Rectangle 31"/>
              <p:cNvSpPr/>
              <p:nvPr/>
            </p:nvSpPr>
            <p:spPr>
              <a:xfrm>
                <a:off x="1909" y="1787"/>
                <a:ext cx="57" cy="750"/>
              </a:xfrm>
              <a:prstGeom prst="rect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lvl="0" eaLnBrk="1" hangingPunct="1"/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7187" name="Rectangle 32"/>
              <p:cNvSpPr/>
              <p:nvPr/>
            </p:nvSpPr>
            <p:spPr>
              <a:xfrm>
                <a:off x="2253" y="1787"/>
                <a:ext cx="58" cy="750"/>
              </a:xfrm>
              <a:prstGeom prst="rect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lvl="0" eaLnBrk="1" hangingPunct="1"/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7188" name="Line 33"/>
              <p:cNvSpPr/>
              <p:nvPr/>
            </p:nvSpPr>
            <p:spPr>
              <a:xfrm>
                <a:off x="1620" y="2162"/>
                <a:ext cx="289" cy="0"/>
              </a:xfrm>
              <a:prstGeom prst="line">
                <a:avLst/>
              </a:prstGeom>
              <a:ln w="28575" cap="flat" cmpd="sng">
                <a:solidFill>
                  <a:schemeClr val="hlink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87189" name="Line 34"/>
              <p:cNvSpPr/>
              <p:nvPr/>
            </p:nvSpPr>
            <p:spPr>
              <a:xfrm>
                <a:off x="2311" y="2162"/>
                <a:ext cx="288" cy="0"/>
              </a:xfrm>
              <a:prstGeom prst="line">
                <a:avLst/>
              </a:prstGeom>
              <a:ln w="28575" cap="flat" cmpd="sng">
                <a:solidFill>
                  <a:schemeClr val="hlink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87190" name="Rectangle 35"/>
              <p:cNvSpPr/>
              <p:nvPr/>
            </p:nvSpPr>
            <p:spPr>
              <a:xfrm rot="-5400000">
                <a:off x="1332" y="2191"/>
                <a:ext cx="58" cy="749"/>
              </a:xfrm>
              <a:prstGeom prst="rect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lvl="0" eaLnBrk="1" hangingPunct="1"/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7191" name="Line 36"/>
              <p:cNvSpPr/>
              <p:nvPr/>
            </p:nvSpPr>
            <p:spPr>
              <a:xfrm>
                <a:off x="1333" y="2537"/>
                <a:ext cx="0" cy="58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ysDot"/>
                <a:headEnd type="none" w="med" len="med"/>
                <a:tailEnd type="none" w="med" len="med"/>
              </a:ln>
            </p:spPr>
          </p:sp>
          <p:sp>
            <p:nvSpPr>
              <p:cNvPr id="87192" name="Line 37"/>
              <p:cNvSpPr/>
              <p:nvPr/>
            </p:nvSpPr>
            <p:spPr>
              <a:xfrm>
                <a:off x="2111" y="1961"/>
                <a:ext cx="0" cy="256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triangle" w="sm" len="med"/>
              </a:ln>
            </p:spPr>
          </p:sp>
          <p:sp>
            <p:nvSpPr>
              <p:cNvPr id="87193" name="Line 38"/>
              <p:cNvSpPr/>
              <p:nvPr/>
            </p:nvSpPr>
            <p:spPr>
              <a:xfrm flipH="1" flipV="1">
                <a:off x="1477" y="2913"/>
                <a:ext cx="29" cy="28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graphicFrame>
            <p:nvGraphicFramePr>
              <p:cNvPr id="87042" name="Object 39"/>
              <p:cNvGraphicFramePr/>
              <p:nvPr/>
            </p:nvGraphicFramePr>
            <p:xfrm>
              <a:off x="1850" y="1152"/>
              <a:ext cx="183" cy="19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854" name="" r:id="rId9" imgW="152400" imgH="165100" progId="Equation.3">
                      <p:embed/>
                    </p:oleObj>
                  </mc:Choice>
                  <mc:Fallback>
                    <p:oleObj name="" r:id="rId9" imgW="152400" imgH="165100" progId="Equation.3">
                      <p:embed/>
                      <p:pic>
                        <p:nvPicPr>
                          <p:cNvPr id="0" name="图片 3853"/>
                          <p:cNvPicPr/>
                          <p:nvPr/>
                        </p:nvPicPr>
                        <p:blipFill>
                          <a:blip r:embed="rId10"/>
                          <a:stretch>
                            <a:fillRect/>
                          </a:stretch>
                        </p:blipFill>
                        <p:spPr>
                          <a:xfrm>
                            <a:off x="1850" y="1152"/>
                            <a:ext cx="183" cy="199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7043" name="Object 40"/>
              <p:cNvGraphicFramePr/>
              <p:nvPr/>
            </p:nvGraphicFramePr>
            <p:xfrm>
              <a:off x="2051" y="1217"/>
              <a:ext cx="495" cy="15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855" name="" r:id="rId11" imgW="316865" imgH="177800" progId="Equation.3">
                      <p:embed/>
                    </p:oleObj>
                  </mc:Choice>
                  <mc:Fallback>
                    <p:oleObj name="" r:id="rId11" imgW="316865" imgH="177800" progId="Equation.3">
                      <p:embed/>
                      <p:pic>
                        <p:nvPicPr>
                          <p:cNvPr id="0" name="图片 3854"/>
                          <p:cNvPicPr/>
                          <p:nvPr/>
                        </p:nvPicPr>
                        <p:blipFill>
                          <a:blip r:embed="rId12"/>
                          <a:stretch>
                            <a:fillRect/>
                          </a:stretch>
                        </p:blipFill>
                        <p:spPr>
                          <a:xfrm>
                            <a:off x="2051" y="1217"/>
                            <a:ext cx="495" cy="153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7044" name="Object 41"/>
              <p:cNvGraphicFramePr/>
              <p:nvPr/>
            </p:nvGraphicFramePr>
            <p:xfrm>
              <a:off x="1896" y="1706"/>
              <a:ext cx="224" cy="25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856" name="" r:id="rId13" imgW="228600" imgH="254000" progId="Equation.3">
                      <p:embed/>
                    </p:oleObj>
                  </mc:Choice>
                  <mc:Fallback>
                    <p:oleObj name="" r:id="rId13" imgW="228600" imgH="254000" progId="Equation.3">
                      <p:embed/>
                      <p:pic>
                        <p:nvPicPr>
                          <p:cNvPr id="0" name="图片 3855"/>
                          <p:cNvPicPr/>
                          <p:nvPr/>
                        </p:nvPicPr>
                        <p:blipFill>
                          <a:blip r:embed="rId14"/>
                          <a:stretch>
                            <a:fillRect/>
                          </a:stretch>
                        </p:blipFill>
                        <p:spPr>
                          <a:xfrm>
                            <a:off x="1896" y="1706"/>
                            <a:ext cx="224" cy="254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7045" name="Object 42"/>
              <p:cNvGraphicFramePr/>
              <p:nvPr/>
            </p:nvGraphicFramePr>
            <p:xfrm>
              <a:off x="995" y="2376"/>
              <a:ext cx="136" cy="13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857" name="" r:id="rId15" imgW="139700" imgH="139700" progId="Equation.3">
                      <p:embed/>
                    </p:oleObj>
                  </mc:Choice>
                  <mc:Fallback>
                    <p:oleObj name="" r:id="rId15" imgW="139700" imgH="139700" progId="Equation.3">
                      <p:embed/>
                      <p:pic>
                        <p:nvPicPr>
                          <p:cNvPr id="0" name="图片 3856"/>
                          <p:cNvPicPr/>
                          <p:nvPr/>
                        </p:nvPicPr>
                        <p:blipFill>
                          <a:blip r:embed="rId16"/>
                          <a:stretch>
                            <a:fillRect/>
                          </a:stretch>
                        </p:blipFill>
                        <p:spPr>
                          <a:xfrm>
                            <a:off x="995" y="2376"/>
                            <a:ext cx="136" cy="138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7046" name="Object 43"/>
              <p:cNvGraphicFramePr/>
              <p:nvPr/>
            </p:nvGraphicFramePr>
            <p:xfrm>
              <a:off x="1548" y="1239"/>
              <a:ext cx="156" cy="22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858" name="" r:id="rId17" imgW="152400" imgH="215900" progId="Equation.3">
                      <p:embed/>
                    </p:oleObj>
                  </mc:Choice>
                  <mc:Fallback>
                    <p:oleObj name="" r:id="rId17" imgW="152400" imgH="215900" progId="Equation.3">
                      <p:embed/>
                      <p:pic>
                        <p:nvPicPr>
                          <p:cNvPr id="0" name="图片 3857"/>
                          <p:cNvPicPr/>
                          <p:nvPr/>
                        </p:nvPicPr>
                        <p:blipFill>
                          <a:blip r:embed="rId18"/>
                          <a:stretch>
                            <a:fillRect/>
                          </a:stretch>
                        </p:blipFill>
                        <p:spPr>
                          <a:xfrm>
                            <a:off x="1548" y="1239"/>
                            <a:ext cx="156" cy="223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7047" name="Object 44"/>
              <p:cNvGraphicFramePr/>
              <p:nvPr/>
            </p:nvGraphicFramePr>
            <p:xfrm>
              <a:off x="1530" y="1437"/>
              <a:ext cx="186" cy="24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859" name="" r:id="rId19" imgW="165100" imgH="215900" progId="Equation.3">
                      <p:embed/>
                    </p:oleObj>
                  </mc:Choice>
                  <mc:Fallback>
                    <p:oleObj name="" r:id="rId19" imgW="165100" imgH="215900" progId="Equation.3">
                      <p:embed/>
                      <p:pic>
                        <p:nvPicPr>
                          <p:cNvPr id="0" name="图片 3858"/>
                          <p:cNvPicPr/>
                          <p:nvPr/>
                        </p:nvPicPr>
                        <p:blipFill>
                          <a:blip r:embed="rId20"/>
                          <a:stretch>
                            <a:fillRect/>
                          </a:stretch>
                        </p:blipFill>
                        <p:spPr>
                          <a:xfrm>
                            <a:off x="1530" y="1437"/>
                            <a:ext cx="186" cy="243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7048" name="Object 45"/>
              <p:cNvGraphicFramePr/>
              <p:nvPr/>
            </p:nvGraphicFramePr>
            <p:xfrm>
              <a:off x="2114" y="1724"/>
              <a:ext cx="178" cy="24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860" name="" r:id="rId21" imgW="190500" imgH="254000" progId="Equation.3">
                      <p:embed/>
                    </p:oleObj>
                  </mc:Choice>
                  <mc:Fallback>
                    <p:oleObj name="" r:id="rId21" imgW="190500" imgH="254000" progId="Equation.3">
                      <p:embed/>
                      <p:pic>
                        <p:nvPicPr>
                          <p:cNvPr id="0" name="图片 3859"/>
                          <p:cNvPicPr/>
                          <p:nvPr/>
                        </p:nvPicPr>
                        <p:blipFill>
                          <a:blip r:embed="rId22"/>
                          <a:stretch>
                            <a:fillRect/>
                          </a:stretch>
                        </p:blipFill>
                        <p:spPr>
                          <a:xfrm>
                            <a:off x="2114" y="1724"/>
                            <a:ext cx="178" cy="245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7049" name="Object 46"/>
              <p:cNvGraphicFramePr/>
              <p:nvPr/>
            </p:nvGraphicFramePr>
            <p:xfrm>
              <a:off x="2091" y="1964"/>
              <a:ext cx="70" cy="5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861" name="" r:id="rId23" imgW="215900" imgH="215900" progId="Equation.3">
                      <p:embed/>
                    </p:oleObj>
                  </mc:Choice>
                  <mc:Fallback>
                    <p:oleObj name="" r:id="rId23" imgW="215900" imgH="215900" progId="Equation.3">
                      <p:embed/>
                      <p:pic>
                        <p:nvPicPr>
                          <p:cNvPr id="0" name="图片 3860"/>
                          <p:cNvPicPr/>
                          <p:nvPr/>
                        </p:nvPicPr>
                        <p:blipFill>
                          <a:blip r:embed="rId24"/>
                          <a:stretch>
                            <a:fillRect/>
                          </a:stretch>
                        </p:blipFill>
                        <p:spPr>
                          <a:xfrm>
                            <a:off x="2091" y="1964"/>
                            <a:ext cx="70" cy="58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87194" name="Line 47"/>
              <p:cNvSpPr/>
              <p:nvPr/>
            </p:nvSpPr>
            <p:spPr>
              <a:xfrm flipV="1">
                <a:off x="1971" y="1975"/>
                <a:ext cx="263" cy="8"/>
              </a:xfrm>
              <a:prstGeom prst="line">
                <a:avLst/>
              </a:prstGeom>
              <a:ln w="28575" cap="flat" cmpd="sng">
                <a:solidFill>
                  <a:srgbClr val="3333CC"/>
                </a:solidFill>
                <a:prstDash val="solid"/>
                <a:headEnd type="triangle" w="sm" len="med"/>
                <a:tailEnd type="triangle" w="sm" len="med"/>
              </a:ln>
            </p:spPr>
          </p:sp>
          <p:graphicFrame>
            <p:nvGraphicFramePr>
              <p:cNvPr id="87050" name="Object 48"/>
              <p:cNvGraphicFramePr/>
              <p:nvPr/>
            </p:nvGraphicFramePr>
            <p:xfrm>
              <a:off x="1205" y="2306"/>
              <a:ext cx="177" cy="17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862" name="" r:id="rId25" imgW="139700" imgH="139700" progId="Equation.3">
                      <p:embed/>
                    </p:oleObj>
                  </mc:Choice>
                  <mc:Fallback>
                    <p:oleObj name="" r:id="rId25" imgW="139700" imgH="139700" progId="Equation.3">
                      <p:embed/>
                      <p:pic>
                        <p:nvPicPr>
                          <p:cNvPr id="0" name="图片 3861"/>
                          <p:cNvPicPr/>
                          <p:nvPr/>
                        </p:nvPicPr>
                        <p:blipFill>
                          <a:blip r:embed="rId26"/>
                          <a:stretch>
                            <a:fillRect/>
                          </a:stretch>
                        </p:blipFill>
                        <p:spPr>
                          <a:xfrm>
                            <a:off x="1205" y="2306"/>
                            <a:ext cx="177" cy="177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7051" name="Object 49"/>
              <p:cNvGraphicFramePr/>
              <p:nvPr/>
            </p:nvGraphicFramePr>
            <p:xfrm>
              <a:off x="1592" y="2047"/>
              <a:ext cx="101" cy="10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863" name="" r:id="rId27" imgW="279400" imgH="279400" progId="Equation.3">
                      <p:embed/>
                    </p:oleObj>
                  </mc:Choice>
                  <mc:Fallback>
                    <p:oleObj name="" r:id="rId27" imgW="279400" imgH="279400" progId="Equation.3">
                      <p:embed/>
                      <p:pic>
                        <p:nvPicPr>
                          <p:cNvPr id="0" name="图片 3862"/>
                          <p:cNvPicPr/>
                          <p:nvPr/>
                        </p:nvPicPr>
                        <p:blipFill>
                          <a:blip r:embed="rId28"/>
                          <a:stretch>
                            <a:fillRect/>
                          </a:stretch>
                        </p:blipFill>
                        <p:spPr>
                          <a:xfrm>
                            <a:off x="1592" y="2047"/>
                            <a:ext cx="101" cy="101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7052" name="Object 50"/>
              <p:cNvGraphicFramePr/>
              <p:nvPr/>
            </p:nvGraphicFramePr>
            <p:xfrm>
              <a:off x="2484" y="2075"/>
              <a:ext cx="102" cy="3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864" name="" r:id="rId29" imgW="278130" imgH="88265" progId="Equation.3">
                      <p:embed/>
                    </p:oleObj>
                  </mc:Choice>
                  <mc:Fallback>
                    <p:oleObj name="" r:id="rId29" imgW="278130" imgH="88265" progId="Equation.3">
                      <p:embed/>
                      <p:pic>
                        <p:nvPicPr>
                          <p:cNvPr id="0" name="图片 3863"/>
                          <p:cNvPicPr/>
                          <p:nvPr/>
                        </p:nvPicPr>
                        <p:blipFill>
                          <a:blip r:embed="rId30"/>
                          <a:stretch>
                            <a:fillRect/>
                          </a:stretch>
                        </p:blipFill>
                        <p:spPr>
                          <a:xfrm>
                            <a:off x="2484" y="2075"/>
                            <a:ext cx="102" cy="32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7053" name="Object 51"/>
              <p:cNvGraphicFramePr/>
              <p:nvPr/>
            </p:nvGraphicFramePr>
            <p:xfrm>
              <a:off x="2290" y="1843"/>
              <a:ext cx="170" cy="21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865" name="" r:id="rId31" imgW="165100" imgH="203200" progId="Equation.3">
                      <p:embed/>
                    </p:oleObj>
                  </mc:Choice>
                  <mc:Fallback>
                    <p:oleObj name="" r:id="rId31" imgW="165100" imgH="203200" progId="Equation.3">
                      <p:embed/>
                      <p:pic>
                        <p:nvPicPr>
                          <p:cNvPr id="0" name="图片 3864"/>
                          <p:cNvPicPr/>
                          <p:nvPr/>
                        </p:nvPicPr>
                        <p:blipFill>
                          <a:blip r:embed="rId32"/>
                          <a:stretch>
                            <a:fillRect/>
                          </a:stretch>
                        </p:blipFill>
                        <p:spPr>
                          <a:xfrm>
                            <a:off x="2290" y="1843"/>
                            <a:ext cx="170" cy="211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7054" name="Object 52"/>
              <p:cNvGraphicFramePr/>
              <p:nvPr/>
            </p:nvGraphicFramePr>
            <p:xfrm>
              <a:off x="2128" y="2551"/>
              <a:ext cx="180" cy="25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866" name="" r:id="rId33" imgW="165100" imgH="228600" progId="Equation.3">
                      <p:embed/>
                    </p:oleObj>
                  </mc:Choice>
                  <mc:Fallback>
                    <p:oleObj name="" r:id="rId33" imgW="165100" imgH="228600" progId="Equation.3">
                      <p:embed/>
                      <p:pic>
                        <p:nvPicPr>
                          <p:cNvPr id="0" name="图片 3865"/>
                          <p:cNvPicPr/>
                          <p:nvPr/>
                        </p:nvPicPr>
                        <p:blipFill>
                          <a:blip r:embed="rId34"/>
                          <a:stretch>
                            <a:fillRect/>
                          </a:stretch>
                        </p:blipFill>
                        <p:spPr>
                          <a:xfrm>
                            <a:off x="2128" y="2551"/>
                            <a:ext cx="180" cy="254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7055" name="Object 53"/>
              <p:cNvGraphicFramePr/>
              <p:nvPr/>
            </p:nvGraphicFramePr>
            <p:xfrm>
              <a:off x="1100" y="2631"/>
              <a:ext cx="202" cy="25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867" name="" r:id="rId35" imgW="203200" imgH="254000" progId="Equation.3">
                      <p:embed/>
                    </p:oleObj>
                  </mc:Choice>
                  <mc:Fallback>
                    <p:oleObj name="" r:id="rId35" imgW="203200" imgH="254000" progId="Equation.3">
                      <p:embed/>
                      <p:pic>
                        <p:nvPicPr>
                          <p:cNvPr id="0" name="图片 3866"/>
                          <p:cNvPicPr/>
                          <p:nvPr/>
                        </p:nvPicPr>
                        <p:blipFill>
                          <a:blip r:embed="rId36"/>
                          <a:stretch>
                            <a:fillRect/>
                          </a:stretch>
                        </p:blipFill>
                        <p:spPr>
                          <a:xfrm>
                            <a:off x="1100" y="2631"/>
                            <a:ext cx="202" cy="256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7056" name="Object 54"/>
              <p:cNvGraphicFramePr/>
              <p:nvPr/>
            </p:nvGraphicFramePr>
            <p:xfrm>
              <a:off x="2312" y="1701"/>
              <a:ext cx="37" cy="4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868" name="" r:id="rId37" imgW="101600" imgH="114300" progId="Equation.3">
                      <p:embed/>
                    </p:oleObj>
                  </mc:Choice>
                  <mc:Fallback>
                    <p:oleObj name="" r:id="rId37" imgW="101600" imgH="114300" progId="Equation.3">
                      <p:embed/>
                      <p:pic>
                        <p:nvPicPr>
                          <p:cNvPr id="0" name="图片 3867"/>
                          <p:cNvPicPr/>
                          <p:nvPr/>
                        </p:nvPicPr>
                        <p:blipFill>
                          <a:blip r:embed="rId38"/>
                          <a:stretch>
                            <a:fillRect/>
                          </a:stretch>
                        </p:blipFill>
                        <p:spPr>
                          <a:xfrm>
                            <a:off x="2312" y="1701"/>
                            <a:ext cx="37" cy="42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7057" name="Object 55"/>
              <p:cNvGraphicFramePr/>
              <p:nvPr/>
            </p:nvGraphicFramePr>
            <p:xfrm>
              <a:off x="1132" y="2739"/>
              <a:ext cx="37" cy="4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869" name="" r:id="rId39" imgW="101600" imgH="114300" progId="Equation.3">
                      <p:embed/>
                    </p:oleObj>
                  </mc:Choice>
                  <mc:Fallback>
                    <p:oleObj name="" r:id="rId39" imgW="101600" imgH="114300" progId="Equation.3">
                      <p:embed/>
                      <p:pic>
                        <p:nvPicPr>
                          <p:cNvPr id="0" name="图片 3868"/>
                          <p:cNvPicPr/>
                          <p:nvPr/>
                        </p:nvPicPr>
                        <p:blipFill>
                          <a:blip r:embed="rId38"/>
                          <a:stretch>
                            <a:fillRect/>
                          </a:stretch>
                        </p:blipFill>
                        <p:spPr>
                          <a:xfrm>
                            <a:off x="1132" y="2739"/>
                            <a:ext cx="37" cy="43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7058" name="Object 56"/>
              <p:cNvGraphicFramePr/>
              <p:nvPr/>
            </p:nvGraphicFramePr>
            <p:xfrm>
              <a:off x="1189" y="2797"/>
              <a:ext cx="38" cy="4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870" name="" r:id="rId40" imgW="101600" imgH="114300" progId="Equation.3">
                      <p:embed/>
                    </p:oleObj>
                  </mc:Choice>
                  <mc:Fallback>
                    <p:oleObj name="" r:id="rId40" imgW="101600" imgH="114300" progId="Equation.3">
                      <p:embed/>
                      <p:pic>
                        <p:nvPicPr>
                          <p:cNvPr id="0" name="图片 3869"/>
                          <p:cNvPicPr/>
                          <p:nvPr/>
                        </p:nvPicPr>
                        <p:blipFill>
                          <a:blip r:embed="rId38"/>
                          <a:stretch>
                            <a:fillRect/>
                          </a:stretch>
                        </p:blipFill>
                        <p:spPr>
                          <a:xfrm>
                            <a:off x="1189" y="2797"/>
                            <a:ext cx="38" cy="42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7059" name="Object 57"/>
              <p:cNvGraphicFramePr/>
              <p:nvPr/>
            </p:nvGraphicFramePr>
            <p:xfrm>
              <a:off x="1247" y="2855"/>
              <a:ext cx="37" cy="4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871" name="" r:id="rId41" imgW="101600" imgH="114300" progId="Equation.3">
                      <p:embed/>
                    </p:oleObj>
                  </mc:Choice>
                  <mc:Fallback>
                    <p:oleObj name="" r:id="rId41" imgW="101600" imgH="114300" progId="Equation.3">
                      <p:embed/>
                      <p:pic>
                        <p:nvPicPr>
                          <p:cNvPr id="0" name="图片 3870"/>
                          <p:cNvPicPr/>
                          <p:nvPr/>
                        </p:nvPicPr>
                        <p:blipFill>
                          <a:blip r:embed="rId38"/>
                          <a:stretch>
                            <a:fillRect/>
                          </a:stretch>
                        </p:blipFill>
                        <p:spPr>
                          <a:xfrm>
                            <a:off x="1247" y="2855"/>
                            <a:ext cx="37" cy="42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7060" name="Object 58"/>
              <p:cNvGraphicFramePr/>
              <p:nvPr/>
            </p:nvGraphicFramePr>
            <p:xfrm>
              <a:off x="1305" y="2913"/>
              <a:ext cx="36" cy="4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872" name="" r:id="rId42" imgW="101600" imgH="114300" progId="Equation.3">
                      <p:embed/>
                    </p:oleObj>
                  </mc:Choice>
                  <mc:Fallback>
                    <p:oleObj name="" r:id="rId42" imgW="101600" imgH="114300" progId="Equation.3">
                      <p:embed/>
                      <p:pic>
                        <p:nvPicPr>
                          <p:cNvPr id="0" name="图片 3871"/>
                          <p:cNvPicPr/>
                          <p:nvPr/>
                        </p:nvPicPr>
                        <p:blipFill>
                          <a:blip r:embed="rId38"/>
                          <a:stretch>
                            <a:fillRect/>
                          </a:stretch>
                        </p:blipFill>
                        <p:spPr>
                          <a:xfrm>
                            <a:off x="1305" y="2913"/>
                            <a:ext cx="36" cy="43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7061" name="Object 59"/>
              <p:cNvGraphicFramePr/>
              <p:nvPr/>
            </p:nvGraphicFramePr>
            <p:xfrm>
              <a:off x="1361" y="2970"/>
              <a:ext cx="39" cy="4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873" name="" r:id="rId43" imgW="101600" imgH="114300" progId="Equation.3">
                      <p:embed/>
                    </p:oleObj>
                  </mc:Choice>
                  <mc:Fallback>
                    <p:oleObj name="" r:id="rId43" imgW="101600" imgH="114300" progId="Equation.3">
                      <p:embed/>
                      <p:pic>
                        <p:nvPicPr>
                          <p:cNvPr id="0" name="图片 3872"/>
                          <p:cNvPicPr/>
                          <p:nvPr/>
                        </p:nvPicPr>
                        <p:blipFill>
                          <a:blip r:embed="rId38"/>
                          <a:stretch>
                            <a:fillRect/>
                          </a:stretch>
                        </p:blipFill>
                        <p:spPr>
                          <a:xfrm>
                            <a:off x="1361" y="2970"/>
                            <a:ext cx="39" cy="43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7062" name="Object 60"/>
              <p:cNvGraphicFramePr/>
              <p:nvPr/>
            </p:nvGraphicFramePr>
            <p:xfrm>
              <a:off x="1419" y="3028"/>
              <a:ext cx="38" cy="4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874" name="" r:id="rId44" imgW="101600" imgH="114300" progId="Equation.3">
                      <p:embed/>
                    </p:oleObj>
                  </mc:Choice>
                  <mc:Fallback>
                    <p:oleObj name="" r:id="rId44" imgW="101600" imgH="114300" progId="Equation.3">
                      <p:embed/>
                      <p:pic>
                        <p:nvPicPr>
                          <p:cNvPr id="0" name="图片 3873"/>
                          <p:cNvPicPr/>
                          <p:nvPr/>
                        </p:nvPicPr>
                        <p:blipFill>
                          <a:blip r:embed="rId38"/>
                          <a:stretch>
                            <a:fillRect/>
                          </a:stretch>
                        </p:blipFill>
                        <p:spPr>
                          <a:xfrm>
                            <a:off x="1419" y="3028"/>
                            <a:ext cx="38" cy="42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7063" name="Object 61"/>
              <p:cNvGraphicFramePr/>
              <p:nvPr/>
            </p:nvGraphicFramePr>
            <p:xfrm>
              <a:off x="1477" y="3085"/>
              <a:ext cx="37" cy="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875" name="" r:id="rId45" imgW="101600" imgH="114300" progId="Equation.3">
                      <p:embed/>
                    </p:oleObj>
                  </mc:Choice>
                  <mc:Fallback>
                    <p:oleObj name="" r:id="rId45" imgW="101600" imgH="114300" progId="Equation.3">
                      <p:embed/>
                      <p:pic>
                        <p:nvPicPr>
                          <p:cNvPr id="0" name="图片 3874"/>
                          <p:cNvPicPr/>
                          <p:nvPr/>
                        </p:nvPicPr>
                        <p:blipFill>
                          <a:blip r:embed="rId38"/>
                          <a:stretch>
                            <a:fillRect/>
                          </a:stretch>
                        </p:blipFill>
                        <p:spPr>
                          <a:xfrm>
                            <a:off x="1477" y="3085"/>
                            <a:ext cx="37" cy="44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7064" name="Object 62"/>
              <p:cNvGraphicFramePr/>
              <p:nvPr/>
            </p:nvGraphicFramePr>
            <p:xfrm>
              <a:off x="1305" y="2739"/>
              <a:ext cx="36" cy="4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876" name="" r:id="rId46" imgW="101600" imgH="114300" progId="Equation.3">
                      <p:embed/>
                    </p:oleObj>
                  </mc:Choice>
                  <mc:Fallback>
                    <p:oleObj name="" r:id="rId46" imgW="101600" imgH="114300" progId="Equation.3">
                      <p:embed/>
                      <p:pic>
                        <p:nvPicPr>
                          <p:cNvPr id="0" name="图片 3875"/>
                          <p:cNvPicPr/>
                          <p:nvPr/>
                        </p:nvPicPr>
                        <p:blipFill>
                          <a:blip r:embed="rId38"/>
                          <a:stretch>
                            <a:fillRect/>
                          </a:stretch>
                        </p:blipFill>
                        <p:spPr>
                          <a:xfrm>
                            <a:off x="1305" y="2739"/>
                            <a:ext cx="36" cy="43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7065" name="Object 63"/>
              <p:cNvGraphicFramePr/>
              <p:nvPr/>
            </p:nvGraphicFramePr>
            <p:xfrm>
              <a:off x="1361" y="2797"/>
              <a:ext cx="39" cy="4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877" name="" r:id="rId47" imgW="101600" imgH="114300" progId="Equation.3">
                      <p:embed/>
                    </p:oleObj>
                  </mc:Choice>
                  <mc:Fallback>
                    <p:oleObj name="" r:id="rId47" imgW="101600" imgH="114300" progId="Equation.3">
                      <p:embed/>
                      <p:pic>
                        <p:nvPicPr>
                          <p:cNvPr id="0" name="图片 3876"/>
                          <p:cNvPicPr/>
                          <p:nvPr/>
                        </p:nvPicPr>
                        <p:blipFill>
                          <a:blip r:embed="rId38"/>
                          <a:stretch>
                            <a:fillRect/>
                          </a:stretch>
                        </p:blipFill>
                        <p:spPr>
                          <a:xfrm>
                            <a:off x="1361" y="2797"/>
                            <a:ext cx="39" cy="42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7066" name="Object 64"/>
              <p:cNvGraphicFramePr/>
              <p:nvPr/>
            </p:nvGraphicFramePr>
            <p:xfrm>
              <a:off x="1419" y="2855"/>
              <a:ext cx="38" cy="4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878" name="" r:id="rId48" imgW="101600" imgH="114300" progId="Equation.3">
                      <p:embed/>
                    </p:oleObj>
                  </mc:Choice>
                  <mc:Fallback>
                    <p:oleObj name="" r:id="rId48" imgW="101600" imgH="114300" progId="Equation.3">
                      <p:embed/>
                      <p:pic>
                        <p:nvPicPr>
                          <p:cNvPr id="0" name="图片 3877"/>
                          <p:cNvPicPr/>
                          <p:nvPr/>
                        </p:nvPicPr>
                        <p:blipFill>
                          <a:blip r:embed="rId38"/>
                          <a:stretch>
                            <a:fillRect/>
                          </a:stretch>
                        </p:blipFill>
                        <p:spPr>
                          <a:xfrm>
                            <a:off x="1419" y="2855"/>
                            <a:ext cx="38" cy="42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7067" name="Object 65"/>
              <p:cNvGraphicFramePr/>
              <p:nvPr/>
            </p:nvGraphicFramePr>
            <p:xfrm>
              <a:off x="1477" y="2913"/>
              <a:ext cx="37" cy="4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879" name="" r:id="rId49" imgW="101600" imgH="114300" progId="Equation.3">
                      <p:embed/>
                    </p:oleObj>
                  </mc:Choice>
                  <mc:Fallback>
                    <p:oleObj name="" r:id="rId49" imgW="101600" imgH="114300" progId="Equation.3">
                      <p:embed/>
                      <p:pic>
                        <p:nvPicPr>
                          <p:cNvPr id="0" name="图片 3878"/>
                          <p:cNvPicPr/>
                          <p:nvPr/>
                        </p:nvPicPr>
                        <p:blipFill>
                          <a:blip r:embed="rId38"/>
                          <a:stretch>
                            <a:fillRect/>
                          </a:stretch>
                        </p:blipFill>
                        <p:spPr>
                          <a:xfrm>
                            <a:off x="1477" y="2913"/>
                            <a:ext cx="37" cy="43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7068" name="Object 66"/>
              <p:cNvGraphicFramePr/>
              <p:nvPr/>
            </p:nvGraphicFramePr>
            <p:xfrm>
              <a:off x="1534" y="2970"/>
              <a:ext cx="38" cy="4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880" name="" r:id="rId50" imgW="101600" imgH="114300" progId="Equation.3">
                      <p:embed/>
                    </p:oleObj>
                  </mc:Choice>
                  <mc:Fallback>
                    <p:oleObj name="" r:id="rId50" imgW="101600" imgH="114300" progId="Equation.3">
                      <p:embed/>
                      <p:pic>
                        <p:nvPicPr>
                          <p:cNvPr id="0" name="图片 3879"/>
                          <p:cNvPicPr/>
                          <p:nvPr/>
                        </p:nvPicPr>
                        <p:blipFill>
                          <a:blip r:embed="rId38"/>
                          <a:stretch>
                            <a:fillRect/>
                          </a:stretch>
                        </p:blipFill>
                        <p:spPr>
                          <a:xfrm>
                            <a:off x="1534" y="2970"/>
                            <a:ext cx="38" cy="43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7069" name="Object 67"/>
              <p:cNvGraphicFramePr/>
              <p:nvPr/>
            </p:nvGraphicFramePr>
            <p:xfrm>
              <a:off x="1592" y="3028"/>
              <a:ext cx="38" cy="4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881" name="" r:id="rId51" imgW="101600" imgH="114300" progId="Equation.3">
                      <p:embed/>
                    </p:oleObj>
                  </mc:Choice>
                  <mc:Fallback>
                    <p:oleObj name="" r:id="rId51" imgW="101600" imgH="114300" progId="Equation.3">
                      <p:embed/>
                      <p:pic>
                        <p:nvPicPr>
                          <p:cNvPr id="0" name="图片 3880"/>
                          <p:cNvPicPr/>
                          <p:nvPr/>
                        </p:nvPicPr>
                        <p:blipFill>
                          <a:blip r:embed="rId38"/>
                          <a:stretch>
                            <a:fillRect/>
                          </a:stretch>
                        </p:blipFill>
                        <p:spPr>
                          <a:xfrm>
                            <a:off x="1592" y="3028"/>
                            <a:ext cx="38" cy="42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7070" name="Object 68"/>
              <p:cNvGraphicFramePr/>
              <p:nvPr/>
            </p:nvGraphicFramePr>
            <p:xfrm>
              <a:off x="1649" y="3085"/>
              <a:ext cx="38" cy="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882" name="" r:id="rId52" imgW="101600" imgH="114300" progId="Equation.3">
                      <p:embed/>
                    </p:oleObj>
                  </mc:Choice>
                  <mc:Fallback>
                    <p:oleObj name="" r:id="rId52" imgW="101600" imgH="114300" progId="Equation.3">
                      <p:embed/>
                      <p:pic>
                        <p:nvPicPr>
                          <p:cNvPr id="0" name="图片 3881"/>
                          <p:cNvPicPr/>
                          <p:nvPr/>
                        </p:nvPicPr>
                        <p:blipFill>
                          <a:blip r:embed="rId38"/>
                          <a:stretch>
                            <a:fillRect/>
                          </a:stretch>
                        </p:blipFill>
                        <p:spPr>
                          <a:xfrm>
                            <a:off x="1649" y="3085"/>
                            <a:ext cx="38" cy="44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7071" name="Object 69"/>
              <p:cNvGraphicFramePr/>
              <p:nvPr/>
            </p:nvGraphicFramePr>
            <p:xfrm>
              <a:off x="1447" y="2681"/>
              <a:ext cx="39" cy="4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883" name="" r:id="rId53" imgW="101600" imgH="114300" progId="Equation.3">
                      <p:embed/>
                    </p:oleObj>
                  </mc:Choice>
                  <mc:Fallback>
                    <p:oleObj name="" r:id="rId53" imgW="101600" imgH="114300" progId="Equation.3">
                      <p:embed/>
                      <p:pic>
                        <p:nvPicPr>
                          <p:cNvPr id="0" name="图片 3882"/>
                          <p:cNvPicPr/>
                          <p:nvPr/>
                        </p:nvPicPr>
                        <p:blipFill>
                          <a:blip r:embed="rId38"/>
                          <a:stretch>
                            <a:fillRect/>
                          </a:stretch>
                        </p:blipFill>
                        <p:spPr>
                          <a:xfrm>
                            <a:off x="1447" y="2681"/>
                            <a:ext cx="39" cy="43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7072" name="Object 70"/>
              <p:cNvGraphicFramePr/>
              <p:nvPr/>
            </p:nvGraphicFramePr>
            <p:xfrm>
              <a:off x="1506" y="2739"/>
              <a:ext cx="37" cy="4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884" name="" r:id="rId54" imgW="101600" imgH="114300" progId="Equation.3">
                      <p:embed/>
                    </p:oleObj>
                  </mc:Choice>
                  <mc:Fallback>
                    <p:oleObj name="" r:id="rId54" imgW="101600" imgH="114300" progId="Equation.3">
                      <p:embed/>
                      <p:pic>
                        <p:nvPicPr>
                          <p:cNvPr id="0" name="图片 3883"/>
                          <p:cNvPicPr/>
                          <p:nvPr/>
                        </p:nvPicPr>
                        <p:blipFill>
                          <a:blip r:embed="rId38"/>
                          <a:stretch>
                            <a:fillRect/>
                          </a:stretch>
                        </p:blipFill>
                        <p:spPr>
                          <a:xfrm>
                            <a:off x="1506" y="2739"/>
                            <a:ext cx="37" cy="43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7073" name="Object 71"/>
              <p:cNvGraphicFramePr/>
              <p:nvPr/>
            </p:nvGraphicFramePr>
            <p:xfrm>
              <a:off x="1563" y="2797"/>
              <a:ext cx="38" cy="4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885" name="" r:id="rId55" imgW="101600" imgH="114300" progId="Equation.3">
                      <p:embed/>
                    </p:oleObj>
                  </mc:Choice>
                  <mc:Fallback>
                    <p:oleObj name="" r:id="rId55" imgW="101600" imgH="114300" progId="Equation.3">
                      <p:embed/>
                      <p:pic>
                        <p:nvPicPr>
                          <p:cNvPr id="0" name="图片 3884"/>
                          <p:cNvPicPr/>
                          <p:nvPr/>
                        </p:nvPicPr>
                        <p:blipFill>
                          <a:blip r:embed="rId38"/>
                          <a:stretch>
                            <a:fillRect/>
                          </a:stretch>
                        </p:blipFill>
                        <p:spPr>
                          <a:xfrm>
                            <a:off x="1563" y="2797"/>
                            <a:ext cx="38" cy="42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7074" name="Object 72"/>
              <p:cNvGraphicFramePr/>
              <p:nvPr/>
            </p:nvGraphicFramePr>
            <p:xfrm>
              <a:off x="1620" y="2855"/>
              <a:ext cx="39" cy="4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886" name="" r:id="rId56" imgW="101600" imgH="114300" progId="Equation.3">
                      <p:embed/>
                    </p:oleObj>
                  </mc:Choice>
                  <mc:Fallback>
                    <p:oleObj name="" r:id="rId56" imgW="101600" imgH="114300" progId="Equation.3">
                      <p:embed/>
                      <p:pic>
                        <p:nvPicPr>
                          <p:cNvPr id="0" name="图片 3885"/>
                          <p:cNvPicPr/>
                          <p:nvPr/>
                        </p:nvPicPr>
                        <p:blipFill>
                          <a:blip r:embed="rId38"/>
                          <a:stretch>
                            <a:fillRect/>
                          </a:stretch>
                        </p:blipFill>
                        <p:spPr>
                          <a:xfrm>
                            <a:off x="1620" y="2855"/>
                            <a:ext cx="39" cy="42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7075" name="Object 73"/>
              <p:cNvGraphicFramePr/>
              <p:nvPr/>
            </p:nvGraphicFramePr>
            <p:xfrm>
              <a:off x="1679" y="2913"/>
              <a:ext cx="37" cy="4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887" name="" r:id="rId57" imgW="101600" imgH="114300" progId="Equation.3">
                      <p:embed/>
                    </p:oleObj>
                  </mc:Choice>
                  <mc:Fallback>
                    <p:oleObj name="" r:id="rId57" imgW="101600" imgH="114300" progId="Equation.3">
                      <p:embed/>
                      <p:pic>
                        <p:nvPicPr>
                          <p:cNvPr id="0" name="图片 3886"/>
                          <p:cNvPicPr/>
                          <p:nvPr/>
                        </p:nvPicPr>
                        <p:blipFill>
                          <a:blip r:embed="rId38"/>
                          <a:stretch>
                            <a:fillRect/>
                          </a:stretch>
                        </p:blipFill>
                        <p:spPr>
                          <a:xfrm>
                            <a:off x="1679" y="2913"/>
                            <a:ext cx="37" cy="43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7076" name="Object 74"/>
              <p:cNvGraphicFramePr/>
              <p:nvPr/>
            </p:nvGraphicFramePr>
            <p:xfrm>
              <a:off x="1736" y="2970"/>
              <a:ext cx="38" cy="4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888" name="" r:id="rId58" imgW="101600" imgH="114300" progId="Equation.3">
                      <p:embed/>
                    </p:oleObj>
                  </mc:Choice>
                  <mc:Fallback>
                    <p:oleObj name="" r:id="rId58" imgW="101600" imgH="114300" progId="Equation.3">
                      <p:embed/>
                      <p:pic>
                        <p:nvPicPr>
                          <p:cNvPr id="0" name="图片 3887"/>
                          <p:cNvPicPr/>
                          <p:nvPr/>
                        </p:nvPicPr>
                        <p:blipFill>
                          <a:blip r:embed="rId38"/>
                          <a:stretch>
                            <a:fillRect/>
                          </a:stretch>
                        </p:blipFill>
                        <p:spPr>
                          <a:xfrm>
                            <a:off x="1736" y="2970"/>
                            <a:ext cx="38" cy="43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7077" name="Object 75"/>
              <p:cNvGraphicFramePr/>
              <p:nvPr/>
            </p:nvGraphicFramePr>
            <p:xfrm>
              <a:off x="1793" y="3028"/>
              <a:ext cx="39" cy="4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889" name="" r:id="rId59" imgW="101600" imgH="114300" progId="Equation.3">
                      <p:embed/>
                    </p:oleObj>
                  </mc:Choice>
                  <mc:Fallback>
                    <p:oleObj name="" r:id="rId59" imgW="101600" imgH="114300" progId="Equation.3">
                      <p:embed/>
                      <p:pic>
                        <p:nvPicPr>
                          <p:cNvPr id="0" name="图片 3888"/>
                          <p:cNvPicPr/>
                          <p:nvPr/>
                        </p:nvPicPr>
                        <p:blipFill>
                          <a:blip r:embed="rId38"/>
                          <a:stretch>
                            <a:fillRect/>
                          </a:stretch>
                        </p:blipFill>
                        <p:spPr>
                          <a:xfrm>
                            <a:off x="1793" y="3028"/>
                            <a:ext cx="39" cy="42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7078" name="Object 76"/>
              <p:cNvGraphicFramePr/>
              <p:nvPr/>
            </p:nvGraphicFramePr>
            <p:xfrm>
              <a:off x="1851" y="3085"/>
              <a:ext cx="38" cy="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890" name="" r:id="rId60" imgW="101600" imgH="114300" progId="Equation.3">
                      <p:embed/>
                    </p:oleObj>
                  </mc:Choice>
                  <mc:Fallback>
                    <p:oleObj name="" r:id="rId60" imgW="101600" imgH="114300" progId="Equation.3">
                      <p:embed/>
                      <p:pic>
                        <p:nvPicPr>
                          <p:cNvPr id="0" name="图片 3889"/>
                          <p:cNvPicPr/>
                          <p:nvPr/>
                        </p:nvPicPr>
                        <p:blipFill>
                          <a:blip r:embed="rId38"/>
                          <a:stretch>
                            <a:fillRect/>
                          </a:stretch>
                        </p:blipFill>
                        <p:spPr>
                          <a:xfrm>
                            <a:off x="1851" y="3085"/>
                            <a:ext cx="38" cy="44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7079" name="Object 77"/>
              <p:cNvGraphicFramePr/>
              <p:nvPr/>
            </p:nvGraphicFramePr>
            <p:xfrm>
              <a:off x="1679" y="2681"/>
              <a:ext cx="37" cy="4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891" name="" r:id="rId61" imgW="101600" imgH="114300" progId="Equation.3">
                      <p:embed/>
                    </p:oleObj>
                  </mc:Choice>
                  <mc:Fallback>
                    <p:oleObj name="" r:id="rId61" imgW="101600" imgH="114300" progId="Equation.3">
                      <p:embed/>
                      <p:pic>
                        <p:nvPicPr>
                          <p:cNvPr id="0" name="图片 3890"/>
                          <p:cNvPicPr/>
                          <p:nvPr/>
                        </p:nvPicPr>
                        <p:blipFill>
                          <a:blip r:embed="rId38"/>
                          <a:stretch>
                            <a:fillRect/>
                          </a:stretch>
                        </p:blipFill>
                        <p:spPr>
                          <a:xfrm>
                            <a:off x="1679" y="2681"/>
                            <a:ext cx="37" cy="43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7080" name="Object 78"/>
              <p:cNvGraphicFramePr/>
              <p:nvPr/>
            </p:nvGraphicFramePr>
            <p:xfrm>
              <a:off x="1736" y="2739"/>
              <a:ext cx="38" cy="4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892" name="" r:id="rId62" imgW="101600" imgH="114300" progId="Equation.3">
                      <p:embed/>
                    </p:oleObj>
                  </mc:Choice>
                  <mc:Fallback>
                    <p:oleObj name="" r:id="rId62" imgW="101600" imgH="114300" progId="Equation.3">
                      <p:embed/>
                      <p:pic>
                        <p:nvPicPr>
                          <p:cNvPr id="0" name="图片 3891"/>
                          <p:cNvPicPr/>
                          <p:nvPr/>
                        </p:nvPicPr>
                        <p:blipFill>
                          <a:blip r:embed="rId38"/>
                          <a:stretch>
                            <a:fillRect/>
                          </a:stretch>
                        </p:blipFill>
                        <p:spPr>
                          <a:xfrm>
                            <a:off x="1736" y="2739"/>
                            <a:ext cx="38" cy="43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7081" name="Object 79"/>
              <p:cNvGraphicFramePr/>
              <p:nvPr/>
            </p:nvGraphicFramePr>
            <p:xfrm>
              <a:off x="1793" y="2797"/>
              <a:ext cx="39" cy="4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893" name="" r:id="rId63" imgW="101600" imgH="114300" progId="Equation.3">
                      <p:embed/>
                    </p:oleObj>
                  </mc:Choice>
                  <mc:Fallback>
                    <p:oleObj name="" r:id="rId63" imgW="101600" imgH="114300" progId="Equation.3">
                      <p:embed/>
                      <p:pic>
                        <p:nvPicPr>
                          <p:cNvPr id="0" name="图片 3892"/>
                          <p:cNvPicPr/>
                          <p:nvPr/>
                        </p:nvPicPr>
                        <p:blipFill>
                          <a:blip r:embed="rId38"/>
                          <a:stretch>
                            <a:fillRect/>
                          </a:stretch>
                        </p:blipFill>
                        <p:spPr>
                          <a:xfrm>
                            <a:off x="1793" y="2797"/>
                            <a:ext cx="39" cy="42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7082" name="Object 80"/>
              <p:cNvGraphicFramePr/>
              <p:nvPr/>
            </p:nvGraphicFramePr>
            <p:xfrm>
              <a:off x="1851" y="2855"/>
              <a:ext cx="38" cy="4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894" name="" r:id="rId64" imgW="101600" imgH="114300" progId="Equation.3">
                      <p:embed/>
                    </p:oleObj>
                  </mc:Choice>
                  <mc:Fallback>
                    <p:oleObj name="" r:id="rId64" imgW="101600" imgH="114300" progId="Equation.3">
                      <p:embed/>
                      <p:pic>
                        <p:nvPicPr>
                          <p:cNvPr id="0" name="图片 3893"/>
                          <p:cNvPicPr/>
                          <p:nvPr/>
                        </p:nvPicPr>
                        <p:blipFill>
                          <a:blip r:embed="rId38"/>
                          <a:stretch>
                            <a:fillRect/>
                          </a:stretch>
                        </p:blipFill>
                        <p:spPr>
                          <a:xfrm>
                            <a:off x="1851" y="2855"/>
                            <a:ext cx="38" cy="42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7083" name="Object 81"/>
              <p:cNvGraphicFramePr/>
              <p:nvPr/>
            </p:nvGraphicFramePr>
            <p:xfrm>
              <a:off x="1909" y="2913"/>
              <a:ext cx="38" cy="4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895" name="" r:id="rId65" imgW="101600" imgH="114300" progId="Equation.3">
                      <p:embed/>
                    </p:oleObj>
                  </mc:Choice>
                  <mc:Fallback>
                    <p:oleObj name="" r:id="rId65" imgW="101600" imgH="114300" progId="Equation.3">
                      <p:embed/>
                      <p:pic>
                        <p:nvPicPr>
                          <p:cNvPr id="0" name="图片 3894"/>
                          <p:cNvPicPr/>
                          <p:nvPr/>
                        </p:nvPicPr>
                        <p:blipFill>
                          <a:blip r:embed="rId38"/>
                          <a:stretch>
                            <a:fillRect/>
                          </a:stretch>
                        </p:blipFill>
                        <p:spPr>
                          <a:xfrm>
                            <a:off x="1909" y="2913"/>
                            <a:ext cx="38" cy="43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7084" name="Object 82"/>
              <p:cNvGraphicFramePr/>
              <p:nvPr/>
            </p:nvGraphicFramePr>
            <p:xfrm>
              <a:off x="1966" y="2970"/>
              <a:ext cx="38" cy="4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896" name="" r:id="rId66" imgW="101600" imgH="114300" progId="Equation.3">
                      <p:embed/>
                    </p:oleObj>
                  </mc:Choice>
                  <mc:Fallback>
                    <p:oleObj name="" r:id="rId66" imgW="101600" imgH="114300" progId="Equation.3">
                      <p:embed/>
                      <p:pic>
                        <p:nvPicPr>
                          <p:cNvPr id="0" name="图片 3895"/>
                          <p:cNvPicPr/>
                          <p:nvPr/>
                        </p:nvPicPr>
                        <p:blipFill>
                          <a:blip r:embed="rId38"/>
                          <a:stretch>
                            <a:fillRect/>
                          </a:stretch>
                        </p:blipFill>
                        <p:spPr>
                          <a:xfrm>
                            <a:off x="1966" y="2970"/>
                            <a:ext cx="38" cy="43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7085" name="Object 83"/>
              <p:cNvGraphicFramePr/>
              <p:nvPr/>
            </p:nvGraphicFramePr>
            <p:xfrm>
              <a:off x="2024" y="3028"/>
              <a:ext cx="37" cy="4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897" name="" r:id="rId67" imgW="101600" imgH="114300" progId="Equation.3">
                      <p:embed/>
                    </p:oleObj>
                  </mc:Choice>
                  <mc:Fallback>
                    <p:oleObj name="" r:id="rId67" imgW="101600" imgH="114300" progId="Equation.3">
                      <p:embed/>
                      <p:pic>
                        <p:nvPicPr>
                          <p:cNvPr id="0" name="图片 3896"/>
                          <p:cNvPicPr/>
                          <p:nvPr/>
                        </p:nvPicPr>
                        <p:blipFill>
                          <a:blip r:embed="rId38"/>
                          <a:stretch>
                            <a:fillRect/>
                          </a:stretch>
                        </p:blipFill>
                        <p:spPr>
                          <a:xfrm>
                            <a:off x="2024" y="3028"/>
                            <a:ext cx="37" cy="42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7086" name="Object 84"/>
              <p:cNvGraphicFramePr/>
              <p:nvPr/>
            </p:nvGraphicFramePr>
            <p:xfrm>
              <a:off x="1880" y="2681"/>
              <a:ext cx="38" cy="4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898" name="" r:id="rId68" imgW="101600" imgH="114300" progId="Equation.3">
                      <p:embed/>
                    </p:oleObj>
                  </mc:Choice>
                  <mc:Fallback>
                    <p:oleObj name="" r:id="rId68" imgW="101600" imgH="114300" progId="Equation.3">
                      <p:embed/>
                      <p:pic>
                        <p:nvPicPr>
                          <p:cNvPr id="0" name="图片 3897"/>
                          <p:cNvPicPr/>
                          <p:nvPr/>
                        </p:nvPicPr>
                        <p:blipFill>
                          <a:blip r:embed="rId38"/>
                          <a:stretch>
                            <a:fillRect/>
                          </a:stretch>
                        </p:blipFill>
                        <p:spPr>
                          <a:xfrm>
                            <a:off x="1880" y="2681"/>
                            <a:ext cx="38" cy="43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7087" name="Object 85"/>
              <p:cNvGraphicFramePr/>
              <p:nvPr/>
            </p:nvGraphicFramePr>
            <p:xfrm>
              <a:off x="1938" y="2739"/>
              <a:ext cx="37" cy="4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899" name="" r:id="rId69" imgW="101600" imgH="114300" progId="Equation.3">
                      <p:embed/>
                    </p:oleObj>
                  </mc:Choice>
                  <mc:Fallback>
                    <p:oleObj name="" r:id="rId69" imgW="101600" imgH="114300" progId="Equation.3">
                      <p:embed/>
                      <p:pic>
                        <p:nvPicPr>
                          <p:cNvPr id="0" name="图片 3898"/>
                          <p:cNvPicPr/>
                          <p:nvPr/>
                        </p:nvPicPr>
                        <p:blipFill>
                          <a:blip r:embed="rId38"/>
                          <a:stretch>
                            <a:fillRect/>
                          </a:stretch>
                        </p:blipFill>
                        <p:spPr>
                          <a:xfrm>
                            <a:off x="1938" y="2739"/>
                            <a:ext cx="37" cy="43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7088" name="Object 86"/>
              <p:cNvGraphicFramePr/>
              <p:nvPr/>
            </p:nvGraphicFramePr>
            <p:xfrm>
              <a:off x="1995" y="2797"/>
              <a:ext cx="38" cy="4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900" name="" r:id="rId70" imgW="101600" imgH="114300" progId="Equation.3">
                      <p:embed/>
                    </p:oleObj>
                  </mc:Choice>
                  <mc:Fallback>
                    <p:oleObj name="" r:id="rId70" imgW="101600" imgH="114300" progId="Equation.3">
                      <p:embed/>
                      <p:pic>
                        <p:nvPicPr>
                          <p:cNvPr id="0" name="图片 3899"/>
                          <p:cNvPicPr/>
                          <p:nvPr/>
                        </p:nvPicPr>
                        <p:blipFill>
                          <a:blip r:embed="rId38"/>
                          <a:stretch>
                            <a:fillRect/>
                          </a:stretch>
                        </p:blipFill>
                        <p:spPr>
                          <a:xfrm>
                            <a:off x="1995" y="2797"/>
                            <a:ext cx="38" cy="42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7089" name="Object 87"/>
              <p:cNvGraphicFramePr/>
              <p:nvPr/>
            </p:nvGraphicFramePr>
            <p:xfrm>
              <a:off x="2053" y="2855"/>
              <a:ext cx="37" cy="4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901" name="" r:id="rId71" imgW="101600" imgH="114300" progId="Equation.3">
                      <p:embed/>
                    </p:oleObj>
                  </mc:Choice>
                  <mc:Fallback>
                    <p:oleObj name="" r:id="rId71" imgW="101600" imgH="114300" progId="Equation.3">
                      <p:embed/>
                      <p:pic>
                        <p:nvPicPr>
                          <p:cNvPr id="0" name="图片 3900"/>
                          <p:cNvPicPr/>
                          <p:nvPr/>
                        </p:nvPicPr>
                        <p:blipFill>
                          <a:blip r:embed="rId38"/>
                          <a:stretch>
                            <a:fillRect/>
                          </a:stretch>
                        </p:blipFill>
                        <p:spPr>
                          <a:xfrm>
                            <a:off x="2053" y="2855"/>
                            <a:ext cx="37" cy="42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7090" name="Object 88"/>
              <p:cNvGraphicFramePr/>
              <p:nvPr/>
            </p:nvGraphicFramePr>
            <p:xfrm>
              <a:off x="2111" y="2913"/>
              <a:ext cx="36" cy="4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902" name="" r:id="rId72" imgW="101600" imgH="114300" progId="Equation.3">
                      <p:embed/>
                    </p:oleObj>
                  </mc:Choice>
                  <mc:Fallback>
                    <p:oleObj name="" r:id="rId72" imgW="101600" imgH="114300" progId="Equation.3">
                      <p:embed/>
                      <p:pic>
                        <p:nvPicPr>
                          <p:cNvPr id="0" name="图片 3901"/>
                          <p:cNvPicPr/>
                          <p:nvPr/>
                        </p:nvPicPr>
                        <p:blipFill>
                          <a:blip r:embed="rId38"/>
                          <a:stretch>
                            <a:fillRect/>
                          </a:stretch>
                        </p:blipFill>
                        <p:spPr>
                          <a:xfrm>
                            <a:off x="2111" y="2913"/>
                            <a:ext cx="36" cy="43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7091" name="Object 89"/>
              <p:cNvGraphicFramePr/>
              <p:nvPr/>
            </p:nvGraphicFramePr>
            <p:xfrm>
              <a:off x="2168" y="2970"/>
              <a:ext cx="37" cy="4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903" name="" r:id="rId73" imgW="101600" imgH="114300" progId="Equation.3">
                      <p:embed/>
                    </p:oleObj>
                  </mc:Choice>
                  <mc:Fallback>
                    <p:oleObj name="" r:id="rId73" imgW="101600" imgH="114300" progId="Equation.3">
                      <p:embed/>
                      <p:pic>
                        <p:nvPicPr>
                          <p:cNvPr id="0" name="图片 3902"/>
                          <p:cNvPicPr/>
                          <p:nvPr/>
                        </p:nvPicPr>
                        <p:blipFill>
                          <a:blip r:embed="rId38"/>
                          <a:stretch>
                            <a:fillRect/>
                          </a:stretch>
                        </p:blipFill>
                        <p:spPr>
                          <a:xfrm>
                            <a:off x="2168" y="2970"/>
                            <a:ext cx="37" cy="43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7092" name="Object 90"/>
              <p:cNvGraphicFramePr/>
              <p:nvPr/>
            </p:nvGraphicFramePr>
            <p:xfrm>
              <a:off x="2053" y="2681"/>
              <a:ext cx="37" cy="4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904" name="" r:id="rId74" imgW="101600" imgH="114300" progId="Equation.3">
                      <p:embed/>
                    </p:oleObj>
                  </mc:Choice>
                  <mc:Fallback>
                    <p:oleObj name="" r:id="rId74" imgW="101600" imgH="114300" progId="Equation.3">
                      <p:embed/>
                      <p:pic>
                        <p:nvPicPr>
                          <p:cNvPr id="0" name="图片 3903"/>
                          <p:cNvPicPr/>
                          <p:nvPr/>
                        </p:nvPicPr>
                        <p:blipFill>
                          <a:blip r:embed="rId38"/>
                          <a:stretch>
                            <a:fillRect/>
                          </a:stretch>
                        </p:blipFill>
                        <p:spPr>
                          <a:xfrm>
                            <a:off x="2053" y="2681"/>
                            <a:ext cx="37" cy="43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7093" name="Object 91"/>
              <p:cNvGraphicFramePr/>
              <p:nvPr/>
            </p:nvGraphicFramePr>
            <p:xfrm>
              <a:off x="2111" y="2739"/>
              <a:ext cx="36" cy="4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905" name="" r:id="rId75" imgW="101600" imgH="114300" progId="Equation.3">
                      <p:embed/>
                    </p:oleObj>
                  </mc:Choice>
                  <mc:Fallback>
                    <p:oleObj name="" r:id="rId75" imgW="101600" imgH="114300" progId="Equation.3">
                      <p:embed/>
                      <p:pic>
                        <p:nvPicPr>
                          <p:cNvPr id="0" name="图片 3904"/>
                          <p:cNvPicPr/>
                          <p:nvPr/>
                        </p:nvPicPr>
                        <p:blipFill>
                          <a:blip r:embed="rId38"/>
                          <a:stretch>
                            <a:fillRect/>
                          </a:stretch>
                        </p:blipFill>
                        <p:spPr>
                          <a:xfrm>
                            <a:off x="2111" y="2739"/>
                            <a:ext cx="36" cy="43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7094" name="Object 92"/>
              <p:cNvGraphicFramePr/>
              <p:nvPr/>
            </p:nvGraphicFramePr>
            <p:xfrm>
              <a:off x="2168" y="2797"/>
              <a:ext cx="37" cy="4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906" name="" r:id="rId76" imgW="101600" imgH="114300" progId="Equation.3">
                      <p:embed/>
                    </p:oleObj>
                  </mc:Choice>
                  <mc:Fallback>
                    <p:oleObj name="" r:id="rId76" imgW="101600" imgH="114300" progId="Equation.3">
                      <p:embed/>
                      <p:pic>
                        <p:nvPicPr>
                          <p:cNvPr id="0" name="图片 3905"/>
                          <p:cNvPicPr/>
                          <p:nvPr/>
                        </p:nvPicPr>
                        <p:blipFill>
                          <a:blip r:embed="rId38"/>
                          <a:stretch>
                            <a:fillRect/>
                          </a:stretch>
                        </p:blipFill>
                        <p:spPr>
                          <a:xfrm>
                            <a:off x="2168" y="2797"/>
                            <a:ext cx="37" cy="42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7095" name="Object 93"/>
              <p:cNvGraphicFramePr/>
              <p:nvPr/>
            </p:nvGraphicFramePr>
            <p:xfrm>
              <a:off x="2225" y="2855"/>
              <a:ext cx="38" cy="4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907" name="" r:id="rId77" imgW="101600" imgH="114300" progId="Equation.3">
                      <p:embed/>
                    </p:oleObj>
                  </mc:Choice>
                  <mc:Fallback>
                    <p:oleObj name="" r:id="rId77" imgW="101600" imgH="114300" progId="Equation.3">
                      <p:embed/>
                      <p:pic>
                        <p:nvPicPr>
                          <p:cNvPr id="0" name="图片 3906"/>
                          <p:cNvPicPr/>
                          <p:nvPr/>
                        </p:nvPicPr>
                        <p:blipFill>
                          <a:blip r:embed="rId38"/>
                          <a:stretch>
                            <a:fillRect/>
                          </a:stretch>
                        </p:blipFill>
                        <p:spPr>
                          <a:xfrm>
                            <a:off x="2225" y="2855"/>
                            <a:ext cx="38" cy="42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7096" name="Object 94"/>
              <p:cNvGraphicFramePr/>
              <p:nvPr/>
            </p:nvGraphicFramePr>
            <p:xfrm>
              <a:off x="2282" y="2913"/>
              <a:ext cx="38" cy="4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908" name="" r:id="rId78" imgW="101600" imgH="114300" progId="Equation.3">
                      <p:embed/>
                    </p:oleObj>
                  </mc:Choice>
                  <mc:Fallback>
                    <p:oleObj name="" r:id="rId78" imgW="101600" imgH="114300" progId="Equation.3">
                      <p:embed/>
                      <p:pic>
                        <p:nvPicPr>
                          <p:cNvPr id="0" name="图片 3907"/>
                          <p:cNvPicPr/>
                          <p:nvPr/>
                        </p:nvPicPr>
                        <p:blipFill>
                          <a:blip r:embed="rId38"/>
                          <a:stretch>
                            <a:fillRect/>
                          </a:stretch>
                        </p:blipFill>
                        <p:spPr>
                          <a:xfrm>
                            <a:off x="2282" y="2913"/>
                            <a:ext cx="38" cy="43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7097" name="Object 95"/>
              <p:cNvGraphicFramePr/>
              <p:nvPr/>
            </p:nvGraphicFramePr>
            <p:xfrm>
              <a:off x="2282" y="2653"/>
              <a:ext cx="38" cy="4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909" name="" r:id="rId79" imgW="101600" imgH="114300" progId="Equation.3">
                      <p:embed/>
                    </p:oleObj>
                  </mc:Choice>
                  <mc:Fallback>
                    <p:oleObj name="" r:id="rId79" imgW="101600" imgH="114300" progId="Equation.3">
                      <p:embed/>
                      <p:pic>
                        <p:nvPicPr>
                          <p:cNvPr id="0" name="图片 3908"/>
                          <p:cNvPicPr/>
                          <p:nvPr/>
                        </p:nvPicPr>
                        <p:blipFill>
                          <a:blip r:embed="rId38"/>
                          <a:stretch>
                            <a:fillRect/>
                          </a:stretch>
                        </p:blipFill>
                        <p:spPr>
                          <a:xfrm>
                            <a:off x="2282" y="2653"/>
                            <a:ext cx="38" cy="42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7098" name="Object 96"/>
              <p:cNvGraphicFramePr/>
              <p:nvPr/>
            </p:nvGraphicFramePr>
            <p:xfrm>
              <a:off x="2340" y="2710"/>
              <a:ext cx="38" cy="4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910" name="" r:id="rId80" imgW="101600" imgH="114300" progId="Equation.3">
                      <p:embed/>
                    </p:oleObj>
                  </mc:Choice>
                  <mc:Fallback>
                    <p:oleObj name="" r:id="rId80" imgW="101600" imgH="114300" progId="Equation.3">
                      <p:embed/>
                      <p:pic>
                        <p:nvPicPr>
                          <p:cNvPr id="0" name="图片 3909"/>
                          <p:cNvPicPr/>
                          <p:nvPr/>
                        </p:nvPicPr>
                        <p:blipFill>
                          <a:blip r:embed="rId38"/>
                          <a:stretch>
                            <a:fillRect/>
                          </a:stretch>
                        </p:blipFill>
                        <p:spPr>
                          <a:xfrm>
                            <a:off x="2340" y="2710"/>
                            <a:ext cx="38" cy="43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7099" name="Object 97"/>
              <p:cNvGraphicFramePr/>
              <p:nvPr/>
            </p:nvGraphicFramePr>
            <p:xfrm>
              <a:off x="1909" y="3143"/>
              <a:ext cx="38" cy="4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911" name="" r:id="rId81" imgW="101600" imgH="114300" progId="Equation.3">
                      <p:embed/>
                    </p:oleObj>
                  </mc:Choice>
                  <mc:Fallback>
                    <p:oleObj name="" r:id="rId81" imgW="101600" imgH="114300" progId="Equation.3">
                      <p:embed/>
                      <p:pic>
                        <p:nvPicPr>
                          <p:cNvPr id="0" name="图片 3910"/>
                          <p:cNvPicPr/>
                          <p:nvPr/>
                        </p:nvPicPr>
                        <p:blipFill>
                          <a:blip r:embed="rId38"/>
                          <a:stretch>
                            <a:fillRect/>
                          </a:stretch>
                        </p:blipFill>
                        <p:spPr>
                          <a:xfrm>
                            <a:off x="1909" y="3143"/>
                            <a:ext cx="38" cy="43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7100" name="Object 98"/>
              <p:cNvGraphicFramePr/>
              <p:nvPr/>
            </p:nvGraphicFramePr>
            <p:xfrm>
              <a:off x="1966" y="3201"/>
              <a:ext cx="38" cy="4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912" name="" r:id="rId82" imgW="101600" imgH="114300" progId="Equation.3">
                      <p:embed/>
                    </p:oleObj>
                  </mc:Choice>
                  <mc:Fallback>
                    <p:oleObj name="" r:id="rId82" imgW="101600" imgH="114300" progId="Equation.3">
                      <p:embed/>
                      <p:pic>
                        <p:nvPicPr>
                          <p:cNvPr id="0" name="图片 3911"/>
                          <p:cNvPicPr/>
                          <p:nvPr/>
                        </p:nvPicPr>
                        <p:blipFill>
                          <a:blip r:embed="rId38"/>
                          <a:stretch>
                            <a:fillRect/>
                          </a:stretch>
                        </p:blipFill>
                        <p:spPr>
                          <a:xfrm>
                            <a:off x="1966" y="3201"/>
                            <a:ext cx="38" cy="42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7101" name="Object 99"/>
              <p:cNvGraphicFramePr/>
              <p:nvPr/>
            </p:nvGraphicFramePr>
            <p:xfrm>
              <a:off x="2082" y="3085"/>
              <a:ext cx="37" cy="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913" name="" r:id="rId83" imgW="101600" imgH="114300" progId="Equation.3">
                      <p:embed/>
                    </p:oleObj>
                  </mc:Choice>
                  <mc:Fallback>
                    <p:oleObj name="" r:id="rId83" imgW="101600" imgH="114300" progId="Equation.3">
                      <p:embed/>
                      <p:pic>
                        <p:nvPicPr>
                          <p:cNvPr id="0" name="图片 3912"/>
                          <p:cNvPicPr/>
                          <p:nvPr/>
                        </p:nvPicPr>
                        <p:blipFill>
                          <a:blip r:embed="rId38"/>
                          <a:stretch>
                            <a:fillRect/>
                          </a:stretch>
                        </p:blipFill>
                        <p:spPr>
                          <a:xfrm>
                            <a:off x="2082" y="3085"/>
                            <a:ext cx="37" cy="44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7102" name="Object 100"/>
              <p:cNvGraphicFramePr/>
              <p:nvPr/>
            </p:nvGraphicFramePr>
            <p:xfrm>
              <a:off x="1707" y="3143"/>
              <a:ext cx="38" cy="4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914" name="" r:id="rId84" imgW="101600" imgH="114300" progId="Equation.3">
                      <p:embed/>
                    </p:oleObj>
                  </mc:Choice>
                  <mc:Fallback>
                    <p:oleObj name="" r:id="rId84" imgW="101600" imgH="114300" progId="Equation.3">
                      <p:embed/>
                      <p:pic>
                        <p:nvPicPr>
                          <p:cNvPr id="0" name="图片 3913"/>
                          <p:cNvPicPr/>
                          <p:nvPr/>
                        </p:nvPicPr>
                        <p:blipFill>
                          <a:blip r:embed="rId38"/>
                          <a:stretch>
                            <a:fillRect/>
                          </a:stretch>
                        </p:blipFill>
                        <p:spPr>
                          <a:xfrm>
                            <a:off x="1707" y="3143"/>
                            <a:ext cx="38" cy="43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7103" name="Object 101"/>
              <p:cNvGraphicFramePr/>
              <p:nvPr/>
            </p:nvGraphicFramePr>
            <p:xfrm>
              <a:off x="1765" y="3201"/>
              <a:ext cx="38" cy="4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915" name="" r:id="rId85" imgW="101600" imgH="114300" progId="Equation.3">
                      <p:embed/>
                    </p:oleObj>
                  </mc:Choice>
                  <mc:Fallback>
                    <p:oleObj name="" r:id="rId85" imgW="101600" imgH="114300" progId="Equation.3">
                      <p:embed/>
                      <p:pic>
                        <p:nvPicPr>
                          <p:cNvPr id="0" name="图片 3914"/>
                          <p:cNvPicPr/>
                          <p:nvPr/>
                        </p:nvPicPr>
                        <p:blipFill>
                          <a:blip r:embed="rId38"/>
                          <a:stretch>
                            <a:fillRect/>
                          </a:stretch>
                        </p:blipFill>
                        <p:spPr>
                          <a:xfrm>
                            <a:off x="1765" y="3201"/>
                            <a:ext cx="38" cy="42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7104" name="Object 102"/>
              <p:cNvGraphicFramePr/>
              <p:nvPr/>
            </p:nvGraphicFramePr>
            <p:xfrm>
              <a:off x="1534" y="3143"/>
              <a:ext cx="38" cy="4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916" name="" r:id="rId86" imgW="101600" imgH="114300" progId="Equation.3">
                      <p:embed/>
                    </p:oleObj>
                  </mc:Choice>
                  <mc:Fallback>
                    <p:oleObj name="" r:id="rId86" imgW="101600" imgH="114300" progId="Equation.3">
                      <p:embed/>
                      <p:pic>
                        <p:nvPicPr>
                          <p:cNvPr id="0" name="图片 3915"/>
                          <p:cNvPicPr/>
                          <p:nvPr/>
                        </p:nvPicPr>
                        <p:blipFill>
                          <a:blip r:embed="rId38"/>
                          <a:stretch>
                            <a:fillRect/>
                          </a:stretch>
                        </p:blipFill>
                        <p:spPr>
                          <a:xfrm>
                            <a:off x="1534" y="3143"/>
                            <a:ext cx="38" cy="43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7105" name="Object 103"/>
              <p:cNvGraphicFramePr/>
              <p:nvPr/>
            </p:nvGraphicFramePr>
            <p:xfrm>
              <a:off x="1592" y="3201"/>
              <a:ext cx="38" cy="4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917" name="" r:id="rId87" imgW="101600" imgH="114300" progId="Equation.3">
                      <p:embed/>
                    </p:oleObj>
                  </mc:Choice>
                  <mc:Fallback>
                    <p:oleObj name="" r:id="rId87" imgW="101600" imgH="114300" progId="Equation.3">
                      <p:embed/>
                      <p:pic>
                        <p:nvPicPr>
                          <p:cNvPr id="0" name="图片 3916"/>
                          <p:cNvPicPr/>
                          <p:nvPr/>
                        </p:nvPicPr>
                        <p:blipFill>
                          <a:blip r:embed="rId38"/>
                          <a:stretch>
                            <a:fillRect/>
                          </a:stretch>
                        </p:blipFill>
                        <p:spPr>
                          <a:xfrm>
                            <a:off x="1592" y="3201"/>
                            <a:ext cx="38" cy="42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7106" name="Object 104"/>
              <p:cNvGraphicFramePr/>
              <p:nvPr/>
            </p:nvGraphicFramePr>
            <p:xfrm>
              <a:off x="1074" y="2855"/>
              <a:ext cx="38" cy="4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918" name="" r:id="rId88" imgW="101600" imgH="114300" progId="Equation.3">
                      <p:embed/>
                    </p:oleObj>
                  </mc:Choice>
                  <mc:Fallback>
                    <p:oleObj name="" r:id="rId88" imgW="101600" imgH="114300" progId="Equation.3">
                      <p:embed/>
                      <p:pic>
                        <p:nvPicPr>
                          <p:cNvPr id="0" name="图片 3917"/>
                          <p:cNvPicPr/>
                          <p:nvPr/>
                        </p:nvPicPr>
                        <p:blipFill>
                          <a:blip r:embed="rId38"/>
                          <a:stretch>
                            <a:fillRect/>
                          </a:stretch>
                        </p:blipFill>
                        <p:spPr>
                          <a:xfrm>
                            <a:off x="1074" y="2855"/>
                            <a:ext cx="38" cy="42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7107" name="Object 105"/>
              <p:cNvGraphicFramePr/>
              <p:nvPr/>
            </p:nvGraphicFramePr>
            <p:xfrm>
              <a:off x="1132" y="2913"/>
              <a:ext cx="37" cy="4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919" name="" r:id="rId89" imgW="101600" imgH="114300" progId="Equation.3">
                      <p:embed/>
                    </p:oleObj>
                  </mc:Choice>
                  <mc:Fallback>
                    <p:oleObj name="" r:id="rId89" imgW="101600" imgH="114300" progId="Equation.3">
                      <p:embed/>
                      <p:pic>
                        <p:nvPicPr>
                          <p:cNvPr id="0" name="图片 3918"/>
                          <p:cNvPicPr/>
                          <p:nvPr/>
                        </p:nvPicPr>
                        <p:blipFill>
                          <a:blip r:embed="rId38"/>
                          <a:stretch>
                            <a:fillRect/>
                          </a:stretch>
                        </p:blipFill>
                        <p:spPr>
                          <a:xfrm>
                            <a:off x="1132" y="2913"/>
                            <a:ext cx="37" cy="43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7108" name="Object 106"/>
              <p:cNvGraphicFramePr/>
              <p:nvPr/>
            </p:nvGraphicFramePr>
            <p:xfrm>
              <a:off x="1189" y="2970"/>
              <a:ext cx="38" cy="4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920" name="" r:id="rId90" imgW="101600" imgH="114300" progId="Equation.3">
                      <p:embed/>
                    </p:oleObj>
                  </mc:Choice>
                  <mc:Fallback>
                    <p:oleObj name="" r:id="rId90" imgW="101600" imgH="114300" progId="Equation.3">
                      <p:embed/>
                      <p:pic>
                        <p:nvPicPr>
                          <p:cNvPr id="0" name="图片 3919"/>
                          <p:cNvPicPr/>
                          <p:nvPr/>
                        </p:nvPicPr>
                        <p:blipFill>
                          <a:blip r:embed="rId38"/>
                          <a:stretch>
                            <a:fillRect/>
                          </a:stretch>
                        </p:blipFill>
                        <p:spPr>
                          <a:xfrm>
                            <a:off x="1189" y="2970"/>
                            <a:ext cx="38" cy="43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7109" name="Object 107"/>
              <p:cNvGraphicFramePr/>
              <p:nvPr/>
            </p:nvGraphicFramePr>
            <p:xfrm>
              <a:off x="1247" y="3028"/>
              <a:ext cx="37" cy="4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921" name="" r:id="rId91" imgW="101600" imgH="114300" progId="Equation.3">
                      <p:embed/>
                    </p:oleObj>
                  </mc:Choice>
                  <mc:Fallback>
                    <p:oleObj name="" r:id="rId91" imgW="101600" imgH="114300" progId="Equation.3">
                      <p:embed/>
                      <p:pic>
                        <p:nvPicPr>
                          <p:cNvPr id="0" name="图片 3920"/>
                          <p:cNvPicPr/>
                          <p:nvPr/>
                        </p:nvPicPr>
                        <p:blipFill>
                          <a:blip r:embed="rId38"/>
                          <a:stretch>
                            <a:fillRect/>
                          </a:stretch>
                        </p:blipFill>
                        <p:spPr>
                          <a:xfrm>
                            <a:off x="1247" y="3028"/>
                            <a:ext cx="37" cy="42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7110" name="Object 108"/>
              <p:cNvGraphicFramePr/>
              <p:nvPr/>
            </p:nvGraphicFramePr>
            <p:xfrm>
              <a:off x="1305" y="3085"/>
              <a:ext cx="36" cy="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922" name="" r:id="rId92" imgW="101600" imgH="114300" progId="Equation.3">
                      <p:embed/>
                    </p:oleObj>
                  </mc:Choice>
                  <mc:Fallback>
                    <p:oleObj name="" r:id="rId92" imgW="101600" imgH="114300" progId="Equation.3">
                      <p:embed/>
                      <p:pic>
                        <p:nvPicPr>
                          <p:cNvPr id="0" name="图片 3921"/>
                          <p:cNvPicPr/>
                          <p:nvPr/>
                        </p:nvPicPr>
                        <p:blipFill>
                          <a:blip r:embed="rId38"/>
                          <a:stretch>
                            <a:fillRect/>
                          </a:stretch>
                        </p:blipFill>
                        <p:spPr>
                          <a:xfrm>
                            <a:off x="1305" y="3085"/>
                            <a:ext cx="36" cy="44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7111" name="Object 109"/>
              <p:cNvGraphicFramePr/>
              <p:nvPr/>
            </p:nvGraphicFramePr>
            <p:xfrm>
              <a:off x="1361" y="3143"/>
              <a:ext cx="39" cy="4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923" name="" r:id="rId93" imgW="101600" imgH="114300" progId="Equation.3">
                      <p:embed/>
                    </p:oleObj>
                  </mc:Choice>
                  <mc:Fallback>
                    <p:oleObj name="" r:id="rId93" imgW="101600" imgH="114300" progId="Equation.3">
                      <p:embed/>
                      <p:pic>
                        <p:nvPicPr>
                          <p:cNvPr id="0" name="图片 3922"/>
                          <p:cNvPicPr/>
                          <p:nvPr/>
                        </p:nvPicPr>
                        <p:blipFill>
                          <a:blip r:embed="rId38"/>
                          <a:stretch>
                            <a:fillRect/>
                          </a:stretch>
                        </p:blipFill>
                        <p:spPr>
                          <a:xfrm>
                            <a:off x="1361" y="3143"/>
                            <a:ext cx="39" cy="43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7112" name="Object 110"/>
              <p:cNvGraphicFramePr/>
              <p:nvPr/>
            </p:nvGraphicFramePr>
            <p:xfrm>
              <a:off x="2369" y="1758"/>
              <a:ext cx="38" cy="4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924" name="" r:id="rId94" imgW="101600" imgH="114300" progId="Equation.3">
                      <p:embed/>
                    </p:oleObj>
                  </mc:Choice>
                  <mc:Fallback>
                    <p:oleObj name="" r:id="rId94" imgW="101600" imgH="114300" progId="Equation.3">
                      <p:embed/>
                      <p:pic>
                        <p:nvPicPr>
                          <p:cNvPr id="0" name="图片 3923"/>
                          <p:cNvPicPr/>
                          <p:nvPr/>
                        </p:nvPicPr>
                        <p:blipFill>
                          <a:blip r:embed="rId38"/>
                          <a:stretch>
                            <a:fillRect/>
                          </a:stretch>
                        </p:blipFill>
                        <p:spPr>
                          <a:xfrm>
                            <a:off x="2369" y="1758"/>
                            <a:ext cx="38" cy="43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7113" name="Object 111"/>
              <p:cNvGraphicFramePr/>
              <p:nvPr/>
            </p:nvGraphicFramePr>
            <p:xfrm>
              <a:off x="2382" y="1833"/>
              <a:ext cx="39" cy="4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925" name="" r:id="rId95" imgW="101600" imgH="114300" progId="Equation.3">
                      <p:embed/>
                    </p:oleObj>
                  </mc:Choice>
                  <mc:Fallback>
                    <p:oleObj name="" r:id="rId95" imgW="101600" imgH="114300" progId="Equation.3">
                      <p:embed/>
                      <p:pic>
                        <p:nvPicPr>
                          <p:cNvPr id="0" name="图片 3924"/>
                          <p:cNvPicPr/>
                          <p:nvPr/>
                        </p:nvPicPr>
                        <p:blipFill>
                          <a:blip r:embed="rId38"/>
                          <a:stretch>
                            <a:fillRect/>
                          </a:stretch>
                        </p:blipFill>
                        <p:spPr>
                          <a:xfrm>
                            <a:off x="2382" y="1833"/>
                            <a:ext cx="39" cy="43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7114" name="Object 112"/>
              <p:cNvGraphicFramePr/>
              <p:nvPr/>
            </p:nvGraphicFramePr>
            <p:xfrm>
              <a:off x="2196" y="1729"/>
              <a:ext cx="38" cy="4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926" name="" r:id="rId96" imgW="101600" imgH="114300" progId="Equation.3">
                      <p:embed/>
                    </p:oleObj>
                  </mc:Choice>
                  <mc:Fallback>
                    <p:oleObj name="" r:id="rId96" imgW="101600" imgH="114300" progId="Equation.3">
                      <p:embed/>
                      <p:pic>
                        <p:nvPicPr>
                          <p:cNvPr id="0" name="图片 3925"/>
                          <p:cNvPicPr/>
                          <p:nvPr/>
                        </p:nvPicPr>
                        <p:blipFill>
                          <a:blip r:embed="rId38"/>
                          <a:stretch>
                            <a:fillRect/>
                          </a:stretch>
                        </p:blipFill>
                        <p:spPr>
                          <a:xfrm>
                            <a:off x="2196" y="1729"/>
                            <a:ext cx="38" cy="42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7115" name="Object 113"/>
              <p:cNvGraphicFramePr/>
              <p:nvPr/>
            </p:nvGraphicFramePr>
            <p:xfrm>
              <a:off x="2340" y="1816"/>
              <a:ext cx="38" cy="4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927" name="" r:id="rId97" imgW="101600" imgH="114300" progId="Equation.3">
                      <p:embed/>
                    </p:oleObj>
                  </mc:Choice>
                  <mc:Fallback>
                    <p:oleObj name="" r:id="rId97" imgW="101600" imgH="114300" progId="Equation.3">
                      <p:embed/>
                      <p:pic>
                        <p:nvPicPr>
                          <p:cNvPr id="0" name="图片 3926"/>
                          <p:cNvPicPr/>
                          <p:nvPr/>
                        </p:nvPicPr>
                        <p:blipFill>
                          <a:blip r:embed="rId38"/>
                          <a:stretch>
                            <a:fillRect/>
                          </a:stretch>
                        </p:blipFill>
                        <p:spPr>
                          <a:xfrm>
                            <a:off x="2340" y="1816"/>
                            <a:ext cx="38" cy="42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7116" name="Object 114"/>
              <p:cNvGraphicFramePr/>
              <p:nvPr/>
            </p:nvGraphicFramePr>
            <p:xfrm>
              <a:off x="2053" y="1729"/>
              <a:ext cx="37" cy="4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928" name="" r:id="rId98" imgW="101600" imgH="114300" progId="Equation.3">
                      <p:embed/>
                    </p:oleObj>
                  </mc:Choice>
                  <mc:Fallback>
                    <p:oleObj name="" r:id="rId98" imgW="101600" imgH="114300" progId="Equation.3">
                      <p:embed/>
                      <p:pic>
                        <p:nvPicPr>
                          <p:cNvPr id="0" name="图片 3927"/>
                          <p:cNvPicPr/>
                          <p:nvPr/>
                        </p:nvPicPr>
                        <p:blipFill>
                          <a:blip r:embed="rId38"/>
                          <a:stretch>
                            <a:fillRect/>
                          </a:stretch>
                        </p:blipFill>
                        <p:spPr>
                          <a:xfrm>
                            <a:off x="2053" y="1729"/>
                            <a:ext cx="37" cy="42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7117" name="Object 115"/>
              <p:cNvGraphicFramePr/>
              <p:nvPr/>
            </p:nvGraphicFramePr>
            <p:xfrm>
              <a:off x="2139" y="1873"/>
              <a:ext cx="37" cy="4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929" name="" r:id="rId99" imgW="101600" imgH="114300" progId="Equation.3">
                      <p:embed/>
                    </p:oleObj>
                  </mc:Choice>
                  <mc:Fallback>
                    <p:oleObj name="" r:id="rId99" imgW="101600" imgH="114300" progId="Equation.3">
                      <p:embed/>
                      <p:pic>
                        <p:nvPicPr>
                          <p:cNvPr id="0" name="图片 3928"/>
                          <p:cNvPicPr/>
                          <p:nvPr/>
                        </p:nvPicPr>
                        <p:blipFill>
                          <a:blip r:embed="rId38"/>
                          <a:stretch>
                            <a:fillRect/>
                          </a:stretch>
                        </p:blipFill>
                        <p:spPr>
                          <a:xfrm>
                            <a:off x="2139" y="1873"/>
                            <a:ext cx="37" cy="43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7118" name="Object 116"/>
              <p:cNvGraphicFramePr/>
              <p:nvPr/>
            </p:nvGraphicFramePr>
            <p:xfrm>
              <a:off x="2053" y="1788"/>
              <a:ext cx="37" cy="4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930" name="" r:id="rId100" imgW="101600" imgH="114300" progId="Equation.3">
                      <p:embed/>
                    </p:oleObj>
                  </mc:Choice>
                  <mc:Fallback>
                    <p:oleObj name="" r:id="rId100" imgW="101600" imgH="114300" progId="Equation.3">
                      <p:embed/>
                      <p:pic>
                        <p:nvPicPr>
                          <p:cNvPr id="0" name="图片 3929"/>
                          <p:cNvPicPr/>
                          <p:nvPr/>
                        </p:nvPicPr>
                        <p:blipFill>
                          <a:blip r:embed="rId38"/>
                          <a:stretch>
                            <a:fillRect/>
                          </a:stretch>
                        </p:blipFill>
                        <p:spPr>
                          <a:xfrm>
                            <a:off x="2053" y="1788"/>
                            <a:ext cx="37" cy="42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7119" name="Object 117"/>
              <p:cNvGraphicFramePr/>
              <p:nvPr/>
            </p:nvGraphicFramePr>
            <p:xfrm>
              <a:off x="2369" y="1989"/>
              <a:ext cx="38" cy="4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931" name="" r:id="rId101" imgW="101600" imgH="114300" progId="Equation.3">
                      <p:embed/>
                    </p:oleObj>
                  </mc:Choice>
                  <mc:Fallback>
                    <p:oleObj name="" r:id="rId101" imgW="101600" imgH="114300" progId="Equation.3">
                      <p:embed/>
                      <p:pic>
                        <p:nvPicPr>
                          <p:cNvPr id="0" name="图片 3930"/>
                          <p:cNvPicPr/>
                          <p:nvPr/>
                        </p:nvPicPr>
                        <p:blipFill>
                          <a:blip r:embed="rId38"/>
                          <a:stretch>
                            <a:fillRect/>
                          </a:stretch>
                        </p:blipFill>
                        <p:spPr>
                          <a:xfrm>
                            <a:off x="2369" y="1989"/>
                            <a:ext cx="38" cy="42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7120" name="Object 118"/>
              <p:cNvGraphicFramePr/>
              <p:nvPr/>
            </p:nvGraphicFramePr>
            <p:xfrm>
              <a:off x="2168" y="1989"/>
              <a:ext cx="37" cy="4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932" name="" r:id="rId102" imgW="101600" imgH="114300" progId="Equation.3">
                      <p:embed/>
                    </p:oleObj>
                  </mc:Choice>
                  <mc:Fallback>
                    <p:oleObj name="" r:id="rId102" imgW="101600" imgH="114300" progId="Equation.3">
                      <p:embed/>
                      <p:pic>
                        <p:nvPicPr>
                          <p:cNvPr id="0" name="图片 3931"/>
                          <p:cNvPicPr/>
                          <p:nvPr/>
                        </p:nvPicPr>
                        <p:blipFill>
                          <a:blip r:embed="rId38"/>
                          <a:stretch>
                            <a:fillRect/>
                          </a:stretch>
                        </p:blipFill>
                        <p:spPr>
                          <a:xfrm>
                            <a:off x="2168" y="1989"/>
                            <a:ext cx="37" cy="42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7121" name="Object 119"/>
              <p:cNvGraphicFramePr/>
              <p:nvPr/>
            </p:nvGraphicFramePr>
            <p:xfrm>
              <a:off x="2024" y="1960"/>
              <a:ext cx="37" cy="4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933" name="" r:id="rId103" imgW="101600" imgH="114300" progId="Equation.3">
                      <p:embed/>
                    </p:oleObj>
                  </mc:Choice>
                  <mc:Fallback>
                    <p:oleObj name="" r:id="rId103" imgW="101600" imgH="114300" progId="Equation.3">
                      <p:embed/>
                      <p:pic>
                        <p:nvPicPr>
                          <p:cNvPr id="0" name="图片 3932"/>
                          <p:cNvPicPr/>
                          <p:nvPr/>
                        </p:nvPicPr>
                        <p:blipFill>
                          <a:blip r:embed="rId38"/>
                          <a:stretch>
                            <a:fillRect/>
                          </a:stretch>
                        </p:blipFill>
                        <p:spPr>
                          <a:xfrm>
                            <a:off x="2024" y="1960"/>
                            <a:ext cx="37" cy="42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7122" name="Object 120"/>
              <p:cNvGraphicFramePr/>
              <p:nvPr/>
            </p:nvGraphicFramePr>
            <p:xfrm>
              <a:off x="1909" y="1729"/>
              <a:ext cx="38" cy="4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934" name="" r:id="rId104" imgW="101600" imgH="114300" progId="Equation.3">
                      <p:embed/>
                    </p:oleObj>
                  </mc:Choice>
                  <mc:Fallback>
                    <p:oleObj name="" r:id="rId104" imgW="101600" imgH="114300" progId="Equation.3">
                      <p:embed/>
                      <p:pic>
                        <p:nvPicPr>
                          <p:cNvPr id="0" name="图片 3933"/>
                          <p:cNvPicPr/>
                          <p:nvPr/>
                        </p:nvPicPr>
                        <p:blipFill>
                          <a:blip r:embed="rId38"/>
                          <a:stretch>
                            <a:fillRect/>
                          </a:stretch>
                        </p:blipFill>
                        <p:spPr>
                          <a:xfrm>
                            <a:off x="1909" y="1729"/>
                            <a:ext cx="38" cy="42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7123" name="Object 121"/>
              <p:cNvGraphicFramePr/>
              <p:nvPr/>
            </p:nvGraphicFramePr>
            <p:xfrm>
              <a:off x="2369" y="2075"/>
              <a:ext cx="38" cy="4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935" name="" r:id="rId105" imgW="101600" imgH="114300" progId="Equation.3">
                      <p:embed/>
                    </p:oleObj>
                  </mc:Choice>
                  <mc:Fallback>
                    <p:oleObj name="" r:id="rId105" imgW="101600" imgH="114300" progId="Equation.3">
                      <p:embed/>
                      <p:pic>
                        <p:nvPicPr>
                          <p:cNvPr id="0" name="图片 3934"/>
                          <p:cNvPicPr/>
                          <p:nvPr/>
                        </p:nvPicPr>
                        <p:blipFill>
                          <a:blip r:embed="rId38"/>
                          <a:stretch>
                            <a:fillRect/>
                          </a:stretch>
                        </p:blipFill>
                        <p:spPr>
                          <a:xfrm>
                            <a:off x="2369" y="2075"/>
                            <a:ext cx="38" cy="43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7124" name="Object 122"/>
              <p:cNvGraphicFramePr/>
              <p:nvPr/>
            </p:nvGraphicFramePr>
            <p:xfrm>
              <a:off x="1793" y="1729"/>
              <a:ext cx="39" cy="4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936" name="" r:id="rId106" imgW="101600" imgH="114300" progId="Equation.3">
                      <p:embed/>
                    </p:oleObj>
                  </mc:Choice>
                  <mc:Fallback>
                    <p:oleObj name="" r:id="rId106" imgW="101600" imgH="114300" progId="Equation.3">
                      <p:embed/>
                      <p:pic>
                        <p:nvPicPr>
                          <p:cNvPr id="0" name="图片 3935"/>
                          <p:cNvPicPr/>
                          <p:nvPr/>
                        </p:nvPicPr>
                        <p:blipFill>
                          <a:blip r:embed="rId38"/>
                          <a:stretch>
                            <a:fillRect/>
                          </a:stretch>
                        </p:blipFill>
                        <p:spPr>
                          <a:xfrm>
                            <a:off x="1793" y="1729"/>
                            <a:ext cx="39" cy="42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7125" name="Object 123"/>
              <p:cNvGraphicFramePr/>
              <p:nvPr/>
            </p:nvGraphicFramePr>
            <p:xfrm>
              <a:off x="2398" y="2018"/>
              <a:ext cx="38" cy="4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937" name="" r:id="rId107" imgW="101600" imgH="114300" progId="Equation.3">
                      <p:embed/>
                    </p:oleObj>
                  </mc:Choice>
                  <mc:Fallback>
                    <p:oleObj name="" r:id="rId107" imgW="101600" imgH="114300" progId="Equation.3">
                      <p:embed/>
                      <p:pic>
                        <p:nvPicPr>
                          <p:cNvPr id="0" name="图片 3936"/>
                          <p:cNvPicPr/>
                          <p:nvPr/>
                        </p:nvPicPr>
                        <p:blipFill>
                          <a:blip r:embed="rId38"/>
                          <a:stretch>
                            <a:fillRect/>
                          </a:stretch>
                        </p:blipFill>
                        <p:spPr>
                          <a:xfrm>
                            <a:off x="2398" y="2018"/>
                            <a:ext cx="38" cy="43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7126" name="Object 124"/>
              <p:cNvGraphicFramePr/>
              <p:nvPr/>
            </p:nvGraphicFramePr>
            <p:xfrm>
              <a:off x="2139" y="2075"/>
              <a:ext cx="37" cy="4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938" name="" r:id="rId108" imgW="101600" imgH="114300" progId="Equation.3">
                      <p:embed/>
                    </p:oleObj>
                  </mc:Choice>
                  <mc:Fallback>
                    <p:oleObj name="" r:id="rId108" imgW="101600" imgH="114300" progId="Equation.3">
                      <p:embed/>
                      <p:pic>
                        <p:nvPicPr>
                          <p:cNvPr id="0" name="图片 3937"/>
                          <p:cNvPicPr/>
                          <p:nvPr/>
                        </p:nvPicPr>
                        <p:blipFill>
                          <a:blip r:embed="rId38"/>
                          <a:stretch>
                            <a:fillRect/>
                          </a:stretch>
                        </p:blipFill>
                        <p:spPr>
                          <a:xfrm>
                            <a:off x="2139" y="2075"/>
                            <a:ext cx="37" cy="43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7127" name="Object 125"/>
              <p:cNvGraphicFramePr/>
              <p:nvPr/>
            </p:nvGraphicFramePr>
            <p:xfrm>
              <a:off x="2196" y="2047"/>
              <a:ext cx="38" cy="4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939" name="" r:id="rId109" imgW="101600" imgH="114300" progId="Equation.3">
                      <p:embed/>
                    </p:oleObj>
                  </mc:Choice>
                  <mc:Fallback>
                    <p:oleObj name="" r:id="rId109" imgW="101600" imgH="114300" progId="Equation.3">
                      <p:embed/>
                      <p:pic>
                        <p:nvPicPr>
                          <p:cNvPr id="0" name="图片 3938"/>
                          <p:cNvPicPr/>
                          <p:nvPr/>
                        </p:nvPicPr>
                        <p:blipFill>
                          <a:blip r:embed="rId38"/>
                          <a:stretch>
                            <a:fillRect/>
                          </a:stretch>
                        </p:blipFill>
                        <p:spPr>
                          <a:xfrm>
                            <a:off x="2196" y="2047"/>
                            <a:ext cx="38" cy="42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7128" name="Object 126"/>
              <p:cNvGraphicFramePr/>
              <p:nvPr/>
            </p:nvGraphicFramePr>
            <p:xfrm>
              <a:off x="1793" y="1873"/>
              <a:ext cx="39" cy="4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940" name="" r:id="rId110" imgW="101600" imgH="114300" progId="Equation.3">
                      <p:embed/>
                    </p:oleObj>
                  </mc:Choice>
                  <mc:Fallback>
                    <p:oleObj name="" r:id="rId110" imgW="101600" imgH="114300" progId="Equation.3">
                      <p:embed/>
                      <p:pic>
                        <p:nvPicPr>
                          <p:cNvPr id="0" name="图片 3939"/>
                          <p:cNvPicPr/>
                          <p:nvPr/>
                        </p:nvPicPr>
                        <p:blipFill>
                          <a:blip r:embed="rId38"/>
                          <a:stretch>
                            <a:fillRect/>
                          </a:stretch>
                        </p:blipFill>
                        <p:spPr>
                          <a:xfrm>
                            <a:off x="1793" y="1873"/>
                            <a:ext cx="39" cy="43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7129" name="Object 127"/>
              <p:cNvGraphicFramePr/>
              <p:nvPr/>
            </p:nvGraphicFramePr>
            <p:xfrm>
              <a:off x="1851" y="1931"/>
              <a:ext cx="38" cy="4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941" name="" r:id="rId111" imgW="101600" imgH="114300" progId="Equation.3">
                      <p:embed/>
                    </p:oleObj>
                  </mc:Choice>
                  <mc:Fallback>
                    <p:oleObj name="" r:id="rId111" imgW="101600" imgH="114300" progId="Equation.3">
                      <p:embed/>
                      <p:pic>
                        <p:nvPicPr>
                          <p:cNvPr id="0" name="图片 3940"/>
                          <p:cNvPicPr/>
                          <p:nvPr/>
                        </p:nvPicPr>
                        <p:blipFill>
                          <a:blip r:embed="rId38"/>
                          <a:stretch>
                            <a:fillRect/>
                          </a:stretch>
                        </p:blipFill>
                        <p:spPr>
                          <a:xfrm>
                            <a:off x="1851" y="1931"/>
                            <a:ext cx="38" cy="43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7130" name="Object 128"/>
              <p:cNvGraphicFramePr/>
              <p:nvPr/>
            </p:nvGraphicFramePr>
            <p:xfrm>
              <a:off x="1765" y="2018"/>
              <a:ext cx="38" cy="4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942" name="" r:id="rId112" imgW="101600" imgH="114300" progId="Equation.3">
                      <p:embed/>
                    </p:oleObj>
                  </mc:Choice>
                  <mc:Fallback>
                    <p:oleObj name="" r:id="rId112" imgW="101600" imgH="114300" progId="Equation.3">
                      <p:embed/>
                      <p:pic>
                        <p:nvPicPr>
                          <p:cNvPr id="0" name="图片 3941"/>
                          <p:cNvPicPr/>
                          <p:nvPr/>
                        </p:nvPicPr>
                        <p:blipFill>
                          <a:blip r:embed="rId38"/>
                          <a:stretch>
                            <a:fillRect/>
                          </a:stretch>
                        </p:blipFill>
                        <p:spPr>
                          <a:xfrm>
                            <a:off x="1765" y="2018"/>
                            <a:ext cx="38" cy="43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7131" name="Object 129"/>
              <p:cNvGraphicFramePr/>
              <p:nvPr/>
            </p:nvGraphicFramePr>
            <p:xfrm>
              <a:off x="1822" y="2075"/>
              <a:ext cx="38" cy="4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943" name="" r:id="rId113" imgW="101600" imgH="114300" progId="Equation.3">
                      <p:embed/>
                    </p:oleObj>
                  </mc:Choice>
                  <mc:Fallback>
                    <p:oleObj name="" r:id="rId113" imgW="101600" imgH="114300" progId="Equation.3">
                      <p:embed/>
                      <p:pic>
                        <p:nvPicPr>
                          <p:cNvPr id="0" name="图片 3942"/>
                          <p:cNvPicPr/>
                          <p:nvPr/>
                        </p:nvPicPr>
                        <p:blipFill>
                          <a:blip r:embed="rId38"/>
                          <a:stretch>
                            <a:fillRect/>
                          </a:stretch>
                        </p:blipFill>
                        <p:spPr>
                          <a:xfrm>
                            <a:off x="1822" y="2075"/>
                            <a:ext cx="38" cy="43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7132" name="Object 130"/>
              <p:cNvGraphicFramePr/>
              <p:nvPr/>
            </p:nvGraphicFramePr>
            <p:xfrm>
              <a:off x="1793" y="2220"/>
              <a:ext cx="39" cy="4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944" name="" r:id="rId114" imgW="101600" imgH="114300" progId="Equation.3">
                      <p:embed/>
                    </p:oleObj>
                  </mc:Choice>
                  <mc:Fallback>
                    <p:oleObj name="" r:id="rId114" imgW="101600" imgH="114300" progId="Equation.3">
                      <p:embed/>
                      <p:pic>
                        <p:nvPicPr>
                          <p:cNvPr id="0" name="图片 3943"/>
                          <p:cNvPicPr/>
                          <p:nvPr/>
                        </p:nvPicPr>
                        <p:blipFill>
                          <a:blip r:embed="rId38"/>
                          <a:stretch>
                            <a:fillRect/>
                          </a:stretch>
                        </p:blipFill>
                        <p:spPr>
                          <a:xfrm>
                            <a:off x="1793" y="2220"/>
                            <a:ext cx="39" cy="42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7133" name="Object 131"/>
              <p:cNvGraphicFramePr/>
              <p:nvPr/>
            </p:nvGraphicFramePr>
            <p:xfrm>
              <a:off x="1851" y="2277"/>
              <a:ext cx="38" cy="4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945" name="" r:id="rId115" imgW="101600" imgH="114300" progId="Equation.3">
                      <p:embed/>
                    </p:oleObj>
                  </mc:Choice>
                  <mc:Fallback>
                    <p:oleObj name="" r:id="rId115" imgW="101600" imgH="114300" progId="Equation.3">
                      <p:embed/>
                      <p:pic>
                        <p:nvPicPr>
                          <p:cNvPr id="0" name="图片 3944"/>
                          <p:cNvPicPr/>
                          <p:nvPr/>
                        </p:nvPicPr>
                        <p:blipFill>
                          <a:blip r:embed="rId38"/>
                          <a:stretch>
                            <a:fillRect/>
                          </a:stretch>
                        </p:blipFill>
                        <p:spPr>
                          <a:xfrm>
                            <a:off x="1851" y="2277"/>
                            <a:ext cx="38" cy="43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7134" name="Object 132"/>
              <p:cNvGraphicFramePr/>
              <p:nvPr/>
            </p:nvGraphicFramePr>
            <p:xfrm>
              <a:off x="1793" y="2393"/>
              <a:ext cx="39" cy="4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946" name="" r:id="rId116" imgW="101600" imgH="114300" progId="Equation.3">
                      <p:embed/>
                    </p:oleObj>
                  </mc:Choice>
                  <mc:Fallback>
                    <p:oleObj name="" r:id="rId116" imgW="101600" imgH="114300" progId="Equation.3">
                      <p:embed/>
                      <p:pic>
                        <p:nvPicPr>
                          <p:cNvPr id="0" name="图片 3945"/>
                          <p:cNvPicPr/>
                          <p:nvPr/>
                        </p:nvPicPr>
                        <p:blipFill>
                          <a:blip r:embed="rId38"/>
                          <a:stretch>
                            <a:fillRect/>
                          </a:stretch>
                        </p:blipFill>
                        <p:spPr>
                          <a:xfrm>
                            <a:off x="1793" y="2393"/>
                            <a:ext cx="39" cy="42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7135" name="Object 133"/>
              <p:cNvGraphicFramePr/>
              <p:nvPr/>
            </p:nvGraphicFramePr>
            <p:xfrm>
              <a:off x="1851" y="2451"/>
              <a:ext cx="38" cy="4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947" name="" r:id="rId117" imgW="101600" imgH="114300" progId="Equation.3">
                      <p:embed/>
                    </p:oleObj>
                  </mc:Choice>
                  <mc:Fallback>
                    <p:oleObj name="" r:id="rId117" imgW="101600" imgH="114300" progId="Equation.3">
                      <p:embed/>
                      <p:pic>
                        <p:nvPicPr>
                          <p:cNvPr id="0" name="图片 3946"/>
                          <p:cNvPicPr/>
                          <p:nvPr/>
                        </p:nvPicPr>
                        <p:blipFill>
                          <a:blip r:embed="rId38"/>
                          <a:stretch>
                            <a:fillRect/>
                          </a:stretch>
                        </p:blipFill>
                        <p:spPr>
                          <a:xfrm>
                            <a:off x="1851" y="2451"/>
                            <a:ext cx="38" cy="42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7136" name="Object 134"/>
              <p:cNvGraphicFramePr/>
              <p:nvPr/>
            </p:nvGraphicFramePr>
            <p:xfrm>
              <a:off x="1765" y="2509"/>
              <a:ext cx="38" cy="4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948" name="" r:id="rId118" imgW="101600" imgH="114300" progId="Equation.3">
                      <p:embed/>
                    </p:oleObj>
                  </mc:Choice>
                  <mc:Fallback>
                    <p:oleObj name="" r:id="rId118" imgW="101600" imgH="114300" progId="Equation.3">
                      <p:embed/>
                      <p:pic>
                        <p:nvPicPr>
                          <p:cNvPr id="0" name="图片 3947"/>
                          <p:cNvPicPr/>
                          <p:nvPr/>
                        </p:nvPicPr>
                        <p:blipFill>
                          <a:blip r:embed="rId38"/>
                          <a:stretch>
                            <a:fillRect/>
                          </a:stretch>
                        </p:blipFill>
                        <p:spPr>
                          <a:xfrm>
                            <a:off x="1765" y="2509"/>
                            <a:ext cx="38" cy="43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7137" name="Object 135"/>
              <p:cNvGraphicFramePr/>
              <p:nvPr/>
            </p:nvGraphicFramePr>
            <p:xfrm>
              <a:off x="1822" y="2566"/>
              <a:ext cx="38" cy="4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949" name="" r:id="rId119" imgW="101600" imgH="114300" progId="Equation.3">
                      <p:embed/>
                    </p:oleObj>
                  </mc:Choice>
                  <mc:Fallback>
                    <p:oleObj name="" r:id="rId119" imgW="101600" imgH="114300" progId="Equation.3">
                      <p:embed/>
                      <p:pic>
                        <p:nvPicPr>
                          <p:cNvPr id="0" name="图片 3948"/>
                          <p:cNvPicPr/>
                          <p:nvPr/>
                        </p:nvPicPr>
                        <p:blipFill>
                          <a:blip r:embed="rId38"/>
                          <a:stretch>
                            <a:fillRect/>
                          </a:stretch>
                        </p:blipFill>
                        <p:spPr>
                          <a:xfrm>
                            <a:off x="1822" y="2566"/>
                            <a:ext cx="38" cy="43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7138" name="Object 136"/>
              <p:cNvGraphicFramePr/>
              <p:nvPr/>
            </p:nvGraphicFramePr>
            <p:xfrm>
              <a:off x="1909" y="1989"/>
              <a:ext cx="38" cy="4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950" name="" r:id="rId120" imgW="101600" imgH="114300" progId="Equation.3">
                      <p:embed/>
                    </p:oleObj>
                  </mc:Choice>
                  <mc:Fallback>
                    <p:oleObj name="" r:id="rId120" imgW="101600" imgH="114300" progId="Equation.3">
                      <p:embed/>
                      <p:pic>
                        <p:nvPicPr>
                          <p:cNvPr id="0" name="图片 3949"/>
                          <p:cNvPicPr/>
                          <p:nvPr/>
                        </p:nvPicPr>
                        <p:blipFill>
                          <a:blip r:embed="rId38"/>
                          <a:stretch>
                            <a:fillRect/>
                          </a:stretch>
                        </p:blipFill>
                        <p:spPr>
                          <a:xfrm>
                            <a:off x="1909" y="1989"/>
                            <a:ext cx="38" cy="42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7139" name="Object 137"/>
              <p:cNvGraphicFramePr/>
              <p:nvPr/>
            </p:nvGraphicFramePr>
            <p:xfrm>
              <a:off x="1966" y="2047"/>
              <a:ext cx="38" cy="4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951" name="" r:id="rId121" imgW="101600" imgH="114300" progId="Equation.3">
                      <p:embed/>
                    </p:oleObj>
                  </mc:Choice>
                  <mc:Fallback>
                    <p:oleObj name="" r:id="rId121" imgW="101600" imgH="114300" progId="Equation.3">
                      <p:embed/>
                      <p:pic>
                        <p:nvPicPr>
                          <p:cNvPr id="0" name="图片 3950"/>
                          <p:cNvPicPr/>
                          <p:nvPr/>
                        </p:nvPicPr>
                        <p:blipFill>
                          <a:blip r:embed="rId38"/>
                          <a:stretch>
                            <a:fillRect/>
                          </a:stretch>
                        </p:blipFill>
                        <p:spPr>
                          <a:xfrm>
                            <a:off x="1966" y="2047"/>
                            <a:ext cx="38" cy="42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7140" name="Object 138"/>
              <p:cNvGraphicFramePr/>
              <p:nvPr/>
            </p:nvGraphicFramePr>
            <p:xfrm>
              <a:off x="2024" y="2105"/>
              <a:ext cx="37" cy="4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952" name="" r:id="rId122" imgW="101600" imgH="114300" progId="Equation.3">
                      <p:embed/>
                    </p:oleObj>
                  </mc:Choice>
                  <mc:Fallback>
                    <p:oleObj name="" r:id="rId122" imgW="101600" imgH="114300" progId="Equation.3">
                      <p:embed/>
                      <p:pic>
                        <p:nvPicPr>
                          <p:cNvPr id="0" name="图片 3951"/>
                          <p:cNvPicPr/>
                          <p:nvPr/>
                        </p:nvPicPr>
                        <p:blipFill>
                          <a:blip r:embed="rId38"/>
                          <a:stretch>
                            <a:fillRect/>
                          </a:stretch>
                        </p:blipFill>
                        <p:spPr>
                          <a:xfrm>
                            <a:off x="2024" y="2105"/>
                            <a:ext cx="37" cy="42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7141" name="Object 139"/>
              <p:cNvGraphicFramePr/>
              <p:nvPr/>
            </p:nvGraphicFramePr>
            <p:xfrm>
              <a:off x="2139" y="2162"/>
              <a:ext cx="37" cy="4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953" name="" r:id="rId123" imgW="101600" imgH="114300" progId="Equation.3">
                      <p:embed/>
                    </p:oleObj>
                  </mc:Choice>
                  <mc:Fallback>
                    <p:oleObj name="" r:id="rId123" imgW="101600" imgH="114300" progId="Equation.3">
                      <p:embed/>
                      <p:pic>
                        <p:nvPicPr>
                          <p:cNvPr id="0" name="图片 3952"/>
                          <p:cNvPicPr/>
                          <p:nvPr/>
                        </p:nvPicPr>
                        <p:blipFill>
                          <a:blip r:embed="rId38"/>
                          <a:stretch>
                            <a:fillRect/>
                          </a:stretch>
                        </p:blipFill>
                        <p:spPr>
                          <a:xfrm>
                            <a:off x="2139" y="2162"/>
                            <a:ext cx="37" cy="43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7142" name="Object 140"/>
              <p:cNvGraphicFramePr/>
              <p:nvPr/>
            </p:nvGraphicFramePr>
            <p:xfrm>
              <a:off x="2139" y="2220"/>
              <a:ext cx="37" cy="4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954" name="" r:id="rId124" imgW="101600" imgH="114300" progId="Equation.3">
                      <p:embed/>
                    </p:oleObj>
                  </mc:Choice>
                  <mc:Fallback>
                    <p:oleObj name="" r:id="rId124" imgW="101600" imgH="114300" progId="Equation.3">
                      <p:embed/>
                      <p:pic>
                        <p:nvPicPr>
                          <p:cNvPr id="0" name="图片 3953"/>
                          <p:cNvPicPr/>
                          <p:nvPr/>
                        </p:nvPicPr>
                        <p:blipFill>
                          <a:blip r:embed="rId38"/>
                          <a:stretch>
                            <a:fillRect/>
                          </a:stretch>
                        </p:blipFill>
                        <p:spPr>
                          <a:xfrm>
                            <a:off x="2139" y="2220"/>
                            <a:ext cx="37" cy="42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7143" name="Object 141"/>
              <p:cNvGraphicFramePr/>
              <p:nvPr/>
            </p:nvGraphicFramePr>
            <p:xfrm>
              <a:off x="2196" y="2277"/>
              <a:ext cx="38" cy="4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955" name="" r:id="rId125" imgW="101600" imgH="114300" progId="Equation.3">
                      <p:embed/>
                    </p:oleObj>
                  </mc:Choice>
                  <mc:Fallback>
                    <p:oleObj name="" r:id="rId125" imgW="101600" imgH="114300" progId="Equation.3">
                      <p:embed/>
                      <p:pic>
                        <p:nvPicPr>
                          <p:cNvPr id="0" name="图片 3954"/>
                          <p:cNvPicPr/>
                          <p:nvPr/>
                        </p:nvPicPr>
                        <p:blipFill>
                          <a:blip r:embed="rId38"/>
                          <a:stretch>
                            <a:fillRect/>
                          </a:stretch>
                        </p:blipFill>
                        <p:spPr>
                          <a:xfrm>
                            <a:off x="2196" y="2277"/>
                            <a:ext cx="38" cy="43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7144" name="Object 142"/>
              <p:cNvGraphicFramePr/>
              <p:nvPr/>
            </p:nvGraphicFramePr>
            <p:xfrm>
              <a:off x="2340" y="2220"/>
              <a:ext cx="38" cy="4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956" name="" r:id="rId126" imgW="101600" imgH="114300" progId="Equation.3">
                      <p:embed/>
                    </p:oleObj>
                  </mc:Choice>
                  <mc:Fallback>
                    <p:oleObj name="" r:id="rId126" imgW="101600" imgH="114300" progId="Equation.3">
                      <p:embed/>
                      <p:pic>
                        <p:nvPicPr>
                          <p:cNvPr id="0" name="图片 3955"/>
                          <p:cNvPicPr/>
                          <p:nvPr/>
                        </p:nvPicPr>
                        <p:blipFill>
                          <a:blip r:embed="rId38"/>
                          <a:stretch>
                            <a:fillRect/>
                          </a:stretch>
                        </p:blipFill>
                        <p:spPr>
                          <a:xfrm>
                            <a:off x="2340" y="2220"/>
                            <a:ext cx="38" cy="42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7145" name="Object 143"/>
              <p:cNvGraphicFramePr/>
              <p:nvPr/>
            </p:nvGraphicFramePr>
            <p:xfrm>
              <a:off x="2312" y="2393"/>
              <a:ext cx="37" cy="4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957" name="" r:id="rId127" imgW="101600" imgH="114300" progId="Equation.3">
                      <p:embed/>
                    </p:oleObj>
                  </mc:Choice>
                  <mc:Fallback>
                    <p:oleObj name="" r:id="rId127" imgW="101600" imgH="114300" progId="Equation.3">
                      <p:embed/>
                      <p:pic>
                        <p:nvPicPr>
                          <p:cNvPr id="0" name="图片 3956"/>
                          <p:cNvPicPr/>
                          <p:nvPr/>
                        </p:nvPicPr>
                        <p:blipFill>
                          <a:blip r:embed="rId38"/>
                          <a:stretch>
                            <a:fillRect/>
                          </a:stretch>
                        </p:blipFill>
                        <p:spPr>
                          <a:xfrm>
                            <a:off x="2312" y="2393"/>
                            <a:ext cx="37" cy="42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7146" name="Object 144"/>
              <p:cNvGraphicFramePr/>
              <p:nvPr/>
            </p:nvGraphicFramePr>
            <p:xfrm>
              <a:off x="2369" y="2451"/>
              <a:ext cx="38" cy="4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958" name="" r:id="rId128" imgW="101600" imgH="114300" progId="Equation.3">
                      <p:embed/>
                    </p:oleObj>
                  </mc:Choice>
                  <mc:Fallback>
                    <p:oleObj name="" r:id="rId128" imgW="101600" imgH="114300" progId="Equation.3">
                      <p:embed/>
                      <p:pic>
                        <p:nvPicPr>
                          <p:cNvPr id="0" name="图片 3957"/>
                          <p:cNvPicPr/>
                          <p:nvPr/>
                        </p:nvPicPr>
                        <p:blipFill>
                          <a:blip r:embed="rId38"/>
                          <a:stretch>
                            <a:fillRect/>
                          </a:stretch>
                        </p:blipFill>
                        <p:spPr>
                          <a:xfrm>
                            <a:off x="2369" y="2451"/>
                            <a:ext cx="38" cy="42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7147" name="Object 145"/>
              <p:cNvGraphicFramePr/>
              <p:nvPr/>
            </p:nvGraphicFramePr>
            <p:xfrm>
              <a:off x="2426" y="2509"/>
              <a:ext cx="39" cy="4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959" name="" r:id="rId129" imgW="101600" imgH="114300" progId="Equation.3">
                      <p:embed/>
                    </p:oleObj>
                  </mc:Choice>
                  <mc:Fallback>
                    <p:oleObj name="" r:id="rId129" imgW="101600" imgH="114300" progId="Equation.3">
                      <p:embed/>
                      <p:pic>
                        <p:nvPicPr>
                          <p:cNvPr id="0" name="图片 3958"/>
                          <p:cNvPicPr/>
                          <p:nvPr/>
                        </p:nvPicPr>
                        <p:blipFill>
                          <a:blip r:embed="rId38"/>
                          <a:stretch>
                            <a:fillRect/>
                          </a:stretch>
                        </p:blipFill>
                        <p:spPr>
                          <a:xfrm>
                            <a:off x="2426" y="2509"/>
                            <a:ext cx="39" cy="43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7148" name="Object 146"/>
              <p:cNvGraphicFramePr/>
              <p:nvPr/>
            </p:nvGraphicFramePr>
            <p:xfrm>
              <a:off x="2398" y="2277"/>
              <a:ext cx="38" cy="4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960" name="" r:id="rId130" imgW="101600" imgH="114300" progId="Equation.3">
                      <p:embed/>
                    </p:oleObj>
                  </mc:Choice>
                  <mc:Fallback>
                    <p:oleObj name="" r:id="rId130" imgW="101600" imgH="114300" progId="Equation.3">
                      <p:embed/>
                      <p:pic>
                        <p:nvPicPr>
                          <p:cNvPr id="0" name="图片 3959"/>
                          <p:cNvPicPr/>
                          <p:nvPr/>
                        </p:nvPicPr>
                        <p:blipFill>
                          <a:blip r:embed="rId38"/>
                          <a:stretch>
                            <a:fillRect/>
                          </a:stretch>
                        </p:blipFill>
                        <p:spPr>
                          <a:xfrm>
                            <a:off x="2398" y="2277"/>
                            <a:ext cx="38" cy="43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7149" name="Object 147"/>
              <p:cNvGraphicFramePr/>
              <p:nvPr/>
            </p:nvGraphicFramePr>
            <p:xfrm>
              <a:off x="1880" y="2133"/>
              <a:ext cx="38" cy="4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961" name="" r:id="rId131" imgW="101600" imgH="114300" progId="Equation.3">
                      <p:embed/>
                    </p:oleObj>
                  </mc:Choice>
                  <mc:Fallback>
                    <p:oleObj name="" r:id="rId131" imgW="101600" imgH="114300" progId="Equation.3">
                      <p:embed/>
                      <p:pic>
                        <p:nvPicPr>
                          <p:cNvPr id="0" name="图片 3960"/>
                          <p:cNvPicPr/>
                          <p:nvPr/>
                        </p:nvPicPr>
                        <p:blipFill>
                          <a:blip r:embed="rId38"/>
                          <a:stretch>
                            <a:fillRect/>
                          </a:stretch>
                        </p:blipFill>
                        <p:spPr>
                          <a:xfrm>
                            <a:off x="1880" y="2133"/>
                            <a:ext cx="38" cy="42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7150" name="Object 148"/>
              <p:cNvGraphicFramePr/>
              <p:nvPr/>
            </p:nvGraphicFramePr>
            <p:xfrm>
              <a:off x="2024" y="2393"/>
              <a:ext cx="37" cy="4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962" name="" r:id="rId132" imgW="101600" imgH="114300" progId="Equation.3">
                      <p:embed/>
                    </p:oleObj>
                  </mc:Choice>
                  <mc:Fallback>
                    <p:oleObj name="" r:id="rId132" imgW="101600" imgH="114300" progId="Equation.3">
                      <p:embed/>
                      <p:pic>
                        <p:nvPicPr>
                          <p:cNvPr id="0" name="图片 3961"/>
                          <p:cNvPicPr/>
                          <p:nvPr/>
                        </p:nvPicPr>
                        <p:blipFill>
                          <a:blip r:embed="rId38"/>
                          <a:stretch>
                            <a:fillRect/>
                          </a:stretch>
                        </p:blipFill>
                        <p:spPr>
                          <a:xfrm>
                            <a:off x="2024" y="2393"/>
                            <a:ext cx="37" cy="42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7151" name="Object 149"/>
              <p:cNvGraphicFramePr/>
              <p:nvPr/>
            </p:nvGraphicFramePr>
            <p:xfrm>
              <a:off x="1995" y="2249"/>
              <a:ext cx="38" cy="4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963" name="" r:id="rId133" imgW="101600" imgH="114300" progId="Equation.3">
                      <p:embed/>
                    </p:oleObj>
                  </mc:Choice>
                  <mc:Fallback>
                    <p:oleObj name="" r:id="rId133" imgW="101600" imgH="114300" progId="Equation.3">
                      <p:embed/>
                      <p:pic>
                        <p:nvPicPr>
                          <p:cNvPr id="0" name="图片 3962"/>
                          <p:cNvPicPr/>
                          <p:nvPr/>
                        </p:nvPicPr>
                        <p:blipFill>
                          <a:blip r:embed="rId38"/>
                          <a:stretch>
                            <a:fillRect/>
                          </a:stretch>
                        </p:blipFill>
                        <p:spPr>
                          <a:xfrm>
                            <a:off x="1995" y="2249"/>
                            <a:ext cx="38" cy="43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7152" name="Object 150"/>
              <p:cNvGraphicFramePr/>
              <p:nvPr/>
            </p:nvGraphicFramePr>
            <p:xfrm>
              <a:off x="2053" y="2306"/>
              <a:ext cx="37" cy="4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964" name="" r:id="rId134" imgW="101600" imgH="114300" progId="Equation.3">
                      <p:embed/>
                    </p:oleObj>
                  </mc:Choice>
                  <mc:Fallback>
                    <p:oleObj name="" r:id="rId134" imgW="101600" imgH="114300" progId="Equation.3">
                      <p:embed/>
                      <p:pic>
                        <p:nvPicPr>
                          <p:cNvPr id="0" name="图片 3963"/>
                          <p:cNvPicPr/>
                          <p:nvPr/>
                        </p:nvPicPr>
                        <p:blipFill>
                          <a:blip r:embed="rId38"/>
                          <a:stretch>
                            <a:fillRect/>
                          </a:stretch>
                        </p:blipFill>
                        <p:spPr>
                          <a:xfrm>
                            <a:off x="2053" y="2306"/>
                            <a:ext cx="37" cy="43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7153" name="Object 151"/>
              <p:cNvGraphicFramePr/>
              <p:nvPr/>
            </p:nvGraphicFramePr>
            <p:xfrm>
              <a:off x="2111" y="2364"/>
              <a:ext cx="36" cy="4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965" name="" r:id="rId135" imgW="101600" imgH="114300" progId="Equation.3">
                      <p:embed/>
                    </p:oleObj>
                  </mc:Choice>
                  <mc:Fallback>
                    <p:oleObj name="" r:id="rId135" imgW="101600" imgH="114300" progId="Equation.3">
                      <p:embed/>
                      <p:pic>
                        <p:nvPicPr>
                          <p:cNvPr id="0" name="图片 3964"/>
                          <p:cNvPicPr/>
                          <p:nvPr/>
                        </p:nvPicPr>
                        <p:blipFill>
                          <a:blip r:embed="rId38"/>
                          <a:stretch>
                            <a:fillRect/>
                          </a:stretch>
                        </p:blipFill>
                        <p:spPr>
                          <a:xfrm>
                            <a:off x="2111" y="2364"/>
                            <a:ext cx="36" cy="43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7154" name="Object 152"/>
              <p:cNvGraphicFramePr/>
              <p:nvPr/>
            </p:nvGraphicFramePr>
            <p:xfrm>
              <a:off x="2168" y="2422"/>
              <a:ext cx="37" cy="4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966" name="" r:id="rId136" imgW="101600" imgH="114300" progId="Equation.3">
                      <p:embed/>
                    </p:oleObj>
                  </mc:Choice>
                  <mc:Fallback>
                    <p:oleObj name="" r:id="rId136" imgW="101600" imgH="114300" progId="Equation.3">
                      <p:embed/>
                      <p:pic>
                        <p:nvPicPr>
                          <p:cNvPr id="0" name="图片 3965"/>
                          <p:cNvPicPr/>
                          <p:nvPr/>
                        </p:nvPicPr>
                        <p:blipFill>
                          <a:blip r:embed="rId38"/>
                          <a:stretch>
                            <a:fillRect/>
                          </a:stretch>
                        </p:blipFill>
                        <p:spPr>
                          <a:xfrm>
                            <a:off x="2168" y="2422"/>
                            <a:ext cx="37" cy="43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7155" name="Object 153"/>
              <p:cNvGraphicFramePr/>
              <p:nvPr/>
            </p:nvGraphicFramePr>
            <p:xfrm>
              <a:off x="2225" y="2479"/>
              <a:ext cx="38" cy="4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967" name="" r:id="rId137" imgW="101600" imgH="114300" progId="Equation.3">
                      <p:embed/>
                    </p:oleObj>
                  </mc:Choice>
                  <mc:Fallback>
                    <p:oleObj name="" r:id="rId137" imgW="101600" imgH="114300" progId="Equation.3">
                      <p:embed/>
                      <p:pic>
                        <p:nvPicPr>
                          <p:cNvPr id="0" name="图片 3966"/>
                          <p:cNvPicPr/>
                          <p:nvPr/>
                        </p:nvPicPr>
                        <p:blipFill>
                          <a:blip r:embed="rId38"/>
                          <a:stretch>
                            <a:fillRect/>
                          </a:stretch>
                        </p:blipFill>
                        <p:spPr>
                          <a:xfrm>
                            <a:off x="2225" y="2479"/>
                            <a:ext cx="38" cy="43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7156" name="Object 154"/>
              <p:cNvGraphicFramePr/>
              <p:nvPr/>
            </p:nvGraphicFramePr>
            <p:xfrm>
              <a:off x="2282" y="2537"/>
              <a:ext cx="38" cy="4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968" name="" r:id="rId138" imgW="101600" imgH="114300" progId="Equation.3">
                      <p:embed/>
                    </p:oleObj>
                  </mc:Choice>
                  <mc:Fallback>
                    <p:oleObj name="" r:id="rId138" imgW="101600" imgH="114300" progId="Equation.3">
                      <p:embed/>
                      <p:pic>
                        <p:nvPicPr>
                          <p:cNvPr id="0" name="图片 3967"/>
                          <p:cNvPicPr/>
                          <p:nvPr/>
                        </p:nvPicPr>
                        <p:blipFill>
                          <a:blip r:embed="rId38"/>
                          <a:stretch>
                            <a:fillRect/>
                          </a:stretch>
                        </p:blipFill>
                        <p:spPr>
                          <a:xfrm>
                            <a:off x="2282" y="2537"/>
                            <a:ext cx="38" cy="42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7157" name="Object 155"/>
              <p:cNvGraphicFramePr/>
              <p:nvPr/>
            </p:nvGraphicFramePr>
            <p:xfrm>
              <a:off x="2340" y="2595"/>
              <a:ext cx="38" cy="4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969" name="" r:id="rId139" imgW="101600" imgH="114300" progId="Equation.3">
                      <p:embed/>
                    </p:oleObj>
                  </mc:Choice>
                  <mc:Fallback>
                    <p:oleObj name="" r:id="rId139" imgW="101600" imgH="114300" progId="Equation.3">
                      <p:embed/>
                      <p:pic>
                        <p:nvPicPr>
                          <p:cNvPr id="0" name="图片 3968"/>
                          <p:cNvPicPr/>
                          <p:nvPr/>
                        </p:nvPicPr>
                        <p:blipFill>
                          <a:blip r:embed="rId38"/>
                          <a:stretch>
                            <a:fillRect/>
                          </a:stretch>
                        </p:blipFill>
                        <p:spPr>
                          <a:xfrm>
                            <a:off x="2340" y="2595"/>
                            <a:ext cx="38" cy="43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7158" name="Object 156"/>
              <p:cNvGraphicFramePr/>
              <p:nvPr/>
            </p:nvGraphicFramePr>
            <p:xfrm>
              <a:off x="1966" y="2479"/>
              <a:ext cx="38" cy="4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970" name="" r:id="rId140" imgW="101600" imgH="114300" progId="Equation.3">
                      <p:embed/>
                    </p:oleObj>
                  </mc:Choice>
                  <mc:Fallback>
                    <p:oleObj name="" r:id="rId140" imgW="101600" imgH="114300" progId="Equation.3">
                      <p:embed/>
                      <p:pic>
                        <p:nvPicPr>
                          <p:cNvPr id="0" name="图片 3969"/>
                          <p:cNvPicPr/>
                          <p:nvPr/>
                        </p:nvPicPr>
                        <p:blipFill>
                          <a:blip r:embed="rId38"/>
                          <a:stretch>
                            <a:fillRect/>
                          </a:stretch>
                        </p:blipFill>
                        <p:spPr>
                          <a:xfrm>
                            <a:off x="1966" y="2479"/>
                            <a:ext cx="38" cy="43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7159" name="Object 157"/>
              <p:cNvGraphicFramePr/>
              <p:nvPr/>
            </p:nvGraphicFramePr>
            <p:xfrm>
              <a:off x="2139" y="2509"/>
              <a:ext cx="37" cy="4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971" name="" r:id="rId141" imgW="101600" imgH="114300" progId="Equation.3">
                      <p:embed/>
                    </p:oleObj>
                  </mc:Choice>
                  <mc:Fallback>
                    <p:oleObj name="" r:id="rId141" imgW="101600" imgH="114300" progId="Equation.3">
                      <p:embed/>
                      <p:pic>
                        <p:nvPicPr>
                          <p:cNvPr id="0" name="图片 3970"/>
                          <p:cNvPicPr/>
                          <p:nvPr/>
                        </p:nvPicPr>
                        <p:blipFill>
                          <a:blip r:embed="rId38"/>
                          <a:stretch>
                            <a:fillRect/>
                          </a:stretch>
                        </p:blipFill>
                        <p:spPr>
                          <a:xfrm>
                            <a:off x="2139" y="2509"/>
                            <a:ext cx="37" cy="43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7160" name="Object 158"/>
              <p:cNvGraphicFramePr/>
              <p:nvPr/>
            </p:nvGraphicFramePr>
            <p:xfrm>
              <a:off x="2196" y="2566"/>
              <a:ext cx="38" cy="4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972" name="" r:id="rId142" imgW="101600" imgH="114300" progId="Equation.3">
                      <p:embed/>
                    </p:oleObj>
                  </mc:Choice>
                  <mc:Fallback>
                    <p:oleObj name="" r:id="rId142" imgW="101600" imgH="114300" progId="Equation.3">
                      <p:embed/>
                      <p:pic>
                        <p:nvPicPr>
                          <p:cNvPr id="0" name="图片 3971"/>
                          <p:cNvPicPr/>
                          <p:nvPr/>
                        </p:nvPicPr>
                        <p:blipFill>
                          <a:blip r:embed="rId38"/>
                          <a:stretch>
                            <a:fillRect/>
                          </a:stretch>
                        </p:blipFill>
                        <p:spPr>
                          <a:xfrm>
                            <a:off x="2196" y="2566"/>
                            <a:ext cx="38" cy="43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7161" name="Object 159"/>
              <p:cNvGraphicFramePr/>
              <p:nvPr/>
            </p:nvGraphicFramePr>
            <p:xfrm>
              <a:off x="2024" y="2537"/>
              <a:ext cx="37" cy="4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973" name="" r:id="rId143" imgW="101600" imgH="114300" progId="Equation.3">
                      <p:embed/>
                    </p:oleObj>
                  </mc:Choice>
                  <mc:Fallback>
                    <p:oleObj name="" r:id="rId143" imgW="101600" imgH="114300" progId="Equation.3">
                      <p:embed/>
                      <p:pic>
                        <p:nvPicPr>
                          <p:cNvPr id="0" name="图片 3972"/>
                          <p:cNvPicPr/>
                          <p:nvPr/>
                        </p:nvPicPr>
                        <p:blipFill>
                          <a:blip r:embed="rId38"/>
                          <a:stretch>
                            <a:fillRect/>
                          </a:stretch>
                        </p:blipFill>
                        <p:spPr>
                          <a:xfrm>
                            <a:off x="2024" y="2537"/>
                            <a:ext cx="37" cy="42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7162" name="Object 160"/>
              <p:cNvGraphicFramePr/>
              <p:nvPr/>
            </p:nvGraphicFramePr>
            <p:xfrm>
              <a:off x="1960" y="2078"/>
              <a:ext cx="140" cy="19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974" name="" r:id="rId144" imgW="127000" imgH="177165" progId="Equation.3">
                      <p:embed/>
                    </p:oleObj>
                  </mc:Choice>
                  <mc:Fallback>
                    <p:oleObj name="" r:id="rId144" imgW="127000" imgH="177165" progId="Equation.3">
                      <p:embed/>
                      <p:pic>
                        <p:nvPicPr>
                          <p:cNvPr id="0" name="图片 3973"/>
                          <p:cNvPicPr/>
                          <p:nvPr/>
                        </p:nvPicPr>
                        <p:blipFill>
                          <a:blip r:embed="rId145"/>
                          <a:stretch>
                            <a:fillRect/>
                          </a:stretch>
                        </p:blipFill>
                        <p:spPr>
                          <a:xfrm>
                            <a:off x="1960" y="2078"/>
                            <a:ext cx="140" cy="196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8071" name="Text Box 2"/>
          <p:cNvSpPr txBox="1"/>
          <p:nvPr/>
        </p:nvSpPr>
        <p:spPr>
          <a:xfrm>
            <a:off x="971550" y="696913"/>
            <a:ext cx="2833688" cy="457200"/>
          </a:xfrm>
          <a:prstGeom prst="rect">
            <a:avLst/>
          </a:prstGeom>
          <a:noFill/>
          <a:ln w="19050">
            <a:noFill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</a:pPr>
            <a:r>
              <a:rPr lang="en-US" altLang="zh-CN" sz="2400" dirty="0">
                <a:solidFill>
                  <a:srgbClr val="3333CC"/>
                </a:solidFill>
                <a:latin typeface="Times New Roman" panose="02020603050405020304" pitchFamily="18" charset="0"/>
                <a:ea typeface="楷体_GB2312" pitchFamily="49" charset="-122"/>
              </a:rPr>
              <a:t>b)</a:t>
            </a:r>
            <a:r>
              <a:rPr lang="zh-CN" altLang="en-US" sz="2400" dirty="0">
                <a:solidFill>
                  <a:srgbClr val="3333CC"/>
                </a:solidFill>
                <a:latin typeface="Times New Roman" panose="02020603050405020304" pitchFamily="18" charset="0"/>
                <a:ea typeface="楷体_GB2312" pitchFamily="49" charset="-122"/>
              </a:rPr>
              <a:t>回旋加速器</a:t>
            </a:r>
            <a:endParaRPr lang="zh-CN" altLang="en-US" sz="2400" dirty="0">
              <a:solidFill>
                <a:srgbClr val="3333CC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pSp>
        <p:nvGrpSpPr>
          <p:cNvPr id="2" name="Group 3"/>
          <p:cNvGrpSpPr/>
          <p:nvPr/>
        </p:nvGrpSpPr>
        <p:grpSpPr>
          <a:xfrm>
            <a:off x="1123950" y="1387475"/>
            <a:ext cx="7005638" cy="4633913"/>
            <a:chOff x="921" y="606"/>
            <a:chExt cx="4413" cy="2919"/>
          </a:xfrm>
        </p:grpSpPr>
        <p:sp>
          <p:nvSpPr>
            <p:cNvPr id="88073" name="Text Box 4"/>
            <p:cNvSpPr txBox="1"/>
            <p:nvPr/>
          </p:nvSpPr>
          <p:spPr>
            <a:xfrm>
              <a:off x="921" y="606"/>
              <a:ext cx="4413" cy="978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p>
              <a:pPr lvl="0" eaLnBrk="1" hangingPunct="1">
                <a:spcBef>
                  <a:spcPct val="50000"/>
                </a:spcBef>
              </a:pPr>
              <a:r>
                <a:rPr lang="zh-CN" altLang="en-US" sz="2400" dirty="0">
                  <a:latin typeface="Times New Roman" panose="02020603050405020304" pitchFamily="18" charset="0"/>
                  <a:ea typeface="楷体_GB2312" pitchFamily="49" charset="-122"/>
                </a:rPr>
                <a:t>      用于产生高能粒子的装置，其结构为金属双 </a:t>
              </a:r>
              <a:r>
                <a:rPr lang="en-US" altLang="zh-CN" sz="2400" i="1" dirty="0">
                  <a:latin typeface="Times New Roman" panose="02020603050405020304" pitchFamily="18" charset="0"/>
                  <a:ea typeface="楷体_GB2312" pitchFamily="49" charset="-122"/>
                </a:rPr>
                <a:t>D </a:t>
              </a:r>
              <a:r>
                <a:rPr lang="zh-CN" altLang="en-US" sz="2400" dirty="0">
                  <a:latin typeface="Times New Roman" panose="02020603050405020304" pitchFamily="18" charset="0"/>
                  <a:ea typeface="楷体_GB2312" pitchFamily="49" charset="-122"/>
                </a:rPr>
                <a:t>形盒，在其上加有磁场和交变的电场。将一粒子置于双 </a:t>
              </a:r>
              <a:r>
                <a:rPr lang="en-US" altLang="zh-CN" sz="2400" i="1" dirty="0">
                  <a:latin typeface="Times New Roman" panose="02020603050405020304" pitchFamily="18" charset="0"/>
                  <a:ea typeface="楷体_GB2312" pitchFamily="49" charset="-122"/>
                </a:rPr>
                <a:t>D</a:t>
              </a:r>
              <a:r>
                <a:rPr lang="zh-CN" altLang="en-US" sz="2400" dirty="0">
                  <a:latin typeface="Times New Roman" panose="02020603050405020304" pitchFamily="18" charset="0"/>
                  <a:ea typeface="楷体_GB2312" pitchFamily="49" charset="-122"/>
                </a:rPr>
                <a:t>形盒的缝隙处，在电场的作用下，能量不断增大，成为高能粒子后引出轰击靶</a:t>
              </a:r>
              <a:r>
                <a:rPr lang="en-US" altLang="zh-CN" sz="2400" dirty="0">
                  <a:latin typeface="Times New Roman" panose="02020603050405020304" pitchFamily="18" charset="0"/>
                  <a:ea typeface="楷体_GB2312" pitchFamily="49" charset="-122"/>
                </a:rPr>
                <a:t>.</a:t>
              </a:r>
              <a:endParaRPr lang="en-US" altLang="zh-CN" sz="2400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pSp>
          <p:nvGrpSpPr>
            <p:cNvPr id="88074" name="Group 5"/>
            <p:cNvGrpSpPr/>
            <p:nvPr/>
          </p:nvGrpSpPr>
          <p:grpSpPr>
            <a:xfrm>
              <a:off x="3144" y="1800"/>
              <a:ext cx="1980" cy="1725"/>
              <a:chOff x="3144" y="1800"/>
              <a:chExt cx="1980" cy="1725"/>
            </a:xfrm>
          </p:grpSpPr>
          <p:sp>
            <p:nvSpPr>
              <p:cNvPr id="88076" name="Rectangle 6"/>
              <p:cNvSpPr/>
              <p:nvPr/>
            </p:nvSpPr>
            <p:spPr>
              <a:xfrm>
                <a:off x="3144" y="1800"/>
                <a:ext cx="1980" cy="1725"/>
              </a:xfrm>
              <a:prstGeom prst="rect">
                <a:avLst/>
              </a:prstGeom>
              <a:solidFill>
                <a:srgbClr val="FFFFFF"/>
              </a:solidFill>
              <a:ln w="28575" cap="flat" cmpd="sng">
                <a:solidFill>
                  <a:srgbClr val="FF99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lvl="0" eaLnBrk="1" hangingPunct="1"/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grpSp>
            <p:nvGrpSpPr>
              <p:cNvPr id="88077" name="Group 7"/>
              <p:cNvGrpSpPr/>
              <p:nvPr/>
            </p:nvGrpSpPr>
            <p:grpSpPr>
              <a:xfrm>
                <a:off x="3958" y="2564"/>
                <a:ext cx="92" cy="89"/>
                <a:chOff x="3600" y="383"/>
                <a:chExt cx="193" cy="193"/>
              </a:xfrm>
            </p:grpSpPr>
            <p:sp>
              <p:nvSpPr>
                <p:cNvPr id="88117" name="Oval 8"/>
                <p:cNvSpPr/>
                <p:nvPr/>
              </p:nvSpPr>
              <p:spPr>
                <a:xfrm>
                  <a:off x="3600" y="384"/>
                  <a:ext cx="192" cy="192"/>
                </a:xfrm>
                <a:prstGeom prst="ellipse">
                  <a:avLst/>
                </a:prstGeom>
                <a:solidFill>
                  <a:schemeClr val="tx1"/>
                </a:solidFill>
                <a:ln w="2857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/>
                <a:p>
                  <a:pPr lvl="0" eaLnBrk="1" hangingPunct="1"/>
                  <a:endPara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88118" name="Line 9"/>
                <p:cNvSpPr/>
                <p:nvPr/>
              </p:nvSpPr>
              <p:spPr>
                <a:xfrm>
                  <a:off x="3600" y="478"/>
                  <a:ext cx="193" cy="0"/>
                </a:xfrm>
                <a:prstGeom prst="line">
                  <a:avLst/>
                </a:prstGeom>
                <a:ln w="28575" cap="flat" cmpd="sng">
                  <a:solidFill>
                    <a:schemeClr val="bg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88119" name="Line 10"/>
                <p:cNvSpPr/>
                <p:nvPr/>
              </p:nvSpPr>
              <p:spPr>
                <a:xfrm>
                  <a:off x="3695" y="383"/>
                  <a:ext cx="0" cy="193"/>
                </a:xfrm>
                <a:prstGeom prst="line">
                  <a:avLst/>
                </a:prstGeom>
                <a:ln w="28575" cap="flat" cmpd="sng">
                  <a:solidFill>
                    <a:schemeClr val="bg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  <p:sp>
            <p:nvSpPr>
              <p:cNvPr id="88078" name="Line 11"/>
              <p:cNvSpPr/>
              <p:nvPr/>
            </p:nvSpPr>
            <p:spPr>
              <a:xfrm flipH="1">
                <a:off x="3849" y="2617"/>
                <a:ext cx="46" cy="0"/>
              </a:xfrm>
              <a:prstGeom prst="line">
                <a:avLst/>
              </a:prstGeom>
              <a:ln w="19050" cap="flat" cmpd="sng">
                <a:solidFill>
                  <a:schemeClr val="accent2"/>
                </a:solidFill>
                <a:prstDash val="solid"/>
                <a:headEnd type="none" w="med" len="med"/>
                <a:tailEnd type="stealth" w="med" len="lg"/>
              </a:ln>
            </p:spPr>
          </p:sp>
          <p:sp>
            <p:nvSpPr>
              <p:cNvPr id="88079" name="Arc 12"/>
              <p:cNvSpPr/>
              <p:nvPr/>
            </p:nvSpPr>
            <p:spPr>
              <a:xfrm flipH="1">
                <a:off x="3826" y="2608"/>
                <a:ext cx="70" cy="133"/>
              </a:xfrm>
              <a:custGeom>
                <a:avLst/>
                <a:gdLst>
                  <a:gd name="txL" fmla="*/ 0 w 21901"/>
                  <a:gd name="txT" fmla="*/ 0 h 43200"/>
                  <a:gd name="txR" fmla="*/ 21901 w 21901"/>
                  <a:gd name="txB" fmla="*/ 43200 h 43200"/>
                </a:gdLst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txL" t="txT" r="txR" b="txB"/>
                <a:pathLst>
                  <a:path w="21901" h="43200" fill="none">
                    <a:moveTo>
                      <a:pt x="300" y="0"/>
                    </a:moveTo>
                    <a:cubicBezTo>
                      <a:pt x="12230" y="0"/>
                      <a:pt x="21901" y="9670"/>
                      <a:pt x="21901" y="21600"/>
                    </a:cubicBezTo>
                    <a:cubicBezTo>
                      <a:pt x="21901" y="33529"/>
                      <a:pt x="12230" y="43200"/>
                      <a:pt x="301" y="43200"/>
                    </a:cubicBezTo>
                    <a:cubicBezTo>
                      <a:pt x="200" y="43200"/>
                      <a:pt x="100" y="43199"/>
                      <a:pt x="0" y="43197"/>
                    </a:cubicBezTo>
                  </a:path>
                  <a:path w="21901" h="43200" stroke="0">
                    <a:moveTo>
                      <a:pt x="300" y="0"/>
                    </a:moveTo>
                    <a:cubicBezTo>
                      <a:pt x="12230" y="0"/>
                      <a:pt x="21901" y="9670"/>
                      <a:pt x="21901" y="21600"/>
                    </a:cubicBezTo>
                    <a:cubicBezTo>
                      <a:pt x="21901" y="33529"/>
                      <a:pt x="12230" y="43200"/>
                      <a:pt x="301" y="43200"/>
                    </a:cubicBezTo>
                    <a:cubicBezTo>
                      <a:pt x="200" y="43200"/>
                      <a:pt x="100" y="43199"/>
                      <a:pt x="0" y="43197"/>
                    </a:cubicBezTo>
                    <a:lnTo>
                      <a:pt x="301" y="21600"/>
                    </a:ln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lg"/>
              </a:ln>
            </p:spPr>
            <p:txBody>
              <a:bodyPr wrap="none" anchor="ctr"/>
              <a:p>
                <a:pPr lvl="0" eaLnBrk="1" hangingPunct="1"/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8080" name="Line 13"/>
              <p:cNvSpPr/>
              <p:nvPr/>
            </p:nvSpPr>
            <p:spPr>
              <a:xfrm>
                <a:off x="3894" y="2739"/>
                <a:ext cx="183" cy="0"/>
              </a:xfrm>
              <a:prstGeom prst="line">
                <a:avLst/>
              </a:prstGeom>
              <a:ln w="28575" cap="flat" cmpd="sng">
                <a:solidFill>
                  <a:schemeClr val="accent2"/>
                </a:solidFill>
                <a:prstDash val="solid"/>
                <a:headEnd type="none" w="med" len="med"/>
                <a:tailEnd type="stealth" w="med" len="lg"/>
              </a:ln>
            </p:spPr>
          </p:sp>
          <p:sp>
            <p:nvSpPr>
              <p:cNvPr id="88081" name="Arc 14"/>
              <p:cNvSpPr/>
              <p:nvPr/>
            </p:nvSpPr>
            <p:spPr>
              <a:xfrm>
                <a:off x="4077" y="2494"/>
                <a:ext cx="128" cy="245"/>
              </a:xfrm>
              <a:custGeom>
                <a:avLst/>
                <a:gdLst>
                  <a:gd name="txL" fmla="*/ 0 w 21901"/>
                  <a:gd name="txT" fmla="*/ 0 h 43200"/>
                  <a:gd name="txR" fmla="*/ 21901 w 21901"/>
                  <a:gd name="txB" fmla="*/ 43200 h 43200"/>
                </a:gdLst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txL" t="txT" r="txR" b="txB"/>
                <a:pathLst>
                  <a:path w="21901" h="43200" fill="none">
                    <a:moveTo>
                      <a:pt x="300" y="0"/>
                    </a:moveTo>
                    <a:cubicBezTo>
                      <a:pt x="12230" y="0"/>
                      <a:pt x="21901" y="9670"/>
                      <a:pt x="21901" y="21600"/>
                    </a:cubicBezTo>
                    <a:cubicBezTo>
                      <a:pt x="21901" y="33529"/>
                      <a:pt x="12230" y="43200"/>
                      <a:pt x="301" y="43200"/>
                    </a:cubicBezTo>
                    <a:cubicBezTo>
                      <a:pt x="200" y="43200"/>
                      <a:pt x="100" y="43199"/>
                      <a:pt x="0" y="43197"/>
                    </a:cubicBezTo>
                  </a:path>
                  <a:path w="21901" h="43200" stroke="0">
                    <a:moveTo>
                      <a:pt x="300" y="0"/>
                    </a:moveTo>
                    <a:cubicBezTo>
                      <a:pt x="12230" y="0"/>
                      <a:pt x="21901" y="9670"/>
                      <a:pt x="21901" y="21600"/>
                    </a:cubicBezTo>
                    <a:cubicBezTo>
                      <a:pt x="21901" y="33529"/>
                      <a:pt x="12230" y="43200"/>
                      <a:pt x="301" y="43200"/>
                    </a:cubicBezTo>
                    <a:cubicBezTo>
                      <a:pt x="200" y="43200"/>
                      <a:pt x="100" y="43199"/>
                      <a:pt x="0" y="43197"/>
                    </a:cubicBezTo>
                    <a:lnTo>
                      <a:pt x="301" y="21600"/>
                    </a:ln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lg"/>
              </a:ln>
            </p:spPr>
            <p:txBody>
              <a:bodyPr wrap="none" anchor="ctr"/>
              <a:p>
                <a:pPr lvl="0" eaLnBrk="1" hangingPunct="1"/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8082" name="Line 15"/>
              <p:cNvSpPr/>
              <p:nvPr/>
            </p:nvSpPr>
            <p:spPr>
              <a:xfrm>
                <a:off x="3894" y="2497"/>
                <a:ext cx="183" cy="0"/>
              </a:xfrm>
              <a:prstGeom prst="line">
                <a:avLst/>
              </a:prstGeom>
              <a:ln w="28575" cap="flat" cmpd="sng">
                <a:solidFill>
                  <a:schemeClr val="accent2"/>
                </a:solidFill>
                <a:prstDash val="solid"/>
                <a:headEnd type="stealth" w="med" len="lg"/>
                <a:tailEnd type="none" w="med" len="lg"/>
              </a:ln>
            </p:spPr>
          </p:sp>
          <p:sp>
            <p:nvSpPr>
              <p:cNvPr id="88083" name="Arc 16"/>
              <p:cNvSpPr/>
              <p:nvPr/>
            </p:nvSpPr>
            <p:spPr>
              <a:xfrm flipH="1">
                <a:off x="3722" y="2497"/>
                <a:ext cx="174" cy="333"/>
              </a:xfrm>
              <a:custGeom>
                <a:avLst/>
                <a:gdLst>
                  <a:gd name="txL" fmla="*/ 0 w 21901"/>
                  <a:gd name="txT" fmla="*/ 0 h 43200"/>
                  <a:gd name="txR" fmla="*/ 21901 w 21901"/>
                  <a:gd name="txB" fmla="*/ 43200 h 43200"/>
                </a:gdLst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txL" t="txT" r="txR" b="txB"/>
                <a:pathLst>
                  <a:path w="21901" h="43200" fill="none">
                    <a:moveTo>
                      <a:pt x="300" y="0"/>
                    </a:moveTo>
                    <a:cubicBezTo>
                      <a:pt x="12230" y="0"/>
                      <a:pt x="21901" y="9670"/>
                      <a:pt x="21901" y="21600"/>
                    </a:cubicBezTo>
                    <a:cubicBezTo>
                      <a:pt x="21901" y="33529"/>
                      <a:pt x="12230" y="43200"/>
                      <a:pt x="301" y="43200"/>
                    </a:cubicBezTo>
                    <a:cubicBezTo>
                      <a:pt x="200" y="43200"/>
                      <a:pt x="100" y="43199"/>
                      <a:pt x="0" y="43197"/>
                    </a:cubicBezTo>
                  </a:path>
                  <a:path w="21901" h="43200" stroke="0">
                    <a:moveTo>
                      <a:pt x="300" y="0"/>
                    </a:moveTo>
                    <a:cubicBezTo>
                      <a:pt x="12230" y="0"/>
                      <a:pt x="21901" y="9670"/>
                      <a:pt x="21901" y="21600"/>
                    </a:cubicBezTo>
                    <a:cubicBezTo>
                      <a:pt x="21901" y="33529"/>
                      <a:pt x="12230" y="43200"/>
                      <a:pt x="301" y="43200"/>
                    </a:cubicBezTo>
                    <a:cubicBezTo>
                      <a:pt x="200" y="43200"/>
                      <a:pt x="100" y="43199"/>
                      <a:pt x="0" y="43197"/>
                    </a:cubicBezTo>
                    <a:lnTo>
                      <a:pt x="301" y="21600"/>
                    </a:ln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lg"/>
              </a:ln>
            </p:spPr>
            <p:txBody>
              <a:bodyPr wrap="none" anchor="ctr"/>
              <a:p>
                <a:pPr lvl="0" eaLnBrk="1" hangingPunct="1"/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8084" name="Line 17"/>
              <p:cNvSpPr/>
              <p:nvPr/>
            </p:nvSpPr>
            <p:spPr>
              <a:xfrm>
                <a:off x="3894" y="2830"/>
                <a:ext cx="251" cy="0"/>
              </a:xfrm>
              <a:prstGeom prst="line">
                <a:avLst/>
              </a:prstGeom>
              <a:ln w="28575" cap="flat" cmpd="sng">
                <a:solidFill>
                  <a:schemeClr val="accent2"/>
                </a:solidFill>
                <a:prstDash val="solid"/>
                <a:headEnd type="none" w="med" len="med"/>
                <a:tailEnd type="stealth" w="med" len="lg"/>
              </a:ln>
            </p:spPr>
          </p:sp>
          <p:sp>
            <p:nvSpPr>
              <p:cNvPr id="88085" name="Arc 18"/>
              <p:cNvSpPr/>
              <p:nvPr/>
            </p:nvSpPr>
            <p:spPr>
              <a:xfrm>
                <a:off x="4077" y="2408"/>
                <a:ext cx="221" cy="423"/>
              </a:xfrm>
              <a:custGeom>
                <a:avLst/>
                <a:gdLst>
                  <a:gd name="txL" fmla="*/ 0 w 21901"/>
                  <a:gd name="txT" fmla="*/ 0 h 43200"/>
                  <a:gd name="txR" fmla="*/ 21901 w 21901"/>
                  <a:gd name="txB" fmla="*/ 43200 h 43200"/>
                </a:gdLst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txL" t="txT" r="txR" b="txB"/>
                <a:pathLst>
                  <a:path w="21901" h="43200" fill="none">
                    <a:moveTo>
                      <a:pt x="300" y="0"/>
                    </a:moveTo>
                    <a:cubicBezTo>
                      <a:pt x="12230" y="0"/>
                      <a:pt x="21901" y="9670"/>
                      <a:pt x="21901" y="21600"/>
                    </a:cubicBezTo>
                    <a:cubicBezTo>
                      <a:pt x="21901" y="33529"/>
                      <a:pt x="12230" y="43200"/>
                      <a:pt x="301" y="43200"/>
                    </a:cubicBezTo>
                    <a:cubicBezTo>
                      <a:pt x="200" y="43200"/>
                      <a:pt x="100" y="43199"/>
                      <a:pt x="0" y="43197"/>
                    </a:cubicBezTo>
                  </a:path>
                  <a:path w="21901" h="43200" stroke="0">
                    <a:moveTo>
                      <a:pt x="300" y="0"/>
                    </a:moveTo>
                    <a:cubicBezTo>
                      <a:pt x="12230" y="0"/>
                      <a:pt x="21901" y="9670"/>
                      <a:pt x="21901" y="21600"/>
                    </a:cubicBezTo>
                    <a:cubicBezTo>
                      <a:pt x="21901" y="33529"/>
                      <a:pt x="12230" y="43200"/>
                      <a:pt x="301" y="43200"/>
                    </a:cubicBezTo>
                    <a:cubicBezTo>
                      <a:pt x="200" y="43200"/>
                      <a:pt x="100" y="43199"/>
                      <a:pt x="0" y="43197"/>
                    </a:cubicBezTo>
                    <a:lnTo>
                      <a:pt x="301" y="21600"/>
                    </a:ln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lg"/>
              </a:ln>
            </p:spPr>
            <p:txBody>
              <a:bodyPr wrap="none" anchor="ctr"/>
              <a:p>
                <a:pPr lvl="0" eaLnBrk="1" hangingPunct="1"/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8086" name="Line 19"/>
              <p:cNvSpPr/>
              <p:nvPr/>
            </p:nvSpPr>
            <p:spPr>
              <a:xfrm>
                <a:off x="3849" y="2408"/>
                <a:ext cx="228" cy="4"/>
              </a:xfrm>
              <a:prstGeom prst="line">
                <a:avLst/>
              </a:prstGeom>
              <a:ln w="28575" cap="flat" cmpd="sng">
                <a:solidFill>
                  <a:schemeClr val="accent2"/>
                </a:solidFill>
                <a:prstDash val="solid"/>
                <a:headEnd type="stealth" w="med" len="lg"/>
                <a:tailEnd type="none" w="med" len="lg"/>
              </a:ln>
            </p:spPr>
          </p:sp>
          <p:sp>
            <p:nvSpPr>
              <p:cNvPr id="88087" name="Arc 20"/>
              <p:cNvSpPr/>
              <p:nvPr/>
            </p:nvSpPr>
            <p:spPr>
              <a:xfrm flipH="1">
                <a:off x="3619" y="2408"/>
                <a:ext cx="274" cy="511"/>
              </a:xfrm>
              <a:custGeom>
                <a:avLst/>
                <a:gdLst>
                  <a:gd name="txL" fmla="*/ 0 w 22526"/>
                  <a:gd name="txT" fmla="*/ 0 h 43200"/>
                  <a:gd name="txR" fmla="*/ 22526 w 22526"/>
                  <a:gd name="txB" fmla="*/ 43200 h 43200"/>
                </a:gdLst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txL" t="txT" r="txR" b="txB"/>
                <a:pathLst>
                  <a:path w="22526" h="43200" fill="none">
                    <a:moveTo>
                      <a:pt x="311" y="8"/>
                    </a:moveTo>
                    <a:cubicBezTo>
                      <a:pt x="516" y="2"/>
                      <a:pt x="721" y="-1"/>
                      <a:pt x="926" y="0"/>
                    </a:cubicBezTo>
                    <a:cubicBezTo>
                      <a:pt x="12855" y="0"/>
                      <a:pt x="22526" y="9670"/>
                      <a:pt x="22526" y="21600"/>
                    </a:cubicBezTo>
                    <a:cubicBezTo>
                      <a:pt x="22526" y="33529"/>
                      <a:pt x="12855" y="43200"/>
                      <a:pt x="926" y="43200"/>
                    </a:cubicBezTo>
                    <a:cubicBezTo>
                      <a:pt x="617" y="43200"/>
                      <a:pt x="308" y="43193"/>
                      <a:pt x="-1" y="43180"/>
                    </a:cubicBezTo>
                  </a:path>
                  <a:path w="22526" h="43200" stroke="0">
                    <a:moveTo>
                      <a:pt x="311" y="8"/>
                    </a:moveTo>
                    <a:cubicBezTo>
                      <a:pt x="516" y="2"/>
                      <a:pt x="721" y="-1"/>
                      <a:pt x="926" y="0"/>
                    </a:cubicBezTo>
                    <a:cubicBezTo>
                      <a:pt x="12855" y="0"/>
                      <a:pt x="22526" y="9670"/>
                      <a:pt x="22526" y="21600"/>
                    </a:cubicBezTo>
                    <a:cubicBezTo>
                      <a:pt x="22526" y="33529"/>
                      <a:pt x="12855" y="43200"/>
                      <a:pt x="926" y="43200"/>
                    </a:cubicBezTo>
                    <a:cubicBezTo>
                      <a:pt x="617" y="43200"/>
                      <a:pt x="308" y="43193"/>
                      <a:pt x="-1" y="43180"/>
                    </a:cubicBezTo>
                    <a:lnTo>
                      <a:pt x="926" y="21600"/>
                    </a:ln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lg"/>
              </a:ln>
            </p:spPr>
            <p:txBody>
              <a:bodyPr wrap="none" anchor="ctr"/>
              <a:p>
                <a:pPr lvl="0" eaLnBrk="1" hangingPunct="1"/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8088" name="Line 21"/>
              <p:cNvSpPr/>
              <p:nvPr/>
            </p:nvSpPr>
            <p:spPr>
              <a:xfrm>
                <a:off x="3894" y="2919"/>
                <a:ext cx="320" cy="0"/>
              </a:xfrm>
              <a:prstGeom prst="line">
                <a:avLst/>
              </a:prstGeom>
              <a:ln w="28575" cap="flat" cmpd="sng">
                <a:solidFill>
                  <a:schemeClr val="accent2"/>
                </a:solidFill>
                <a:prstDash val="solid"/>
                <a:headEnd type="none" w="med" len="med"/>
                <a:tailEnd type="stealth" w="med" len="lg"/>
              </a:ln>
            </p:spPr>
          </p:sp>
          <p:sp>
            <p:nvSpPr>
              <p:cNvPr id="88089" name="Line 22"/>
              <p:cNvSpPr/>
              <p:nvPr/>
            </p:nvSpPr>
            <p:spPr>
              <a:xfrm>
                <a:off x="3894" y="3008"/>
                <a:ext cx="366" cy="0"/>
              </a:xfrm>
              <a:prstGeom prst="line">
                <a:avLst/>
              </a:prstGeom>
              <a:ln w="28575" cap="flat" cmpd="sng">
                <a:solidFill>
                  <a:schemeClr val="accent2"/>
                </a:solidFill>
                <a:prstDash val="solid"/>
                <a:headEnd type="none" w="med" len="med"/>
                <a:tailEnd type="stealth" w="med" len="lg"/>
              </a:ln>
            </p:spPr>
          </p:sp>
          <p:sp>
            <p:nvSpPr>
              <p:cNvPr id="88090" name="Line 23"/>
              <p:cNvSpPr/>
              <p:nvPr/>
            </p:nvSpPr>
            <p:spPr>
              <a:xfrm>
                <a:off x="3894" y="3096"/>
                <a:ext cx="457" cy="0"/>
              </a:xfrm>
              <a:prstGeom prst="line">
                <a:avLst/>
              </a:prstGeom>
              <a:ln w="28575" cap="flat" cmpd="sng">
                <a:solidFill>
                  <a:schemeClr val="accent2"/>
                </a:solidFill>
                <a:prstDash val="solid"/>
                <a:headEnd type="none" w="med" len="med"/>
                <a:tailEnd type="stealth" w="med" len="lg"/>
              </a:ln>
            </p:spPr>
          </p:sp>
          <p:sp>
            <p:nvSpPr>
              <p:cNvPr id="88091" name="Arc 24"/>
              <p:cNvSpPr/>
              <p:nvPr/>
            </p:nvSpPr>
            <p:spPr>
              <a:xfrm>
                <a:off x="4077" y="2320"/>
                <a:ext cx="312" cy="596"/>
              </a:xfrm>
              <a:custGeom>
                <a:avLst/>
                <a:gdLst>
                  <a:gd name="txL" fmla="*/ 0 w 21901"/>
                  <a:gd name="txT" fmla="*/ 0 h 43200"/>
                  <a:gd name="txR" fmla="*/ 21901 w 21901"/>
                  <a:gd name="txB" fmla="*/ 43200 h 43200"/>
                </a:gdLst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txL" t="txT" r="txR" b="txB"/>
                <a:pathLst>
                  <a:path w="21901" h="43200" fill="none">
                    <a:moveTo>
                      <a:pt x="300" y="0"/>
                    </a:moveTo>
                    <a:cubicBezTo>
                      <a:pt x="12230" y="0"/>
                      <a:pt x="21901" y="9670"/>
                      <a:pt x="21901" y="21600"/>
                    </a:cubicBezTo>
                    <a:cubicBezTo>
                      <a:pt x="21901" y="33529"/>
                      <a:pt x="12230" y="43200"/>
                      <a:pt x="301" y="43200"/>
                    </a:cubicBezTo>
                    <a:cubicBezTo>
                      <a:pt x="200" y="43200"/>
                      <a:pt x="100" y="43199"/>
                      <a:pt x="0" y="43197"/>
                    </a:cubicBezTo>
                  </a:path>
                  <a:path w="21901" h="43200" stroke="0">
                    <a:moveTo>
                      <a:pt x="300" y="0"/>
                    </a:moveTo>
                    <a:cubicBezTo>
                      <a:pt x="12230" y="0"/>
                      <a:pt x="21901" y="9670"/>
                      <a:pt x="21901" y="21600"/>
                    </a:cubicBezTo>
                    <a:cubicBezTo>
                      <a:pt x="21901" y="33529"/>
                      <a:pt x="12230" y="43200"/>
                      <a:pt x="301" y="43200"/>
                    </a:cubicBezTo>
                    <a:cubicBezTo>
                      <a:pt x="200" y="43200"/>
                      <a:pt x="100" y="43199"/>
                      <a:pt x="0" y="43197"/>
                    </a:cubicBezTo>
                    <a:lnTo>
                      <a:pt x="301" y="21600"/>
                    </a:ln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lg"/>
              </a:ln>
            </p:spPr>
            <p:txBody>
              <a:bodyPr wrap="none" anchor="ctr"/>
              <a:p>
                <a:pPr lvl="0" eaLnBrk="1" hangingPunct="1"/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8092" name="Line 25"/>
              <p:cNvSpPr/>
              <p:nvPr/>
            </p:nvSpPr>
            <p:spPr>
              <a:xfrm>
                <a:off x="3780" y="2320"/>
                <a:ext cx="297" cy="3"/>
              </a:xfrm>
              <a:prstGeom prst="line">
                <a:avLst/>
              </a:prstGeom>
              <a:ln w="28575" cap="flat" cmpd="sng">
                <a:solidFill>
                  <a:schemeClr val="accent2"/>
                </a:solidFill>
                <a:prstDash val="solid"/>
                <a:headEnd type="stealth" w="med" len="lg"/>
                <a:tailEnd type="none" w="med" len="lg"/>
              </a:ln>
            </p:spPr>
          </p:sp>
          <p:sp>
            <p:nvSpPr>
              <p:cNvPr id="88093" name="Line 26"/>
              <p:cNvSpPr/>
              <p:nvPr/>
            </p:nvSpPr>
            <p:spPr>
              <a:xfrm>
                <a:off x="3712" y="2231"/>
                <a:ext cx="365" cy="3"/>
              </a:xfrm>
              <a:prstGeom prst="line">
                <a:avLst/>
              </a:prstGeom>
              <a:ln w="28575" cap="flat" cmpd="sng">
                <a:solidFill>
                  <a:schemeClr val="accent2"/>
                </a:solidFill>
                <a:prstDash val="solid"/>
                <a:headEnd type="stealth" w="med" len="lg"/>
                <a:tailEnd type="none" w="med" len="lg"/>
              </a:ln>
            </p:spPr>
          </p:sp>
          <p:sp>
            <p:nvSpPr>
              <p:cNvPr id="88094" name="Arc 27"/>
              <p:cNvSpPr/>
              <p:nvPr/>
            </p:nvSpPr>
            <p:spPr>
              <a:xfrm flipH="1">
                <a:off x="3525" y="2320"/>
                <a:ext cx="370" cy="688"/>
              </a:xfrm>
              <a:custGeom>
                <a:avLst/>
                <a:gdLst>
                  <a:gd name="txL" fmla="*/ 0 w 22526"/>
                  <a:gd name="txT" fmla="*/ 0 h 43200"/>
                  <a:gd name="txR" fmla="*/ 22526 w 22526"/>
                  <a:gd name="txB" fmla="*/ 43200 h 43200"/>
                </a:gdLst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txL" t="txT" r="txR" b="txB"/>
                <a:pathLst>
                  <a:path w="22526" h="43200" fill="none">
                    <a:moveTo>
                      <a:pt x="311" y="8"/>
                    </a:moveTo>
                    <a:cubicBezTo>
                      <a:pt x="516" y="2"/>
                      <a:pt x="721" y="-1"/>
                      <a:pt x="926" y="0"/>
                    </a:cubicBezTo>
                    <a:cubicBezTo>
                      <a:pt x="12855" y="0"/>
                      <a:pt x="22526" y="9670"/>
                      <a:pt x="22526" y="21600"/>
                    </a:cubicBezTo>
                    <a:cubicBezTo>
                      <a:pt x="22526" y="33529"/>
                      <a:pt x="12855" y="43200"/>
                      <a:pt x="926" y="43200"/>
                    </a:cubicBezTo>
                    <a:cubicBezTo>
                      <a:pt x="617" y="43200"/>
                      <a:pt x="308" y="43193"/>
                      <a:pt x="-1" y="43180"/>
                    </a:cubicBezTo>
                  </a:path>
                  <a:path w="22526" h="43200" stroke="0">
                    <a:moveTo>
                      <a:pt x="311" y="8"/>
                    </a:moveTo>
                    <a:cubicBezTo>
                      <a:pt x="516" y="2"/>
                      <a:pt x="721" y="-1"/>
                      <a:pt x="926" y="0"/>
                    </a:cubicBezTo>
                    <a:cubicBezTo>
                      <a:pt x="12855" y="0"/>
                      <a:pt x="22526" y="9670"/>
                      <a:pt x="22526" y="21600"/>
                    </a:cubicBezTo>
                    <a:cubicBezTo>
                      <a:pt x="22526" y="33529"/>
                      <a:pt x="12855" y="43200"/>
                      <a:pt x="926" y="43200"/>
                    </a:cubicBezTo>
                    <a:cubicBezTo>
                      <a:pt x="617" y="43200"/>
                      <a:pt x="308" y="43193"/>
                      <a:pt x="-1" y="43180"/>
                    </a:cubicBezTo>
                    <a:lnTo>
                      <a:pt x="926" y="21600"/>
                    </a:ln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lg"/>
              </a:ln>
            </p:spPr>
            <p:txBody>
              <a:bodyPr wrap="none" anchor="ctr"/>
              <a:p>
                <a:pPr lvl="0" eaLnBrk="1" hangingPunct="1"/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8095" name="Arc 28"/>
              <p:cNvSpPr/>
              <p:nvPr/>
            </p:nvSpPr>
            <p:spPr>
              <a:xfrm>
                <a:off x="4078" y="2231"/>
                <a:ext cx="405" cy="774"/>
              </a:xfrm>
              <a:custGeom>
                <a:avLst/>
                <a:gdLst>
                  <a:gd name="txL" fmla="*/ 0 w 21901"/>
                  <a:gd name="txT" fmla="*/ 0 h 43200"/>
                  <a:gd name="txR" fmla="*/ 21901 w 21901"/>
                  <a:gd name="txB" fmla="*/ 43200 h 43200"/>
                </a:gdLst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txL" t="txT" r="txR" b="txB"/>
                <a:pathLst>
                  <a:path w="21901" h="43200" fill="none">
                    <a:moveTo>
                      <a:pt x="300" y="0"/>
                    </a:moveTo>
                    <a:cubicBezTo>
                      <a:pt x="12230" y="0"/>
                      <a:pt x="21901" y="9670"/>
                      <a:pt x="21901" y="21600"/>
                    </a:cubicBezTo>
                    <a:cubicBezTo>
                      <a:pt x="21901" y="33529"/>
                      <a:pt x="12230" y="43200"/>
                      <a:pt x="301" y="43200"/>
                    </a:cubicBezTo>
                    <a:cubicBezTo>
                      <a:pt x="200" y="43200"/>
                      <a:pt x="100" y="43199"/>
                      <a:pt x="0" y="43197"/>
                    </a:cubicBezTo>
                  </a:path>
                  <a:path w="21901" h="43200" stroke="0">
                    <a:moveTo>
                      <a:pt x="300" y="0"/>
                    </a:moveTo>
                    <a:cubicBezTo>
                      <a:pt x="12230" y="0"/>
                      <a:pt x="21901" y="9670"/>
                      <a:pt x="21901" y="21600"/>
                    </a:cubicBezTo>
                    <a:cubicBezTo>
                      <a:pt x="21901" y="33529"/>
                      <a:pt x="12230" y="43200"/>
                      <a:pt x="301" y="43200"/>
                    </a:cubicBezTo>
                    <a:cubicBezTo>
                      <a:pt x="200" y="43200"/>
                      <a:pt x="100" y="43199"/>
                      <a:pt x="0" y="43197"/>
                    </a:cubicBezTo>
                    <a:lnTo>
                      <a:pt x="301" y="21600"/>
                    </a:ln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lg"/>
              </a:ln>
            </p:spPr>
            <p:txBody>
              <a:bodyPr wrap="none" anchor="ctr"/>
              <a:p>
                <a:pPr lvl="0" eaLnBrk="1" hangingPunct="1"/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8096" name="Arc 29"/>
              <p:cNvSpPr/>
              <p:nvPr/>
            </p:nvSpPr>
            <p:spPr>
              <a:xfrm flipH="1">
                <a:off x="3434" y="2231"/>
                <a:ext cx="465" cy="865"/>
              </a:xfrm>
              <a:custGeom>
                <a:avLst/>
                <a:gdLst>
                  <a:gd name="txL" fmla="*/ 0 w 22526"/>
                  <a:gd name="txT" fmla="*/ 0 h 43200"/>
                  <a:gd name="txR" fmla="*/ 22526 w 22526"/>
                  <a:gd name="txB" fmla="*/ 43200 h 43200"/>
                </a:gdLst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txL" t="txT" r="txR" b="txB"/>
                <a:pathLst>
                  <a:path w="22526" h="43200" fill="none">
                    <a:moveTo>
                      <a:pt x="311" y="8"/>
                    </a:moveTo>
                    <a:cubicBezTo>
                      <a:pt x="516" y="2"/>
                      <a:pt x="721" y="-1"/>
                      <a:pt x="926" y="0"/>
                    </a:cubicBezTo>
                    <a:cubicBezTo>
                      <a:pt x="12855" y="0"/>
                      <a:pt x="22526" y="9670"/>
                      <a:pt x="22526" y="21600"/>
                    </a:cubicBezTo>
                    <a:cubicBezTo>
                      <a:pt x="22526" y="33529"/>
                      <a:pt x="12855" y="43200"/>
                      <a:pt x="926" y="43200"/>
                    </a:cubicBezTo>
                    <a:cubicBezTo>
                      <a:pt x="617" y="43200"/>
                      <a:pt x="308" y="43193"/>
                      <a:pt x="-1" y="43180"/>
                    </a:cubicBezTo>
                  </a:path>
                  <a:path w="22526" h="43200" stroke="0">
                    <a:moveTo>
                      <a:pt x="311" y="8"/>
                    </a:moveTo>
                    <a:cubicBezTo>
                      <a:pt x="516" y="2"/>
                      <a:pt x="721" y="-1"/>
                      <a:pt x="926" y="0"/>
                    </a:cubicBezTo>
                    <a:cubicBezTo>
                      <a:pt x="12855" y="0"/>
                      <a:pt x="22526" y="9670"/>
                      <a:pt x="22526" y="21600"/>
                    </a:cubicBezTo>
                    <a:cubicBezTo>
                      <a:pt x="22526" y="33529"/>
                      <a:pt x="12855" y="43200"/>
                      <a:pt x="926" y="43200"/>
                    </a:cubicBezTo>
                    <a:cubicBezTo>
                      <a:pt x="617" y="43200"/>
                      <a:pt x="308" y="43193"/>
                      <a:pt x="-1" y="43180"/>
                    </a:cubicBezTo>
                    <a:lnTo>
                      <a:pt x="926" y="21600"/>
                    </a:ln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lg"/>
              </a:ln>
            </p:spPr>
            <p:txBody>
              <a:bodyPr wrap="none" anchor="ctr"/>
              <a:p>
                <a:pPr lvl="0" eaLnBrk="1" hangingPunct="1"/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8097" name="Arc 30"/>
              <p:cNvSpPr/>
              <p:nvPr/>
            </p:nvSpPr>
            <p:spPr>
              <a:xfrm>
                <a:off x="4070" y="2142"/>
                <a:ext cx="504" cy="952"/>
              </a:xfrm>
              <a:custGeom>
                <a:avLst/>
                <a:gdLst>
                  <a:gd name="txL" fmla="*/ 0 w 22215"/>
                  <a:gd name="txT" fmla="*/ 0 h 43200"/>
                  <a:gd name="txR" fmla="*/ 22215 w 22215"/>
                  <a:gd name="txB" fmla="*/ 43200 h 43200"/>
                </a:gdLst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txL" t="txT" r="txR" b="txB"/>
                <a:pathLst>
                  <a:path w="22215" h="43200" fill="none">
                    <a:moveTo>
                      <a:pt x="-1" y="8"/>
                    </a:moveTo>
                    <a:cubicBezTo>
                      <a:pt x="204" y="2"/>
                      <a:pt x="409" y="-1"/>
                      <a:pt x="615" y="0"/>
                    </a:cubicBezTo>
                    <a:cubicBezTo>
                      <a:pt x="12544" y="0"/>
                      <a:pt x="22215" y="9670"/>
                      <a:pt x="22215" y="21600"/>
                    </a:cubicBezTo>
                    <a:cubicBezTo>
                      <a:pt x="22215" y="33529"/>
                      <a:pt x="12544" y="43200"/>
                      <a:pt x="615" y="43200"/>
                    </a:cubicBezTo>
                    <a:cubicBezTo>
                      <a:pt x="514" y="43200"/>
                      <a:pt x="414" y="43199"/>
                      <a:pt x="314" y="43197"/>
                    </a:cubicBezTo>
                  </a:path>
                  <a:path w="22215" h="43200" stroke="0">
                    <a:moveTo>
                      <a:pt x="-1" y="8"/>
                    </a:moveTo>
                    <a:cubicBezTo>
                      <a:pt x="204" y="2"/>
                      <a:pt x="409" y="-1"/>
                      <a:pt x="615" y="0"/>
                    </a:cubicBezTo>
                    <a:cubicBezTo>
                      <a:pt x="12544" y="0"/>
                      <a:pt x="22215" y="9670"/>
                      <a:pt x="22215" y="21600"/>
                    </a:cubicBezTo>
                    <a:cubicBezTo>
                      <a:pt x="22215" y="33529"/>
                      <a:pt x="12544" y="43200"/>
                      <a:pt x="615" y="43200"/>
                    </a:cubicBezTo>
                    <a:cubicBezTo>
                      <a:pt x="514" y="43200"/>
                      <a:pt x="414" y="43199"/>
                      <a:pt x="314" y="43197"/>
                    </a:cubicBezTo>
                    <a:lnTo>
                      <a:pt x="615" y="21600"/>
                    </a:ln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lg"/>
              </a:ln>
            </p:spPr>
            <p:txBody>
              <a:bodyPr wrap="none" anchor="ctr"/>
              <a:p>
                <a:pPr lvl="0" eaLnBrk="1" hangingPunct="1"/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8098" name="Line 31"/>
              <p:cNvSpPr/>
              <p:nvPr/>
            </p:nvSpPr>
            <p:spPr>
              <a:xfrm>
                <a:off x="3643" y="2142"/>
                <a:ext cx="434" cy="0"/>
              </a:xfrm>
              <a:prstGeom prst="line">
                <a:avLst/>
              </a:prstGeom>
              <a:ln w="28575" cap="flat" cmpd="sng">
                <a:solidFill>
                  <a:schemeClr val="accent2"/>
                </a:solidFill>
                <a:prstDash val="solid"/>
                <a:headEnd type="stealth" w="med" len="lg"/>
                <a:tailEnd type="none" w="med" len="lg"/>
              </a:ln>
            </p:spPr>
          </p:sp>
          <p:sp>
            <p:nvSpPr>
              <p:cNvPr id="88099" name="Arc 32"/>
              <p:cNvSpPr/>
              <p:nvPr/>
            </p:nvSpPr>
            <p:spPr>
              <a:xfrm flipH="1">
                <a:off x="3342" y="2142"/>
                <a:ext cx="561" cy="1043"/>
              </a:xfrm>
              <a:custGeom>
                <a:avLst/>
                <a:gdLst>
                  <a:gd name="txL" fmla="*/ 0 w 22526"/>
                  <a:gd name="txT" fmla="*/ 0 h 43200"/>
                  <a:gd name="txR" fmla="*/ 22526 w 22526"/>
                  <a:gd name="txB" fmla="*/ 43200 h 43200"/>
                </a:gdLst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txL" t="txT" r="txR" b="txB"/>
                <a:pathLst>
                  <a:path w="22526" h="43200" fill="none">
                    <a:moveTo>
                      <a:pt x="311" y="8"/>
                    </a:moveTo>
                    <a:cubicBezTo>
                      <a:pt x="516" y="2"/>
                      <a:pt x="721" y="-1"/>
                      <a:pt x="926" y="0"/>
                    </a:cubicBezTo>
                    <a:cubicBezTo>
                      <a:pt x="12855" y="0"/>
                      <a:pt x="22526" y="9670"/>
                      <a:pt x="22526" y="21600"/>
                    </a:cubicBezTo>
                    <a:cubicBezTo>
                      <a:pt x="22526" y="33529"/>
                      <a:pt x="12855" y="43200"/>
                      <a:pt x="926" y="43200"/>
                    </a:cubicBezTo>
                    <a:cubicBezTo>
                      <a:pt x="617" y="43200"/>
                      <a:pt x="308" y="43193"/>
                      <a:pt x="-1" y="43180"/>
                    </a:cubicBezTo>
                  </a:path>
                  <a:path w="22526" h="43200" stroke="0">
                    <a:moveTo>
                      <a:pt x="311" y="8"/>
                    </a:moveTo>
                    <a:cubicBezTo>
                      <a:pt x="516" y="2"/>
                      <a:pt x="721" y="-1"/>
                      <a:pt x="926" y="0"/>
                    </a:cubicBezTo>
                    <a:cubicBezTo>
                      <a:pt x="12855" y="0"/>
                      <a:pt x="22526" y="9670"/>
                      <a:pt x="22526" y="21600"/>
                    </a:cubicBezTo>
                    <a:cubicBezTo>
                      <a:pt x="22526" y="33529"/>
                      <a:pt x="12855" y="43200"/>
                      <a:pt x="926" y="43200"/>
                    </a:cubicBezTo>
                    <a:cubicBezTo>
                      <a:pt x="617" y="43200"/>
                      <a:pt x="308" y="43193"/>
                      <a:pt x="-1" y="43180"/>
                    </a:cubicBezTo>
                    <a:lnTo>
                      <a:pt x="926" y="21600"/>
                    </a:ln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lg"/>
              </a:ln>
            </p:spPr>
            <p:txBody>
              <a:bodyPr wrap="none" anchor="ctr"/>
              <a:p>
                <a:pPr lvl="0" eaLnBrk="1" hangingPunct="1"/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8100" name="Line 33"/>
              <p:cNvSpPr/>
              <p:nvPr/>
            </p:nvSpPr>
            <p:spPr>
              <a:xfrm>
                <a:off x="3894" y="3185"/>
                <a:ext cx="274" cy="0"/>
              </a:xfrm>
              <a:prstGeom prst="line">
                <a:avLst/>
              </a:prstGeom>
              <a:ln w="28575" cap="flat" cmpd="sng">
                <a:solidFill>
                  <a:schemeClr val="accent2"/>
                </a:solidFill>
                <a:prstDash val="solid"/>
                <a:headEnd type="none" w="med" len="med"/>
                <a:tailEnd type="none" w="med" len="lg"/>
              </a:ln>
            </p:spPr>
          </p:sp>
          <p:sp>
            <p:nvSpPr>
              <p:cNvPr id="88101" name="Freeform 34"/>
              <p:cNvSpPr/>
              <p:nvPr/>
            </p:nvSpPr>
            <p:spPr>
              <a:xfrm>
                <a:off x="4168" y="3185"/>
                <a:ext cx="822" cy="311"/>
              </a:xfrm>
              <a:custGeom>
                <a:avLst/>
                <a:gdLst>
                  <a:gd name="txL" fmla="*/ 0 w 1728"/>
                  <a:gd name="txT" fmla="*/ 0 h 672"/>
                  <a:gd name="txR" fmla="*/ 1728 w 1728"/>
                  <a:gd name="txB" fmla="*/ 672 h 672"/>
                </a:gdLst>
                <a:ahLst/>
                <a:cxnLst>
                  <a:cxn ang="0">
                    <a:pos x="0" y="0"/>
                  </a:cxn>
                  <a:cxn ang="0">
                    <a:pos x="8" y="1"/>
                  </a:cxn>
                  <a:cxn ang="0">
                    <a:pos x="19" y="5"/>
                  </a:cxn>
                  <a:cxn ang="0">
                    <a:pos x="42" y="14"/>
                  </a:cxn>
                </a:cxnLst>
                <a:rect l="txL" t="txT" r="txR" b="txB"/>
                <a:pathLst>
                  <a:path w="1728" h="672">
                    <a:moveTo>
                      <a:pt x="0" y="0"/>
                    </a:moveTo>
                    <a:lnTo>
                      <a:pt x="336" y="48"/>
                    </a:lnTo>
                    <a:lnTo>
                      <a:pt x="768" y="240"/>
                    </a:lnTo>
                    <a:lnTo>
                      <a:pt x="1728" y="672"/>
                    </a:ln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stealth" w="med" len="lg"/>
              </a:ln>
            </p:spPr>
            <p:txBody>
              <a:bodyPr wrap="none" anchor="ctr"/>
              <a:p>
                <a:pPr lvl="0" eaLnBrk="1" hangingPunct="1"/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grpSp>
            <p:nvGrpSpPr>
              <p:cNvPr id="88102" name="Group 35"/>
              <p:cNvGrpSpPr/>
              <p:nvPr/>
            </p:nvGrpSpPr>
            <p:grpSpPr>
              <a:xfrm rot="-5400000">
                <a:off x="2986" y="2344"/>
                <a:ext cx="1199" cy="616"/>
                <a:chOff x="1584" y="913"/>
                <a:chExt cx="2593" cy="1296"/>
              </a:xfrm>
            </p:grpSpPr>
            <p:sp>
              <p:nvSpPr>
                <p:cNvPr id="88115" name="Arc 36"/>
                <p:cNvSpPr/>
                <p:nvPr/>
              </p:nvSpPr>
              <p:spPr>
                <a:xfrm>
                  <a:off x="1585" y="913"/>
                  <a:ext cx="2592" cy="1296"/>
                </a:xfrm>
                <a:custGeom>
                  <a:avLst/>
                  <a:gdLst>
                    <a:gd name="txL" fmla="*/ 0 w 43200"/>
                    <a:gd name="txT" fmla="*/ 0 h 21600"/>
                    <a:gd name="txR" fmla="*/ 43200 w 43200"/>
                    <a:gd name="txB" fmla="*/ 21600 h 21600"/>
                  </a:gdLst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txL" t="txT" r="txR" b="txB"/>
                  <a:pathLst>
                    <a:path w="43200" h="21600" fill="none">
                      <a:moveTo>
                        <a:pt x="0" y="21600"/>
                      </a:move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3529" y="0"/>
                        <a:pt x="43200" y="9670"/>
                        <a:pt x="43200" y="21600"/>
                      </a:cubicBezTo>
                    </a:path>
                    <a:path w="43200" h="21600" stroke="0">
                      <a:moveTo>
                        <a:pt x="0" y="21600"/>
                      </a:move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3529" y="0"/>
                        <a:pt x="43200" y="9670"/>
                        <a:pt x="43200" y="21600"/>
                      </a:cubicBezTo>
                      <a:lnTo>
                        <a:pt x="21600" y="21600"/>
                      </a:ln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lg"/>
                </a:ln>
              </p:spPr>
              <p:txBody>
                <a:bodyPr wrap="none" anchor="ctr"/>
                <a:p>
                  <a:pPr lvl="0" eaLnBrk="1" hangingPunct="1"/>
                  <a:endPara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88116" name="Line 37"/>
                <p:cNvSpPr/>
                <p:nvPr/>
              </p:nvSpPr>
              <p:spPr>
                <a:xfrm flipH="1">
                  <a:off x="1584" y="2208"/>
                  <a:ext cx="2592" cy="0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lg"/>
                </a:ln>
              </p:spPr>
            </p:sp>
          </p:grpSp>
          <p:grpSp>
            <p:nvGrpSpPr>
              <p:cNvPr id="88103" name="Group 38"/>
              <p:cNvGrpSpPr/>
              <p:nvPr/>
            </p:nvGrpSpPr>
            <p:grpSpPr>
              <a:xfrm rot="-5400000" flipV="1">
                <a:off x="3785" y="2344"/>
                <a:ext cx="1199" cy="616"/>
                <a:chOff x="1584" y="913"/>
                <a:chExt cx="2593" cy="1296"/>
              </a:xfrm>
            </p:grpSpPr>
            <p:sp>
              <p:nvSpPr>
                <p:cNvPr id="88113" name="Arc 39"/>
                <p:cNvSpPr/>
                <p:nvPr/>
              </p:nvSpPr>
              <p:spPr>
                <a:xfrm>
                  <a:off x="1585" y="913"/>
                  <a:ext cx="2592" cy="1296"/>
                </a:xfrm>
                <a:custGeom>
                  <a:avLst/>
                  <a:gdLst>
                    <a:gd name="txL" fmla="*/ 0 w 43200"/>
                    <a:gd name="txT" fmla="*/ 0 h 21600"/>
                    <a:gd name="txR" fmla="*/ 43200 w 43200"/>
                    <a:gd name="txB" fmla="*/ 21600 h 21600"/>
                  </a:gdLst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txL" t="txT" r="txR" b="txB"/>
                  <a:pathLst>
                    <a:path w="43200" h="21600" fill="none">
                      <a:moveTo>
                        <a:pt x="0" y="21600"/>
                      </a:move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3529" y="0"/>
                        <a:pt x="43200" y="9670"/>
                        <a:pt x="43200" y="21600"/>
                      </a:cubicBezTo>
                    </a:path>
                    <a:path w="43200" h="21600" stroke="0">
                      <a:moveTo>
                        <a:pt x="0" y="21600"/>
                      </a:move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3529" y="0"/>
                        <a:pt x="43200" y="9670"/>
                        <a:pt x="43200" y="21600"/>
                      </a:cubicBezTo>
                      <a:lnTo>
                        <a:pt x="21600" y="21600"/>
                      </a:ln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lg"/>
                </a:ln>
              </p:spPr>
              <p:txBody>
                <a:bodyPr wrap="none" anchor="ctr"/>
                <a:p>
                  <a:pPr lvl="0" eaLnBrk="1" hangingPunct="1"/>
                  <a:endPara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88114" name="Line 40"/>
                <p:cNvSpPr/>
                <p:nvPr/>
              </p:nvSpPr>
              <p:spPr>
                <a:xfrm flipH="1">
                  <a:off x="1584" y="2208"/>
                  <a:ext cx="2592" cy="0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lg"/>
                </a:ln>
              </p:spPr>
            </p:sp>
          </p:grpSp>
          <p:sp>
            <p:nvSpPr>
              <p:cNvPr id="88104" name="Freeform 41"/>
              <p:cNvSpPr/>
              <p:nvPr/>
            </p:nvSpPr>
            <p:spPr>
              <a:xfrm>
                <a:off x="4077" y="3163"/>
                <a:ext cx="411" cy="200"/>
              </a:xfrm>
              <a:custGeom>
                <a:avLst/>
                <a:gdLst>
                  <a:gd name="txL" fmla="*/ 0 w 864"/>
                  <a:gd name="txT" fmla="*/ 0 h 432"/>
                  <a:gd name="txR" fmla="*/ 864 w 864"/>
                  <a:gd name="txB" fmla="*/ 432 h 432"/>
                </a:gdLst>
                <a:ahLst/>
                <a:cxnLst>
                  <a:cxn ang="0">
                    <a:pos x="0" y="4"/>
                  </a:cxn>
                  <a:cxn ang="0">
                    <a:pos x="6" y="5"/>
                  </a:cxn>
                  <a:cxn ang="0">
                    <a:pos x="13" y="7"/>
                  </a:cxn>
                  <a:cxn ang="0">
                    <a:pos x="18" y="9"/>
                  </a:cxn>
                  <a:cxn ang="0">
                    <a:pos x="21" y="2"/>
                  </a:cxn>
                  <a:cxn ang="0">
                    <a:pos x="16" y="0"/>
                  </a:cxn>
                </a:cxnLst>
                <a:rect l="txL" t="txT" r="txR" b="txB"/>
                <a:pathLst>
                  <a:path w="864" h="432">
                    <a:moveTo>
                      <a:pt x="0" y="192"/>
                    </a:moveTo>
                    <a:lnTo>
                      <a:pt x="240" y="240"/>
                    </a:lnTo>
                    <a:lnTo>
                      <a:pt x="528" y="336"/>
                    </a:lnTo>
                    <a:lnTo>
                      <a:pt x="720" y="432"/>
                    </a:lnTo>
                    <a:lnTo>
                      <a:pt x="864" y="96"/>
                    </a:lnTo>
                    <a:lnTo>
                      <a:pt x="672" y="0"/>
                    </a:ln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lg"/>
              </a:ln>
            </p:spPr>
            <p:txBody>
              <a:bodyPr wrap="none" anchor="ctr"/>
              <a:p>
                <a:pPr lvl="0" eaLnBrk="1" hangingPunct="1"/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grpSp>
            <p:nvGrpSpPr>
              <p:cNvPr id="88105" name="Group 42"/>
              <p:cNvGrpSpPr/>
              <p:nvPr/>
            </p:nvGrpSpPr>
            <p:grpSpPr>
              <a:xfrm>
                <a:off x="4328" y="3274"/>
                <a:ext cx="91" cy="111"/>
                <a:chOff x="3264" y="3552"/>
                <a:chExt cx="192" cy="240"/>
              </a:xfrm>
            </p:grpSpPr>
            <p:sp>
              <p:nvSpPr>
                <p:cNvPr id="88111" name="Line 43"/>
                <p:cNvSpPr/>
                <p:nvPr/>
              </p:nvSpPr>
              <p:spPr>
                <a:xfrm>
                  <a:off x="3264" y="3552"/>
                  <a:ext cx="192" cy="96"/>
                </a:xfrm>
                <a:prstGeom prst="line">
                  <a:avLst/>
                </a:prstGeom>
                <a:ln w="28575" cap="flat" cmpd="sng">
                  <a:solidFill>
                    <a:srgbClr val="FF3300"/>
                  </a:solidFill>
                  <a:prstDash val="solid"/>
                  <a:headEnd type="none" w="med" len="med"/>
                  <a:tailEnd type="none" w="med" len="lg"/>
                </a:ln>
              </p:spPr>
            </p:sp>
            <p:sp>
              <p:nvSpPr>
                <p:cNvPr id="88112" name="Line 44"/>
                <p:cNvSpPr/>
                <p:nvPr/>
              </p:nvSpPr>
              <p:spPr>
                <a:xfrm flipH="1">
                  <a:off x="3264" y="3600"/>
                  <a:ext cx="96" cy="192"/>
                </a:xfrm>
                <a:prstGeom prst="line">
                  <a:avLst/>
                </a:prstGeom>
                <a:ln w="28575" cap="flat" cmpd="sng">
                  <a:solidFill>
                    <a:srgbClr val="FF3300"/>
                  </a:solidFill>
                  <a:prstDash val="solid"/>
                  <a:headEnd type="none" w="med" len="med"/>
                  <a:tailEnd type="none" w="med" len="lg"/>
                </a:ln>
              </p:spPr>
            </p:sp>
          </p:grpSp>
          <p:sp>
            <p:nvSpPr>
              <p:cNvPr id="88106" name="Freeform 45"/>
              <p:cNvSpPr/>
              <p:nvPr/>
            </p:nvSpPr>
            <p:spPr>
              <a:xfrm>
                <a:off x="4100" y="2009"/>
                <a:ext cx="502" cy="44"/>
              </a:xfrm>
              <a:custGeom>
                <a:avLst/>
                <a:gdLst>
                  <a:gd name="txL" fmla="*/ 0 w 1056"/>
                  <a:gd name="txT" fmla="*/ 0 h 96"/>
                  <a:gd name="txR" fmla="*/ 1056 w 1056"/>
                  <a:gd name="txB" fmla="*/ 96 h 96"/>
                </a:gdLst>
                <a:ahLst/>
                <a:cxnLst>
                  <a:cxn ang="0">
                    <a:pos x="0" y="2"/>
                  </a:cxn>
                  <a:cxn ang="0">
                    <a:pos x="0" y="0"/>
                  </a:cxn>
                  <a:cxn ang="0">
                    <a:pos x="26" y="0"/>
                  </a:cxn>
                  <a:cxn ang="0">
                    <a:pos x="26" y="2"/>
                  </a:cxn>
                </a:cxnLst>
                <a:rect l="txL" t="txT" r="txR" b="txB"/>
                <a:pathLst>
                  <a:path w="1056" h="96">
                    <a:moveTo>
                      <a:pt x="0" y="96"/>
                    </a:moveTo>
                    <a:lnTo>
                      <a:pt x="0" y="0"/>
                    </a:lnTo>
                    <a:lnTo>
                      <a:pt x="1056" y="0"/>
                    </a:lnTo>
                    <a:lnTo>
                      <a:pt x="1056" y="96"/>
                    </a:ln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lg"/>
              </a:ln>
            </p:spPr>
            <p:txBody>
              <a:bodyPr wrap="none" anchor="ctr"/>
              <a:p>
                <a:pPr lvl="0" eaLnBrk="1" hangingPunct="1"/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8107" name="Freeform 46"/>
              <p:cNvSpPr/>
              <p:nvPr/>
            </p:nvSpPr>
            <p:spPr>
              <a:xfrm>
                <a:off x="3871" y="1920"/>
                <a:ext cx="1051" cy="133"/>
              </a:xfrm>
              <a:custGeom>
                <a:avLst/>
                <a:gdLst>
                  <a:gd name="txL" fmla="*/ 0 w 2208"/>
                  <a:gd name="txT" fmla="*/ 0 h 288"/>
                  <a:gd name="txR" fmla="*/ 2208 w 2208"/>
                  <a:gd name="txB" fmla="*/ 288 h 288"/>
                </a:gdLst>
                <a:ahLst/>
                <a:cxnLst>
                  <a:cxn ang="0">
                    <a:pos x="0" y="6"/>
                  </a:cxn>
                  <a:cxn ang="0">
                    <a:pos x="0" y="0"/>
                  </a:cxn>
                  <a:cxn ang="0">
                    <a:pos x="54" y="0"/>
                  </a:cxn>
                  <a:cxn ang="0">
                    <a:pos x="54" y="6"/>
                  </a:cxn>
                </a:cxnLst>
                <a:rect l="txL" t="txT" r="txR" b="txB"/>
                <a:pathLst>
                  <a:path w="2208" h="288">
                    <a:moveTo>
                      <a:pt x="0" y="288"/>
                    </a:moveTo>
                    <a:lnTo>
                      <a:pt x="0" y="0"/>
                    </a:lnTo>
                    <a:lnTo>
                      <a:pt x="2208" y="0"/>
                    </a:lnTo>
                    <a:lnTo>
                      <a:pt x="2208" y="288"/>
                    </a:ln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lg"/>
              </a:ln>
            </p:spPr>
            <p:txBody>
              <a:bodyPr wrap="none" anchor="ctr"/>
              <a:p>
                <a:pPr lvl="0" eaLnBrk="1" hangingPunct="1"/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8108" name="Oval 47"/>
              <p:cNvSpPr/>
              <p:nvPr/>
            </p:nvSpPr>
            <p:spPr>
              <a:xfrm>
                <a:off x="4592" y="2053"/>
                <a:ext cx="23" cy="22"/>
              </a:xfrm>
              <a:prstGeom prst="ellipse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lg"/>
              </a:ln>
            </p:spPr>
            <p:txBody>
              <a:bodyPr wrap="none" anchor="ctr"/>
              <a:p>
                <a:pPr lvl="0" eaLnBrk="1" hangingPunct="1"/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8109" name="Oval 48"/>
              <p:cNvSpPr/>
              <p:nvPr/>
            </p:nvSpPr>
            <p:spPr>
              <a:xfrm>
                <a:off x="4912" y="2053"/>
                <a:ext cx="22" cy="22"/>
              </a:xfrm>
              <a:prstGeom prst="ellipse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lg"/>
              </a:ln>
            </p:spPr>
            <p:txBody>
              <a:bodyPr wrap="none" anchor="ctr"/>
              <a:p>
                <a:pPr lvl="0" eaLnBrk="1" hangingPunct="1"/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8110" name="Text Box 49"/>
              <p:cNvSpPr txBox="1"/>
              <p:nvPr/>
            </p:nvSpPr>
            <p:spPr>
              <a:xfrm>
                <a:off x="4693" y="1987"/>
                <a:ext cx="183" cy="404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>
                <a:spAutoFit/>
              </a:bodyPr>
              <a:p>
                <a:pPr lvl="0" eaLnBrk="1" hangingPunct="1">
                  <a:spcBef>
                    <a:spcPct val="50000"/>
                  </a:spcBef>
                </a:pPr>
                <a:r>
                  <a:rPr lang="en-US" altLang="zh-CN" sz="3600" dirty="0">
                    <a:latin typeface="Century Schoolbook" pitchFamily="18" charset="0"/>
                    <a:ea typeface="宋体" panose="02010600030101010101" pitchFamily="2" charset="-122"/>
                  </a:rPr>
                  <a:t>~</a:t>
                </a:r>
                <a:endParaRPr lang="en-US" altLang="zh-CN" sz="3600" dirty="0">
                  <a:latin typeface="Century Schoolbook" pitchFamily="18" charset="0"/>
                  <a:ea typeface="宋体" panose="02010600030101010101" pitchFamily="2" charset="-122"/>
                </a:endParaRPr>
              </a:p>
            </p:txBody>
          </p:sp>
          <p:graphicFrame>
            <p:nvGraphicFramePr>
              <p:cNvPr id="88066" name="Object 50"/>
              <p:cNvGraphicFramePr/>
              <p:nvPr/>
            </p:nvGraphicFramePr>
            <p:xfrm>
              <a:off x="3514" y="2240"/>
              <a:ext cx="117" cy="11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975" name="" r:id="rId1" imgW="127000" imgH="127000" progId="Equation.3">
                      <p:embed/>
                    </p:oleObj>
                  </mc:Choice>
                  <mc:Fallback>
                    <p:oleObj name="" r:id="rId1" imgW="127000" imgH="127000" progId="Equation.3">
                      <p:embed/>
                      <p:pic>
                        <p:nvPicPr>
                          <p:cNvPr id="0" name="图片 3974"/>
                          <p:cNvPicPr/>
                          <p:nvPr/>
                        </p:nvPicPr>
                        <p:blipFill>
                          <a:blip r:embed="rId2"/>
                          <a:stretch>
                            <a:fillRect/>
                          </a:stretch>
                        </p:blipFill>
                        <p:spPr>
                          <a:xfrm>
                            <a:off x="3514" y="2240"/>
                            <a:ext cx="117" cy="114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8067" name="Object 51"/>
              <p:cNvGraphicFramePr/>
              <p:nvPr/>
            </p:nvGraphicFramePr>
            <p:xfrm>
              <a:off x="4279" y="2218"/>
              <a:ext cx="140" cy="1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976" name="" r:id="rId3" imgW="127000" imgH="127000" progId="Equation.3">
                      <p:embed/>
                    </p:oleObj>
                  </mc:Choice>
                  <mc:Fallback>
                    <p:oleObj name="" r:id="rId3" imgW="127000" imgH="127000" progId="Equation.3">
                      <p:embed/>
                      <p:pic>
                        <p:nvPicPr>
                          <p:cNvPr id="0" name="图片 3975"/>
                          <p:cNvPicPr/>
                          <p:nvPr/>
                        </p:nvPicPr>
                        <p:blipFill>
                          <a:blip r:embed="rId2"/>
                          <a:stretch>
                            <a:fillRect/>
                          </a:stretch>
                        </p:blipFill>
                        <p:spPr>
                          <a:xfrm>
                            <a:off x="4279" y="2218"/>
                            <a:ext cx="140" cy="136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8068" name="Object 52"/>
              <p:cNvGraphicFramePr/>
              <p:nvPr/>
            </p:nvGraphicFramePr>
            <p:xfrm>
              <a:off x="4273" y="2923"/>
              <a:ext cx="129" cy="1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977" name="" r:id="rId4" imgW="127000" imgH="127000" progId="Equation.3">
                      <p:embed/>
                    </p:oleObj>
                  </mc:Choice>
                  <mc:Fallback>
                    <p:oleObj name="" r:id="rId4" imgW="127000" imgH="127000" progId="Equation.3">
                      <p:embed/>
                      <p:pic>
                        <p:nvPicPr>
                          <p:cNvPr id="0" name="图片 3976"/>
                          <p:cNvPicPr/>
                          <p:nvPr/>
                        </p:nvPicPr>
                        <p:blipFill>
                          <a:blip r:embed="rId2"/>
                          <a:stretch>
                            <a:fillRect/>
                          </a:stretch>
                        </p:blipFill>
                        <p:spPr>
                          <a:xfrm>
                            <a:off x="4273" y="2923"/>
                            <a:ext cx="129" cy="125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8069" name="Object 53"/>
              <p:cNvGraphicFramePr/>
              <p:nvPr/>
            </p:nvGraphicFramePr>
            <p:xfrm>
              <a:off x="3565" y="2906"/>
              <a:ext cx="112" cy="10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978" name="" r:id="rId5" imgW="127000" imgH="127000" progId="Equation.3">
                      <p:embed/>
                    </p:oleObj>
                  </mc:Choice>
                  <mc:Fallback>
                    <p:oleObj name="" r:id="rId5" imgW="127000" imgH="127000" progId="Equation.3">
                      <p:embed/>
                      <p:pic>
                        <p:nvPicPr>
                          <p:cNvPr id="0" name="图片 3977"/>
                          <p:cNvPicPr/>
                          <p:nvPr/>
                        </p:nvPicPr>
                        <p:blipFill>
                          <a:blip r:embed="rId2"/>
                          <a:stretch>
                            <a:fillRect/>
                          </a:stretch>
                        </p:blipFill>
                        <p:spPr>
                          <a:xfrm>
                            <a:off x="3565" y="2906"/>
                            <a:ext cx="112" cy="109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8070" name="Object 54"/>
              <p:cNvGraphicFramePr/>
              <p:nvPr/>
            </p:nvGraphicFramePr>
            <p:xfrm>
              <a:off x="3413" y="2301"/>
              <a:ext cx="128" cy="15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979" name="" r:id="rId6" imgW="165100" imgH="203200" progId="Equation.3">
                      <p:embed/>
                    </p:oleObj>
                  </mc:Choice>
                  <mc:Fallback>
                    <p:oleObj name="" r:id="rId6" imgW="165100" imgH="203200" progId="Equation.3">
                      <p:embed/>
                      <p:pic>
                        <p:nvPicPr>
                          <p:cNvPr id="0" name="图片 3978"/>
                          <p:cNvPicPr/>
                          <p:nvPr/>
                        </p:nvPicPr>
                        <p:blipFill>
                          <a:blip r:embed="rId7">
                            <a:clrChange>
                              <a:clrFrom>
                                <a:srgbClr val="000000"/>
                              </a:clrFrom>
                              <a:clrTo>
                                <a:srgbClr val="FF3300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3413" y="2301"/>
                            <a:ext cx="128" cy="153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pic>
          <p:nvPicPr>
            <p:cNvPr id="88075" name="回旋加速器.avi">
              <a:hlinkClick r:id="" action="ppaction://ole?verb="/>
              <a:hlinkHover r:id="" action="ppaction://ole?verb="/>
            </p:cNvPr>
            <p:cNvPicPr>
              <a:picLocks noRot="1" noChangeAspect="1"/>
            </p:cNvPicPr>
            <p:nvPr>
              <a:videoFile r:link="rId8"/>
              <p:extLst>
                <p:ext uri="{DAA4B4D4-6D71-4841-9C94-3DE7FCFB9230}">
                  <p14:media xmlns:p14="http://schemas.microsoft.com/office/powerpoint/2010/main" r:link="rId9"/>
                </p:ext>
              </p:extLst>
            </p:nvPr>
          </p:nvPicPr>
          <p:blipFill>
            <a:blip r:embed="rId10">
              <a:lum bright="23999" contrast="6000"/>
            </a:blip>
            <a:srcRect l="20454" t="14906" r="10001"/>
            <a:stretch>
              <a:fillRect/>
            </a:stretch>
          </p:blipFill>
          <p:spPr>
            <a:xfrm>
              <a:off x="975" y="1794"/>
              <a:ext cx="1866" cy="1671"/>
            </a:xfrm>
            <a:prstGeom prst="rect">
              <a:avLst/>
            </a:prstGeom>
            <a:noFill/>
            <a:ln w="28575" cap="flat" cmpd="sng">
              <a:solidFill>
                <a:srgbClr val="FF9900"/>
              </a:solidFill>
              <a:prstDash val="solid"/>
              <a:miter/>
              <a:headEnd type="none" w="med" len="med"/>
              <a:tailEnd type="none" w="med" len="med"/>
            </a:ln>
          </p:spPr>
        </p:pic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6" name="Text Box 53"/>
          <p:cNvSpPr txBox="1"/>
          <p:nvPr/>
        </p:nvSpPr>
        <p:spPr>
          <a:xfrm>
            <a:off x="684213" y="692150"/>
            <a:ext cx="3228975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/>
            <a:r>
              <a:rPr lang="zh-CN" altLang="en-US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</a:t>
            </a:r>
            <a:r>
              <a:rPr lang="zh-CN" altLang="en-US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对于一个封闭面</a:t>
            </a:r>
            <a:r>
              <a:rPr lang="en-US" altLang="zh-CN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S:</a:t>
            </a:r>
            <a:endParaRPr lang="en-US" altLang="zh-CN" sz="2400" dirty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459830" name="Object 54"/>
          <p:cNvGraphicFramePr/>
          <p:nvPr/>
        </p:nvGraphicFramePr>
        <p:xfrm>
          <a:off x="3563938" y="1196975"/>
          <a:ext cx="1776412" cy="627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0" name="" r:id="rId1" imgW="824865" imgH="292100" progId="Equation.DSMT4">
                  <p:embed/>
                </p:oleObj>
              </mc:Choice>
              <mc:Fallback>
                <p:oleObj name="" r:id="rId1" imgW="824865" imgH="292100" progId="Equation.DSMT4">
                  <p:embed/>
                  <p:pic>
                    <p:nvPicPr>
                      <p:cNvPr id="0" name="图片 312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563938" y="1196975"/>
                        <a:ext cx="1776412" cy="6270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9831" name="Text Box 55"/>
          <p:cNvSpPr txBox="1"/>
          <p:nvPr/>
        </p:nvSpPr>
        <p:spPr>
          <a:xfrm>
            <a:off x="3779838" y="2060575"/>
            <a:ext cx="446405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/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━━净流出封闭面的电流强度</a:t>
            </a:r>
            <a:endParaRPr lang="zh-CN" altLang="en-US" sz="2400" dirty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59832" name="Text Box 56"/>
          <p:cNvSpPr txBox="1"/>
          <p:nvPr/>
        </p:nvSpPr>
        <p:spPr>
          <a:xfrm>
            <a:off x="468313" y="2781300"/>
            <a:ext cx="8245475" cy="8223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/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zh-CN" altLang="en-US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根据电荷守恒定律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，单位时间净流出封闭面的电量等于单位时间内封闭面内减少的电量，有</a:t>
            </a:r>
            <a:endParaRPr lang="zh-CN" altLang="en-US" sz="2400" dirty="0"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459833" name="Object 57"/>
          <p:cNvGraphicFramePr/>
          <p:nvPr/>
        </p:nvGraphicFramePr>
        <p:xfrm>
          <a:off x="3089275" y="3716338"/>
          <a:ext cx="2595563" cy="935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1" name="" r:id="rId3" imgW="1129030" imgH="405765" progId="Equation.DSMT4">
                  <p:embed/>
                </p:oleObj>
              </mc:Choice>
              <mc:Fallback>
                <p:oleObj name="" r:id="rId3" imgW="1129030" imgH="405765" progId="Equation.DSMT4">
                  <p:embed/>
                  <p:pic>
                    <p:nvPicPr>
                      <p:cNvPr id="0" name="图片 313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89275" y="3716338"/>
                        <a:ext cx="2595563" cy="9350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9834" name="Text Box 58"/>
          <p:cNvSpPr txBox="1"/>
          <p:nvPr/>
        </p:nvSpPr>
        <p:spPr>
          <a:xfrm>
            <a:off x="4284663" y="4797425"/>
            <a:ext cx="3744912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/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</a:rPr>
              <a:t>……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电流的“连续性方程”</a:t>
            </a:r>
            <a:endParaRPr lang="zh-CN" altLang="en-US" sz="2400" dirty="0">
              <a:solidFill>
                <a:srgbClr val="FF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9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59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59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59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834">
                                            <p:txEl>
                                              <p:charRg st="0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59834">
                                            <p:txEl>
                                              <p:charRg st="0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9831" grpId="0"/>
      <p:bldP spid="459832" grpId="0"/>
      <p:bldP spid="459834" grpId="0" build="p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9098" name="Text Box 2"/>
          <p:cNvSpPr txBox="1"/>
          <p:nvPr/>
        </p:nvSpPr>
        <p:spPr>
          <a:xfrm>
            <a:off x="1042988" y="477838"/>
            <a:ext cx="208915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/>
            <a:r>
              <a:rPr lang="en-US" altLang="zh-CN" sz="2400" dirty="0">
                <a:solidFill>
                  <a:srgbClr val="3333CC"/>
                </a:solidFill>
                <a:latin typeface="Times New Roman" panose="02020603050405020304" pitchFamily="18" charset="0"/>
                <a:ea typeface="楷体_GB2312" pitchFamily="49" charset="-122"/>
              </a:rPr>
              <a:t>c</a:t>
            </a:r>
            <a:r>
              <a:rPr lang="zh-CN" altLang="en-US" sz="2400" dirty="0">
                <a:solidFill>
                  <a:srgbClr val="3333CC"/>
                </a:solidFill>
                <a:latin typeface="Times New Roman" panose="02020603050405020304" pitchFamily="18" charset="0"/>
                <a:ea typeface="楷体_GB2312" pitchFamily="49" charset="-122"/>
              </a:rPr>
              <a:t>）磁聚焦</a:t>
            </a:r>
            <a:endParaRPr lang="zh-CN" altLang="en-US" sz="2400" dirty="0">
              <a:solidFill>
                <a:srgbClr val="3333CC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pSp>
        <p:nvGrpSpPr>
          <p:cNvPr id="2" name="Group 3"/>
          <p:cNvGrpSpPr/>
          <p:nvPr/>
        </p:nvGrpSpPr>
        <p:grpSpPr>
          <a:xfrm>
            <a:off x="1062038" y="4462463"/>
            <a:ext cx="7410450" cy="1770062"/>
            <a:chOff x="846" y="2811"/>
            <a:chExt cx="4668" cy="1115"/>
          </a:xfrm>
        </p:grpSpPr>
        <p:sp>
          <p:nvSpPr>
            <p:cNvPr id="89117" name="Text Box 4"/>
            <p:cNvSpPr txBox="1"/>
            <p:nvPr/>
          </p:nvSpPr>
          <p:spPr>
            <a:xfrm>
              <a:off x="846" y="2811"/>
              <a:ext cx="4668" cy="288"/>
            </a:xfrm>
            <a:prstGeom prst="rect">
              <a:avLst/>
            </a:prstGeom>
            <a:noFill/>
            <a:ln w="38100">
              <a:noFill/>
            </a:ln>
          </p:spPr>
          <p:txBody>
            <a:bodyPr>
              <a:spAutoFit/>
            </a:bodyPr>
            <a:p>
              <a:pPr lvl="0" eaLnBrk="1" hangingPunct="1">
                <a:spcBef>
                  <a:spcPct val="50000"/>
                </a:spcBef>
              </a:pPr>
              <a:r>
                <a:rPr lang="zh-CN" altLang="en-US" sz="2400" dirty="0">
                  <a:solidFill>
                    <a:srgbClr val="3333CC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具有轴对称性的磁场对电子束说来起着透镜的作用</a:t>
              </a:r>
              <a:r>
                <a:rPr lang="zh-CN" altLang="en-US" sz="2400" dirty="0">
                  <a:latin typeface="Times New Roman" panose="02020603050405020304" pitchFamily="18" charset="0"/>
                  <a:ea typeface="楷体_GB2312" pitchFamily="49" charset="-122"/>
                </a:rPr>
                <a:t>                                                  </a:t>
              </a:r>
              <a:endParaRPr lang="zh-CN" altLang="en-US" sz="2400" dirty="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pSp>
          <p:nvGrpSpPr>
            <p:cNvPr id="89118" name="Group 5"/>
            <p:cNvGrpSpPr/>
            <p:nvPr/>
          </p:nvGrpSpPr>
          <p:grpSpPr>
            <a:xfrm>
              <a:off x="900" y="3178"/>
              <a:ext cx="3384" cy="748"/>
              <a:chOff x="810" y="3268"/>
              <a:chExt cx="3384" cy="748"/>
            </a:xfrm>
          </p:grpSpPr>
          <p:sp>
            <p:nvSpPr>
              <p:cNvPr id="89119" name="Text Box 6"/>
              <p:cNvSpPr txBox="1"/>
              <p:nvPr/>
            </p:nvSpPr>
            <p:spPr>
              <a:xfrm>
                <a:off x="810" y="3268"/>
                <a:ext cx="3384" cy="74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lvl="0" eaLnBrk="1" hangingPunct="1"/>
                <a:r>
                  <a:rPr lang="zh-CN" altLang="en-US" sz="2400" dirty="0">
                    <a:latin typeface="Times New Roman" panose="02020603050405020304" pitchFamily="18" charset="0"/>
                    <a:ea typeface="楷体_GB2312" pitchFamily="49" charset="-122"/>
                  </a:rPr>
                  <a:t>磁透镜        电子显微镜          </a:t>
                </a:r>
                <a:endParaRPr lang="zh-CN" altLang="en-US" sz="2400" dirty="0">
                  <a:latin typeface="Times New Roman" panose="02020603050405020304" pitchFamily="18" charset="0"/>
                  <a:ea typeface="楷体_GB2312" pitchFamily="49" charset="-122"/>
                </a:endParaRPr>
              </a:p>
              <a:p>
                <a:pPr lvl="0" eaLnBrk="1" hangingPunct="1"/>
                <a:endParaRPr lang="zh-CN" altLang="en-US" sz="2400" dirty="0">
                  <a:latin typeface="Times New Roman" panose="02020603050405020304" pitchFamily="18" charset="0"/>
                  <a:ea typeface="楷体_GB2312" pitchFamily="49" charset="-122"/>
                </a:endParaRPr>
              </a:p>
              <a:p>
                <a:pPr lvl="0" eaLnBrk="1" hangingPunct="1"/>
                <a:r>
                  <a:rPr lang="zh-CN" altLang="en-US" sz="2400" dirty="0">
                    <a:latin typeface="Times New Roman" panose="02020603050405020304" pitchFamily="18" charset="0"/>
                    <a:ea typeface="楷体_GB2312" pitchFamily="49" charset="-122"/>
                  </a:rPr>
                  <a:t>开创物质微观结构研究的新纪元。</a:t>
                </a:r>
                <a:endParaRPr lang="zh-CN" altLang="en-US" sz="2400" dirty="0"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89120" name="Line 7"/>
              <p:cNvSpPr/>
              <p:nvPr/>
            </p:nvSpPr>
            <p:spPr>
              <a:xfrm>
                <a:off x="1503" y="3420"/>
                <a:ext cx="240" cy="0"/>
              </a:xfrm>
              <a:prstGeom prst="line">
                <a:avLst/>
              </a:prstGeom>
              <a:ln w="19050" cap="flat" cmpd="sng">
                <a:solidFill>
                  <a:srgbClr val="FF3300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89121" name="Line 8"/>
              <p:cNvSpPr/>
              <p:nvPr/>
            </p:nvSpPr>
            <p:spPr>
              <a:xfrm rot="5400000" flipV="1">
                <a:off x="2214" y="3633"/>
                <a:ext cx="255" cy="3"/>
              </a:xfrm>
              <a:prstGeom prst="line">
                <a:avLst/>
              </a:prstGeom>
              <a:ln w="19050" cap="flat" cmpd="sng">
                <a:solidFill>
                  <a:srgbClr val="FF3300"/>
                </a:solidFill>
                <a:prstDash val="solid"/>
                <a:headEnd type="none" w="med" len="med"/>
                <a:tailEnd type="triangle" w="med" len="med"/>
              </a:ln>
            </p:spPr>
          </p:sp>
        </p:grpSp>
      </p:grpSp>
      <p:grpSp>
        <p:nvGrpSpPr>
          <p:cNvPr id="4" name="Group 9"/>
          <p:cNvGrpSpPr/>
          <p:nvPr/>
        </p:nvGrpSpPr>
        <p:grpSpPr>
          <a:xfrm>
            <a:off x="1139825" y="1012825"/>
            <a:ext cx="7053263" cy="3311525"/>
            <a:chOff x="895" y="644"/>
            <a:chExt cx="4443" cy="2086"/>
          </a:xfrm>
        </p:grpSpPr>
        <p:grpSp>
          <p:nvGrpSpPr>
            <p:cNvPr id="89101" name="Group 10"/>
            <p:cNvGrpSpPr/>
            <p:nvPr/>
          </p:nvGrpSpPr>
          <p:grpSpPr>
            <a:xfrm>
              <a:off x="966" y="1023"/>
              <a:ext cx="2124" cy="1002"/>
              <a:chOff x="912" y="798"/>
              <a:chExt cx="2124" cy="1002"/>
            </a:xfrm>
          </p:grpSpPr>
          <p:sp>
            <p:nvSpPr>
              <p:cNvPr id="89104" name="Rectangle 11"/>
              <p:cNvSpPr/>
              <p:nvPr/>
            </p:nvSpPr>
            <p:spPr>
              <a:xfrm>
                <a:off x="912" y="798"/>
                <a:ext cx="2124" cy="1002"/>
              </a:xfrm>
              <a:prstGeom prst="rect">
                <a:avLst/>
              </a:prstGeom>
              <a:solidFill>
                <a:srgbClr val="FFFFFF"/>
              </a:solidFill>
              <a:ln w="28575" cap="flat" cmpd="sng">
                <a:solidFill>
                  <a:srgbClr val="FF99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lvl="0" eaLnBrk="1" hangingPunct="1"/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9105" name="Line 12"/>
              <p:cNvSpPr/>
              <p:nvPr/>
            </p:nvSpPr>
            <p:spPr>
              <a:xfrm>
                <a:off x="1050" y="1241"/>
                <a:ext cx="1873" cy="0"/>
              </a:xfrm>
              <a:prstGeom prst="line">
                <a:avLst/>
              </a:prstGeom>
              <a:ln w="28575" cap="flat" cmpd="sng">
                <a:solidFill>
                  <a:srgbClr val="3333CC"/>
                </a:solidFill>
                <a:prstDash val="solid"/>
                <a:headEnd type="none" w="med" len="med"/>
                <a:tailEnd type="triangle" w="med" len="med"/>
              </a:ln>
            </p:spPr>
          </p:sp>
          <p:grpSp>
            <p:nvGrpSpPr>
              <p:cNvPr id="89106" name="Group 13"/>
              <p:cNvGrpSpPr/>
              <p:nvPr/>
            </p:nvGrpSpPr>
            <p:grpSpPr>
              <a:xfrm>
                <a:off x="1050" y="1035"/>
                <a:ext cx="1873" cy="441"/>
                <a:chOff x="1248" y="240"/>
                <a:chExt cx="3408" cy="1160"/>
              </a:xfrm>
            </p:grpSpPr>
            <p:sp>
              <p:nvSpPr>
                <p:cNvPr id="89114" name="Freeform 14"/>
                <p:cNvSpPr/>
                <p:nvPr/>
              </p:nvSpPr>
              <p:spPr>
                <a:xfrm>
                  <a:off x="1248" y="240"/>
                  <a:ext cx="3408" cy="816"/>
                </a:xfrm>
                <a:custGeom>
                  <a:avLst/>
                  <a:gdLst>
                    <a:gd name="txL" fmla="*/ 0 w 3408"/>
                    <a:gd name="txT" fmla="*/ 0 h 816"/>
                    <a:gd name="txR" fmla="*/ 3408 w 3408"/>
                    <a:gd name="txB" fmla="*/ 816 h 816"/>
                  </a:gdLst>
                  <a:ahLst/>
                  <a:cxnLst>
                    <a:cxn ang="0">
                      <a:pos x="0" y="576"/>
                    </a:cxn>
                    <a:cxn ang="0">
                      <a:pos x="48" y="528"/>
                    </a:cxn>
                    <a:cxn ang="0">
                      <a:pos x="240" y="288"/>
                    </a:cxn>
                    <a:cxn ang="0">
                      <a:pos x="528" y="96"/>
                    </a:cxn>
                    <a:cxn ang="0">
                      <a:pos x="960" y="0"/>
                    </a:cxn>
                    <a:cxn ang="0">
                      <a:pos x="1440" y="96"/>
                    </a:cxn>
                    <a:cxn ang="0">
                      <a:pos x="1824" y="336"/>
                    </a:cxn>
                    <a:cxn ang="0">
                      <a:pos x="2112" y="576"/>
                    </a:cxn>
                    <a:cxn ang="0">
                      <a:pos x="2496" y="768"/>
                    </a:cxn>
                    <a:cxn ang="0">
                      <a:pos x="2832" y="816"/>
                    </a:cxn>
                    <a:cxn ang="0">
                      <a:pos x="3120" y="768"/>
                    </a:cxn>
                    <a:cxn ang="0">
                      <a:pos x="3408" y="576"/>
                    </a:cxn>
                  </a:cxnLst>
                  <a:rect l="txL" t="txT" r="txR" b="txB"/>
                  <a:pathLst>
                    <a:path w="3408" h="816">
                      <a:moveTo>
                        <a:pt x="0" y="576"/>
                      </a:moveTo>
                      <a:cubicBezTo>
                        <a:pt x="4" y="576"/>
                        <a:pt x="8" y="576"/>
                        <a:pt x="48" y="528"/>
                      </a:cubicBezTo>
                      <a:cubicBezTo>
                        <a:pt x="88" y="480"/>
                        <a:pt x="160" y="360"/>
                        <a:pt x="240" y="288"/>
                      </a:cubicBezTo>
                      <a:cubicBezTo>
                        <a:pt x="320" y="216"/>
                        <a:pt x="408" y="144"/>
                        <a:pt x="528" y="96"/>
                      </a:cubicBezTo>
                      <a:cubicBezTo>
                        <a:pt x="648" y="48"/>
                        <a:pt x="808" y="0"/>
                        <a:pt x="960" y="0"/>
                      </a:cubicBezTo>
                      <a:cubicBezTo>
                        <a:pt x="1112" y="0"/>
                        <a:pt x="1296" y="40"/>
                        <a:pt x="1440" y="96"/>
                      </a:cubicBezTo>
                      <a:cubicBezTo>
                        <a:pt x="1584" y="152"/>
                        <a:pt x="1712" y="256"/>
                        <a:pt x="1824" y="336"/>
                      </a:cubicBezTo>
                      <a:cubicBezTo>
                        <a:pt x="1936" y="416"/>
                        <a:pt x="2000" y="504"/>
                        <a:pt x="2112" y="576"/>
                      </a:cubicBezTo>
                      <a:cubicBezTo>
                        <a:pt x="2224" y="648"/>
                        <a:pt x="2376" y="728"/>
                        <a:pt x="2496" y="768"/>
                      </a:cubicBezTo>
                      <a:cubicBezTo>
                        <a:pt x="2616" y="808"/>
                        <a:pt x="2728" y="816"/>
                        <a:pt x="2832" y="816"/>
                      </a:cubicBezTo>
                      <a:cubicBezTo>
                        <a:pt x="2936" y="816"/>
                        <a:pt x="3024" y="808"/>
                        <a:pt x="3120" y="768"/>
                      </a:cubicBezTo>
                      <a:cubicBezTo>
                        <a:pt x="3216" y="728"/>
                        <a:pt x="3360" y="608"/>
                        <a:pt x="3408" y="576"/>
                      </a:cubicBezTo>
                    </a:path>
                  </a:pathLst>
                </a:custGeom>
                <a:noFill/>
                <a:ln w="28575" cap="flat" cmpd="sng">
                  <a:solidFill>
                    <a:srgbClr val="FF33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/>
                <a:p>
                  <a:pPr lvl="0" eaLnBrk="1" hangingPunct="1"/>
                  <a:endPara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89115" name="Freeform 15"/>
                <p:cNvSpPr/>
                <p:nvPr/>
              </p:nvSpPr>
              <p:spPr>
                <a:xfrm>
                  <a:off x="1248" y="520"/>
                  <a:ext cx="3408" cy="656"/>
                </a:xfrm>
                <a:custGeom>
                  <a:avLst/>
                  <a:gdLst>
                    <a:gd name="txL" fmla="*/ 0 w 3408"/>
                    <a:gd name="txT" fmla="*/ 0 h 656"/>
                    <a:gd name="txR" fmla="*/ 3408 w 3408"/>
                    <a:gd name="txB" fmla="*/ 656 h 656"/>
                  </a:gdLst>
                  <a:ahLst/>
                  <a:cxnLst>
                    <a:cxn ang="0">
                      <a:pos x="0" y="296"/>
                    </a:cxn>
                    <a:cxn ang="0">
                      <a:pos x="240" y="488"/>
                    </a:cxn>
                    <a:cxn ang="0">
                      <a:pos x="816" y="632"/>
                    </a:cxn>
                    <a:cxn ang="0">
                      <a:pos x="1248" y="632"/>
                    </a:cxn>
                    <a:cxn ang="0">
                      <a:pos x="1728" y="488"/>
                    </a:cxn>
                    <a:cxn ang="0">
                      <a:pos x="2112" y="296"/>
                    </a:cxn>
                    <a:cxn ang="0">
                      <a:pos x="2448" y="56"/>
                    </a:cxn>
                    <a:cxn ang="0">
                      <a:pos x="2736" y="8"/>
                    </a:cxn>
                    <a:cxn ang="0">
                      <a:pos x="3120" y="104"/>
                    </a:cxn>
                    <a:cxn ang="0">
                      <a:pos x="3408" y="296"/>
                    </a:cxn>
                  </a:cxnLst>
                  <a:rect l="txL" t="txT" r="txR" b="txB"/>
                  <a:pathLst>
                    <a:path w="3408" h="656">
                      <a:moveTo>
                        <a:pt x="0" y="296"/>
                      </a:moveTo>
                      <a:cubicBezTo>
                        <a:pt x="52" y="364"/>
                        <a:pt x="104" y="432"/>
                        <a:pt x="240" y="488"/>
                      </a:cubicBezTo>
                      <a:cubicBezTo>
                        <a:pt x="376" y="544"/>
                        <a:pt x="648" y="608"/>
                        <a:pt x="816" y="632"/>
                      </a:cubicBezTo>
                      <a:cubicBezTo>
                        <a:pt x="984" y="656"/>
                        <a:pt x="1096" y="656"/>
                        <a:pt x="1248" y="632"/>
                      </a:cubicBezTo>
                      <a:cubicBezTo>
                        <a:pt x="1400" y="608"/>
                        <a:pt x="1584" y="544"/>
                        <a:pt x="1728" y="488"/>
                      </a:cubicBezTo>
                      <a:cubicBezTo>
                        <a:pt x="1872" y="432"/>
                        <a:pt x="1992" y="368"/>
                        <a:pt x="2112" y="296"/>
                      </a:cubicBezTo>
                      <a:cubicBezTo>
                        <a:pt x="2232" y="224"/>
                        <a:pt x="2344" y="104"/>
                        <a:pt x="2448" y="56"/>
                      </a:cubicBezTo>
                      <a:cubicBezTo>
                        <a:pt x="2552" y="8"/>
                        <a:pt x="2624" y="0"/>
                        <a:pt x="2736" y="8"/>
                      </a:cubicBezTo>
                      <a:cubicBezTo>
                        <a:pt x="2848" y="16"/>
                        <a:pt x="3008" y="56"/>
                        <a:pt x="3120" y="104"/>
                      </a:cubicBezTo>
                      <a:cubicBezTo>
                        <a:pt x="3232" y="152"/>
                        <a:pt x="3320" y="224"/>
                        <a:pt x="3408" y="296"/>
                      </a:cubicBezTo>
                    </a:path>
                  </a:pathLst>
                </a:custGeom>
                <a:noFill/>
                <a:ln w="28575" cap="flat" cmpd="sng">
                  <a:solidFill>
                    <a:srgbClr val="FF33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/>
                <a:p>
                  <a:pPr lvl="0" eaLnBrk="1" hangingPunct="1"/>
                  <a:endPara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89116" name="Freeform 16"/>
                <p:cNvSpPr/>
                <p:nvPr/>
              </p:nvSpPr>
              <p:spPr>
                <a:xfrm>
                  <a:off x="1248" y="816"/>
                  <a:ext cx="3408" cy="584"/>
                </a:xfrm>
                <a:custGeom>
                  <a:avLst/>
                  <a:gdLst>
                    <a:gd name="txL" fmla="*/ 0 w 3408"/>
                    <a:gd name="txT" fmla="*/ 0 h 584"/>
                    <a:gd name="txR" fmla="*/ 3408 w 3408"/>
                    <a:gd name="txB" fmla="*/ 584 h 584"/>
                  </a:gdLst>
                  <a:ahLst/>
                  <a:cxnLst>
                    <a:cxn ang="0">
                      <a:pos x="0" y="0"/>
                    </a:cxn>
                    <a:cxn ang="0">
                      <a:pos x="384" y="48"/>
                    </a:cxn>
                    <a:cxn ang="0">
                      <a:pos x="768" y="144"/>
                    </a:cxn>
                    <a:cxn ang="0">
                      <a:pos x="1056" y="288"/>
                    </a:cxn>
                    <a:cxn ang="0">
                      <a:pos x="1392" y="480"/>
                    </a:cxn>
                    <a:cxn ang="0">
                      <a:pos x="1824" y="576"/>
                    </a:cxn>
                    <a:cxn ang="0">
                      <a:pos x="2208" y="528"/>
                    </a:cxn>
                    <a:cxn ang="0">
                      <a:pos x="2496" y="336"/>
                    </a:cxn>
                    <a:cxn ang="0">
                      <a:pos x="2592" y="240"/>
                    </a:cxn>
                    <a:cxn ang="0">
                      <a:pos x="2736" y="144"/>
                    </a:cxn>
                    <a:cxn ang="0">
                      <a:pos x="2928" y="96"/>
                    </a:cxn>
                    <a:cxn ang="0">
                      <a:pos x="3408" y="0"/>
                    </a:cxn>
                  </a:cxnLst>
                  <a:rect l="txL" t="txT" r="txR" b="txB"/>
                  <a:pathLst>
                    <a:path w="3408" h="584">
                      <a:moveTo>
                        <a:pt x="0" y="0"/>
                      </a:moveTo>
                      <a:cubicBezTo>
                        <a:pt x="128" y="12"/>
                        <a:pt x="256" y="24"/>
                        <a:pt x="384" y="48"/>
                      </a:cubicBezTo>
                      <a:cubicBezTo>
                        <a:pt x="512" y="72"/>
                        <a:pt x="656" y="104"/>
                        <a:pt x="768" y="144"/>
                      </a:cubicBezTo>
                      <a:cubicBezTo>
                        <a:pt x="880" y="184"/>
                        <a:pt x="952" y="232"/>
                        <a:pt x="1056" y="288"/>
                      </a:cubicBezTo>
                      <a:cubicBezTo>
                        <a:pt x="1160" y="344"/>
                        <a:pt x="1264" y="432"/>
                        <a:pt x="1392" y="480"/>
                      </a:cubicBezTo>
                      <a:cubicBezTo>
                        <a:pt x="1520" y="528"/>
                        <a:pt x="1688" y="568"/>
                        <a:pt x="1824" y="576"/>
                      </a:cubicBezTo>
                      <a:cubicBezTo>
                        <a:pt x="1960" y="584"/>
                        <a:pt x="2096" y="568"/>
                        <a:pt x="2208" y="528"/>
                      </a:cubicBezTo>
                      <a:cubicBezTo>
                        <a:pt x="2320" y="488"/>
                        <a:pt x="2432" y="384"/>
                        <a:pt x="2496" y="336"/>
                      </a:cubicBezTo>
                      <a:cubicBezTo>
                        <a:pt x="2560" y="288"/>
                        <a:pt x="2552" y="272"/>
                        <a:pt x="2592" y="240"/>
                      </a:cubicBezTo>
                      <a:cubicBezTo>
                        <a:pt x="2632" y="208"/>
                        <a:pt x="2680" y="168"/>
                        <a:pt x="2736" y="144"/>
                      </a:cubicBezTo>
                      <a:cubicBezTo>
                        <a:pt x="2792" y="120"/>
                        <a:pt x="2816" y="120"/>
                        <a:pt x="2928" y="96"/>
                      </a:cubicBezTo>
                      <a:cubicBezTo>
                        <a:pt x="3040" y="72"/>
                        <a:pt x="3328" y="16"/>
                        <a:pt x="3408" y="0"/>
                      </a:cubicBezTo>
                    </a:path>
                  </a:pathLst>
                </a:custGeom>
                <a:noFill/>
                <a:ln w="28575" cap="flat" cmpd="sng">
                  <a:solidFill>
                    <a:srgbClr val="FF33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/>
                <a:p>
                  <a:pPr lvl="0" eaLnBrk="1" hangingPunct="1"/>
                  <a:endPara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89107" name="Line 17"/>
              <p:cNvSpPr/>
              <p:nvPr/>
            </p:nvSpPr>
            <p:spPr>
              <a:xfrm>
                <a:off x="1050" y="1241"/>
                <a:ext cx="0" cy="512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dash"/>
                <a:headEnd type="none" w="med" len="med"/>
                <a:tailEnd type="none" w="med" len="med"/>
              </a:ln>
            </p:spPr>
          </p:sp>
          <p:sp>
            <p:nvSpPr>
              <p:cNvPr id="89108" name="Line 18"/>
              <p:cNvSpPr/>
              <p:nvPr/>
            </p:nvSpPr>
            <p:spPr>
              <a:xfrm>
                <a:off x="2923" y="1241"/>
                <a:ext cx="0" cy="512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dash"/>
                <a:headEnd type="none" w="med" len="med"/>
                <a:tailEnd type="none" w="med" len="med"/>
              </a:ln>
            </p:spPr>
          </p:sp>
          <p:sp>
            <p:nvSpPr>
              <p:cNvPr id="89109" name="Line 19"/>
              <p:cNvSpPr/>
              <p:nvPr/>
            </p:nvSpPr>
            <p:spPr>
              <a:xfrm>
                <a:off x="1050" y="1680"/>
                <a:ext cx="765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triangle" w="med" len="med"/>
                <a:tailEnd type="none" w="med" len="med"/>
              </a:ln>
            </p:spPr>
          </p:sp>
          <p:sp>
            <p:nvSpPr>
              <p:cNvPr id="89110" name="Line 20"/>
              <p:cNvSpPr/>
              <p:nvPr/>
            </p:nvSpPr>
            <p:spPr>
              <a:xfrm>
                <a:off x="2158" y="1680"/>
                <a:ext cx="765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graphicFrame>
            <p:nvGraphicFramePr>
              <p:cNvPr id="89093" name="Object 21"/>
              <p:cNvGraphicFramePr/>
              <p:nvPr/>
            </p:nvGraphicFramePr>
            <p:xfrm>
              <a:off x="1899" y="1594"/>
              <a:ext cx="136" cy="17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980" name="" r:id="rId1" imgW="127000" imgH="177165" progId="Equation.3">
                      <p:embed/>
                    </p:oleObj>
                  </mc:Choice>
                  <mc:Fallback>
                    <p:oleObj name="" r:id="rId1" imgW="127000" imgH="177165" progId="Equation.3">
                      <p:embed/>
                      <p:pic>
                        <p:nvPicPr>
                          <p:cNvPr id="0" name="图片 3979"/>
                          <p:cNvPicPr/>
                          <p:nvPr/>
                        </p:nvPicPr>
                        <p:blipFill>
                          <a:blip r:embed="rId2"/>
                          <a:stretch>
                            <a:fillRect/>
                          </a:stretch>
                        </p:blipFill>
                        <p:spPr>
                          <a:xfrm>
                            <a:off x="1899" y="1594"/>
                            <a:ext cx="136" cy="179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89111" name="Line 22"/>
              <p:cNvSpPr/>
              <p:nvPr/>
            </p:nvSpPr>
            <p:spPr>
              <a:xfrm>
                <a:off x="1129" y="1583"/>
                <a:ext cx="1663" cy="0"/>
              </a:xfrm>
              <a:prstGeom prst="line">
                <a:avLst/>
              </a:prstGeom>
              <a:ln w="28575" cap="flat" cmpd="sng">
                <a:solidFill>
                  <a:srgbClr val="3333CC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89112" name="Line 23"/>
              <p:cNvSpPr/>
              <p:nvPr/>
            </p:nvSpPr>
            <p:spPr>
              <a:xfrm>
                <a:off x="1129" y="900"/>
                <a:ext cx="1663" cy="0"/>
              </a:xfrm>
              <a:prstGeom prst="line">
                <a:avLst/>
              </a:prstGeom>
              <a:ln w="28575" cap="flat" cmpd="sng">
                <a:solidFill>
                  <a:srgbClr val="3333CC"/>
                </a:solidFill>
                <a:prstDash val="solid"/>
                <a:headEnd type="none" w="med" len="med"/>
                <a:tailEnd type="triangle" w="med" len="med"/>
              </a:ln>
            </p:spPr>
          </p:sp>
          <p:graphicFrame>
            <p:nvGraphicFramePr>
              <p:cNvPr id="89094" name="Object 24"/>
              <p:cNvGraphicFramePr/>
              <p:nvPr/>
            </p:nvGraphicFramePr>
            <p:xfrm>
              <a:off x="2818" y="857"/>
              <a:ext cx="177" cy="20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981" name="" r:id="rId3" imgW="165100" imgH="203200" progId="Equation.3">
                      <p:embed/>
                    </p:oleObj>
                  </mc:Choice>
                  <mc:Fallback>
                    <p:oleObj name="" r:id="rId3" imgW="165100" imgH="203200" progId="Equation.3">
                      <p:embed/>
                      <p:pic>
                        <p:nvPicPr>
                          <p:cNvPr id="0" name="图片 3980"/>
                          <p:cNvPicPr/>
                          <p:nvPr/>
                        </p:nvPicPr>
                        <p:blipFill>
                          <a:blip r:embed="rId4"/>
                          <a:stretch>
                            <a:fillRect/>
                          </a:stretch>
                        </p:blipFill>
                        <p:spPr>
                          <a:xfrm>
                            <a:off x="2818" y="857"/>
                            <a:ext cx="177" cy="206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9095" name="Object 25"/>
              <p:cNvGraphicFramePr/>
              <p:nvPr/>
            </p:nvGraphicFramePr>
            <p:xfrm>
              <a:off x="2786" y="1441"/>
              <a:ext cx="173" cy="19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982" name="" r:id="rId5" imgW="165100" imgH="203200" progId="Equation.3">
                      <p:embed/>
                    </p:oleObj>
                  </mc:Choice>
                  <mc:Fallback>
                    <p:oleObj name="" r:id="rId5" imgW="165100" imgH="203200" progId="Equation.3">
                      <p:embed/>
                      <p:pic>
                        <p:nvPicPr>
                          <p:cNvPr id="0" name="图片 3981"/>
                          <p:cNvPicPr/>
                          <p:nvPr/>
                        </p:nvPicPr>
                        <p:blipFill>
                          <a:blip r:embed="rId4"/>
                          <a:stretch>
                            <a:fillRect/>
                          </a:stretch>
                        </p:blipFill>
                        <p:spPr>
                          <a:xfrm>
                            <a:off x="2786" y="1441"/>
                            <a:ext cx="173" cy="196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89113" name="Line 26"/>
              <p:cNvSpPr/>
              <p:nvPr/>
            </p:nvSpPr>
            <p:spPr>
              <a:xfrm flipV="1">
                <a:off x="1091" y="979"/>
                <a:ext cx="267" cy="250"/>
              </a:xfrm>
              <a:prstGeom prst="line">
                <a:avLst/>
              </a:prstGeom>
              <a:ln w="28575" cap="flat" cmpd="sng">
                <a:solidFill>
                  <a:srgbClr val="000000"/>
                </a:solidFill>
                <a:prstDash val="solid"/>
                <a:headEnd type="none" w="med" len="med"/>
                <a:tailEnd type="triangle" w="med" len="med"/>
              </a:ln>
            </p:spPr>
          </p:sp>
          <p:graphicFrame>
            <p:nvGraphicFramePr>
              <p:cNvPr id="89096" name="Object 27"/>
              <p:cNvGraphicFramePr/>
              <p:nvPr/>
            </p:nvGraphicFramePr>
            <p:xfrm>
              <a:off x="1144" y="879"/>
              <a:ext cx="174" cy="23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983" name="" r:id="rId6" imgW="127000" imgH="177165" progId="Equation.3">
                      <p:embed/>
                    </p:oleObj>
                  </mc:Choice>
                  <mc:Fallback>
                    <p:oleObj name="" r:id="rId6" imgW="127000" imgH="177165" progId="Equation.3">
                      <p:embed/>
                      <p:pic>
                        <p:nvPicPr>
                          <p:cNvPr id="0" name="图片 3982"/>
                          <p:cNvPicPr/>
                          <p:nvPr/>
                        </p:nvPicPr>
                        <p:blipFill>
                          <a:blip r:embed="rId7"/>
                          <a:stretch>
                            <a:fillRect/>
                          </a:stretch>
                        </p:blipFill>
                        <p:spPr>
                          <a:xfrm>
                            <a:off x="1144" y="879"/>
                            <a:ext cx="174" cy="237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9097" name="Object 28"/>
              <p:cNvGraphicFramePr/>
              <p:nvPr/>
            </p:nvGraphicFramePr>
            <p:xfrm>
              <a:off x="1187" y="1082"/>
              <a:ext cx="136" cy="16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984" name="" r:id="rId8" imgW="139700" imgH="177800" progId="Equation.3">
                      <p:embed/>
                    </p:oleObj>
                  </mc:Choice>
                  <mc:Fallback>
                    <p:oleObj name="" r:id="rId8" imgW="139700" imgH="177800" progId="Equation.3">
                      <p:embed/>
                      <p:pic>
                        <p:nvPicPr>
                          <p:cNvPr id="0" name="图片 3983"/>
                          <p:cNvPicPr/>
                          <p:nvPr/>
                        </p:nvPicPr>
                        <p:blipFill>
                          <a:blip r:embed="rId9"/>
                          <a:stretch>
                            <a:fillRect/>
                          </a:stretch>
                        </p:blipFill>
                        <p:spPr>
                          <a:xfrm>
                            <a:off x="1187" y="1082"/>
                            <a:ext cx="136" cy="166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89090" name="Object 29"/>
            <p:cNvGraphicFramePr/>
            <p:nvPr/>
          </p:nvGraphicFramePr>
          <p:xfrm>
            <a:off x="3276" y="905"/>
            <a:ext cx="1596" cy="6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85" name="" r:id="rId10" imgW="1028700" imgH="457200" progId="Equation.3">
                    <p:embed/>
                  </p:oleObj>
                </mc:Choice>
                <mc:Fallback>
                  <p:oleObj name="" r:id="rId10" imgW="1028700" imgH="457200" progId="Equation.3">
                    <p:embed/>
                    <p:pic>
                      <p:nvPicPr>
                        <p:cNvPr id="0" name="图片 3984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3276" y="905"/>
                          <a:ext cx="1596" cy="65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9102" name="Text Box 30"/>
            <p:cNvSpPr txBox="1"/>
            <p:nvPr/>
          </p:nvSpPr>
          <p:spPr>
            <a:xfrm>
              <a:off x="934" y="644"/>
              <a:ext cx="198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lvl="0" eaLnBrk="1" hangingPunct="1"/>
              <a:r>
                <a:rPr lang="zh-CN" altLang="en-US" sz="2400" dirty="0">
                  <a:latin typeface="Times New Roman" panose="02020603050405020304" pitchFamily="18" charset="0"/>
                  <a:ea typeface="楷体_GB2312" pitchFamily="49" charset="-122"/>
                </a:rPr>
                <a:t>均匀磁场，且   很小：</a:t>
              </a:r>
              <a:endParaRPr lang="zh-CN" altLang="en-US" sz="2400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89091" name="Object 31"/>
            <p:cNvGraphicFramePr/>
            <p:nvPr/>
          </p:nvGraphicFramePr>
          <p:xfrm>
            <a:off x="2138" y="680"/>
            <a:ext cx="160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86" name="" r:id="rId12" imgW="139700" imgH="177800" progId="Equation.3">
                    <p:embed/>
                  </p:oleObj>
                </mc:Choice>
                <mc:Fallback>
                  <p:oleObj name="" r:id="rId12" imgW="139700" imgH="177800" progId="Equation.3">
                    <p:embed/>
                    <p:pic>
                      <p:nvPicPr>
                        <p:cNvPr id="0" name="图片 3985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2138" y="680"/>
                          <a:ext cx="160" cy="20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9092" name="Object 32"/>
            <p:cNvGraphicFramePr/>
            <p:nvPr/>
          </p:nvGraphicFramePr>
          <p:xfrm>
            <a:off x="3292" y="1595"/>
            <a:ext cx="1439" cy="5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87" name="" r:id="rId13" imgW="1066165" imgH="431800" progId="Equation.3">
                    <p:embed/>
                  </p:oleObj>
                </mc:Choice>
                <mc:Fallback>
                  <p:oleObj name="" r:id="rId13" imgW="1066165" imgH="431800" progId="Equation.3">
                    <p:embed/>
                    <p:pic>
                      <p:nvPicPr>
                        <p:cNvPr id="0" name="图片 3986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3292" y="1595"/>
                          <a:ext cx="1439" cy="53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9103" name="Text Box 33"/>
            <p:cNvSpPr txBox="1"/>
            <p:nvPr/>
          </p:nvSpPr>
          <p:spPr>
            <a:xfrm>
              <a:off x="895" y="2212"/>
              <a:ext cx="4443" cy="51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eaLnBrk="1" hangingPunct="1"/>
              <a:r>
                <a:rPr lang="zh-CN" altLang="en-US" sz="2400" dirty="0">
                  <a:latin typeface="Times New Roman" panose="02020603050405020304" pitchFamily="18" charset="0"/>
                  <a:ea typeface="楷体_GB2312" pitchFamily="49" charset="-122"/>
                </a:rPr>
                <a:t>带电粒子作不同半径的螺旋线运动，螺距 </a:t>
              </a:r>
              <a:r>
                <a:rPr lang="en-US" altLang="zh-CN" sz="2400" i="1" dirty="0">
                  <a:latin typeface="Times New Roman" panose="02020603050405020304" pitchFamily="18" charset="0"/>
                  <a:ea typeface="楷体_GB2312" pitchFamily="49" charset="-122"/>
                </a:rPr>
                <a:t>h </a:t>
              </a:r>
              <a:r>
                <a:rPr lang="zh-CN" altLang="en-US" sz="2400" dirty="0">
                  <a:latin typeface="Times New Roman" panose="02020603050405020304" pitchFamily="18" charset="0"/>
                  <a:ea typeface="楷体_GB2312" pitchFamily="49" charset="-122"/>
                </a:rPr>
                <a:t>近似相等，带电粒子经过距离</a:t>
              </a:r>
              <a:r>
                <a:rPr lang="en-US" altLang="zh-CN" sz="2400" i="1" dirty="0">
                  <a:latin typeface="Times New Roman" panose="02020603050405020304" pitchFamily="18" charset="0"/>
                  <a:ea typeface="楷体_GB2312" pitchFamily="49" charset="-122"/>
                </a:rPr>
                <a:t>h</a:t>
              </a:r>
              <a:r>
                <a:rPr lang="zh-CN" altLang="en-US" sz="2400" dirty="0">
                  <a:latin typeface="Times New Roman" panose="02020603050405020304" pitchFamily="18" charset="0"/>
                  <a:ea typeface="楷体_GB2312" pitchFamily="49" charset="-122"/>
                </a:rPr>
                <a:t>又重新汇集</a:t>
              </a:r>
              <a:r>
                <a:rPr lang="en-US" altLang="zh-CN" sz="2400" dirty="0">
                  <a:latin typeface="Times New Roman" panose="02020603050405020304" pitchFamily="18" charset="0"/>
                  <a:ea typeface="楷体_GB2312" pitchFamily="49" charset="-122"/>
                </a:rPr>
                <a:t>——</a:t>
              </a:r>
              <a:r>
                <a:rPr lang="zh-CN" altLang="en-US" sz="2400" dirty="0">
                  <a:latin typeface="Times New Roman" panose="02020603050405020304" pitchFamily="18" charset="0"/>
                  <a:ea typeface="楷体_GB2312" pitchFamily="49" charset="-122"/>
                </a:rPr>
                <a:t>磁聚集。</a:t>
              </a:r>
              <a:endParaRPr lang="zh-CN" altLang="en-US" sz="2400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0125" name="Text Box 2"/>
          <p:cNvSpPr txBox="1"/>
          <p:nvPr/>
        </p:nvSpPr>
        <p:spPr>
          <a:xfrm>
            <a:off x="865188" y="477838"/>
            <a:ext cx="1887537" cy="46196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 eaLnBrk="1" hangingPunct="1"/>
            <a:r>
              <a:rPr lang="en-US" altLang="zh-CN" sz="2400" dirty="0">
                <a:solidFill>
                  <a:srgbClr val="3333CC"/>
                </a:solidFill>
                <a:latin typeface="楷体_GB2312" pitchFamily="49" charset="-122"/>
                <a:ea typeface="楷体_GB2312" pitchFamily="49" charset="-122"/>
              </a:rPr>
              <a:t>d</a:t>
            </a:r>
            <a:r>
              <a:rPr lang="zh-CN" altLang="en-US" sz="2400" dirty="0">
                <a:solidFill>
                  <a:srgbClr val="3333CC"/>
                </a:solidFill>
                <a:latin typeface="楷体_GB2312" pitchFamily="49" charset="-122"/>
                <a:ea typeface="楷体_GB2312" pitchFamily="49" charset="-122"/>
              </a:rPr>
              <a:t>）磁约束：</a:t>
            </a:r>
            <a:endParaRPr lang="zh-CN" altLang="en-US" sz="2400" dirty="0">
              <a:solidFill>
                <a:srgbClr val="3333CC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pSp>
        <p:nvGrpSpPr>
          <p:cNvPr id="2" name="Group 5"/>
          <p:cNvGrpSpPr/>
          <p:nvPr/>
        </p:nvGrpSpPr>
        <p:grpSpPr>
          <a:xfrm>
            <a:off x="827088" y="1039813"/>
            <a:ext cx="7539037" cy="2889250"/>
            <a:chOff x="768" y="1851"/>
            <a:chExt cx="4656" cy="1820"/>
          </a:xfrm>
        </p:grpSpPr>
        <p:graphicFrame>
          <p:nvGraphicFramePr>
            <p:cNvPr id="90114" name="Object 6"/>
            <p:cNvGraphicFramePr/>
            <p:nvPr/>
          </p:nvGraphicFramePr>
          <p:xfrm>
            <a:off x="3469" y="2702"/>
            <a:ext cx="987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88" name="" r:id="rId1" imgW="583565" imgH="215900" progId="Equation.3">
                    <p:embed/>
                  </p:oleObj>
                </mc:Choice>
                <mc:Fallback>
                  <p:oleObj name="" r:id="rId1" imgW="583565" imgH="215900" progId="Equation.3">
                    <p:embed/>
                    <p:pic>
                      <p:nvPicPr>
                        <p:cNvPr id="0" name="图片 3987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3469" y="2702"/>
                          <a:ext cx="987" cy="27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0129" name="Text Box 7"/>
            <p:cNvSpPr txBox="1"/>
            <p:nvPr/>
          </p:nvSpPr>
          <p:spPr>
            <a:xfrm>
              <a:off x="2548" y="2299"/>
              <a:ext cx="68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lvl="0" eaLnBrk="1" hangingPunct="1"/>
              <a:r>
                <a:rPr lang="zh-CN" altLang="en-US" sz="2400" dirty="0">
                  <a:solidFill>
                    <a:srgbClr val="3333CC"/>
                  </a:solidFill>
                  <a:latin typeface="楷体_GB2312" pitchFamily="49" charset="-122"/>
                  <a:ea typeface="楷体_GB2312" pitchFamily="49" charset="-122"/>
                </a:rPr>
                <a:t>横向：</a:t>
              </a:r>
              <a:endParaRPr lang="zh-CN" altLang="en-US" sz="2400" dirty="0">
                <a:solidFill>
                  <a:srgbClr val="3333CC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90130" name="Text Box 8"/>
            <p:cNvSpPr txBox="1"/>
            <p:nvPr/>
          </p:nvSpPr>
          <p:spPr>
            <a:xfrm>
              <a:off x="2576" y="3138"/>
              <a:ext cx="2848" cy="51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eaLnBrk="1" hangingPunct="1"/>
              <a:r>
                <a:rPr lang="zh-CN" altLang="en-US" sz="2400" dirty="0">
                  <a:latin typeface="楷体_GB2312" pitchFamily="49" charset="-122"/>
                  <a:ea typeface="楷体_GB2312" pitchFamily="49" charset="-122"/>
                </a:rPr>
                <a:t>在强磁场中可以将离子约束在小范围。脱离器壁。</a:t>
              </a:r>
              <a:endParaRPr lang="zh-CN" altLang="en-US" sz="2400" dirty="0">
                <a:latin typeface="楷体_GB2312" pitchFamily="49" charset="-122"/>
                <a:ea typeface="楷体_GB2312" pitchFamily="49" charset="-122"/>
              </a:endParaRPr>
            </a:p>
          </p:txBody>
        </p:sp>
        <p:graphicFrame>
          <p:nvGraphicFramePr>
            <p:cNvPr id="90115" name="Object 9"/>
            <p:cNvGraphicFramePr/>
            <p:nvPr/>
          </p:nvGraphicFramePr>
          <p:xfrm>
            <a:off x="3394" y="2282"/>
            <a:ext cx="1134" cy="3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89" name="" r:id="rId3" imgW="723265" imgH="215900" progId="Equation.3">
                    <p:embed/>
                  </p:oleObj>
                </mc:Choice>
                <mc:Fallback>
                  <p:oleObj name="" r:id="rId3" imgW="723265" imgH="215900" progId="Equation.3">
                    <p:embed/>
                    <p:pic>
                      <p:nvPicPr>
                        <p:cNvPr id="0" name="图片 3988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3394" y="2282"/>
                          <a:ext cx="1134" cy="33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0131" name="Text Box 10"/>
            <p:cNvSpPr txBox="1"/>
            <p:nvPr/>
          </p:nvSpPr>
          <p:spPr>
            <a:xfrm>
              <a:off x="768" y="1851"/>
              <a:ext cx="4651" cy="288"/>
            </a:xfrm>
            <a:prstGeom prst="rect">
              <a:avLst/>
            </a:prstGeom>
            <a:noFill/>
            <a:ln w="38100">
              <a:noFill/>
            </a:ln>
          </p:spPr>
          <p:txBody>
            <a:bodyPr>
              <a:spAutoFit/>
            </a:bodyPr>
            <a:p>
              <a:pPr lvl="0" eaLnBrk="1" hangingPunct="1">
                <a:spcBef>
                  <a:spcPct val="50000"/>
                </a:spcBef>
              </a:pPr>
              <a:r>
                <a:rPr lang="zh-CN" altLang="en-US" sz="2400" dirty="0">
                  <a:solidFill>
                    <a:srgbClr val="0000FF"/>
                  </a:solidFill>
                  <a:latin typeface="楷体_GB2312" pitchFamily="49" charset="-122"/>
                  <a:ea typeface="楷体_GB2312" pitchFamily="49" charset="-122"/>
                </a:rPr>
                <a:t>磁约束：</a:t>
              </a:r>
              <a:r>
                <a:rPr lang="zh-CN" altLang="en-US" sz="2400" dirty="0">
                  <a:latin typeface="楷体_GB2312" pitchFamily="49" charset="-122"/>
                  <a:ea typeface="楷体_GB2312" pitchFamily="49" charset="-122"/>
                </a:rPr>
                <a:t>用磁场将高温等离子体约束在一定空间区域。</a:t>
              </a:r>
              <a:endParaRPr lang="zh-CN" altLang="en-US" sz="2400" dirty="0">
                <a:latin typeface="楷体_GB2312" pitchFamily="49" charset="-122"/>
                <a:ea typeface="楷体_GB2312" pitchFamily="49" charset="-122"/>
              </a:endParaRPr>
            </a:p>
          </p:txBody>
        </p:sp>
        <p:grpSp>
          <p:nvGrpSpPr>
            <p:cNvPr id="90132" name="Group 11"/>
            <p:cNvGrpSpPr/>
            <p:nvPr/>
          </p:nvGrpSpPr>
          <p:grpSpPr>
            <a:xfrm>
              <a:off x="961" y="2319"/>
              <a:ext cx="1398" cy="1352"/>
              <a:chOff x="952" y="2265"/>
              <a:chExt cx="1398" cy="1352"/>
            </a:xfrm>
          </p:grpSpPr>
          <p:sp>
            <p:nvSpPr>
              <p:cNvPr id="90133" name="Rectangle 12"/>
              <p:cNvSpPr/>
              <p:nvPr/>
            </p:nvSpPr>
            <p:spPr>
              <a:xfrm>
                <a:off x="952" y="2265"/>
                <a:ext cx="1398" cy="1352"/>
              </a:xfrm>
              <a:prstGeom prst="rect">
                <a:avLst/>
              </a:prstGeom>
              <a:solidFill>
                <a:srgbClr val="FFFFFF"/>
              </a:solidFill>
              <a:ln w="28575" cap="flat" cmpd="sng">
                <a:solidFill>
                  <a:srgbClr val="FF99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lvl="0" eaLnBrk="1" hangingPunct="1"/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0134" name="Oval 13"/>
              <p:cNvSpPr/>
              <p:nvPr/>
            </p:nvSpPr>
            <p:spPr>
              <a:xfrm>
                <a:off x="1202" y="2580"/>
                <a:ext cx="888" cy="815"/>
              </a:xfrm>
              <a:prstGeom prst="ellipse">
                <a:avLst/>
              </a:prstGeom>
              <a:noFill/>
              <a:ln w="28575" cap="flat" cmpd="sng">
                <a:solidFill>
                  <a:srgbClr val="000000"/>
                </a:solidFill>
                <a:prstDash val="dash"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lvl="0" eaLnBrk="1" hangingPunct="1"/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0135" name="Line 14"/>
              <p:cNvSpPr/>
              <p:nvPr/>
            </p:nvSpPr>
            <p:spPr>
              <a:xfrm flipH="1" flipV="1">
                <a:off x="1752" y="2492"/>
                <a:ext cx="251" cy="257"/>
              </a:xfrm>
              <a:prstGeom prst="line">
                <a:avLst/>
              </a:prstGeom>
              <a:ln w="28575" cap="flat" cmpd="sng">
                <a:solidFill>
                  <a:srgbClr val="3333CC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90136" name="Line 15"/>
              <p:cNvSpPr/>
              <p:nvPr/>
            </p:nvSpPr>
            <p:spPr>
              <a:xfrm flipH="1">
                <a:off x="1750" y="2749"/>
                <a:ext cx="260" cy="185"/>
              </a:xfrm>
              <a:prstGeom prst="line">
                <a:avLst/>
              </a:prstGeom>
              <a:ln w="28575" cap="flat" cmpd="sng">
                <a:solidFill>
                  <a:srgbClr val="FF3300"/>
                </a:solidFill>
                <a:prstDash val="solid"/>
                <a:headEnd type="none" w="med" len="med"/>
                <a:tailEnd type="triangle" w="med" len="med"/>
              </a:ln>
            </p:spPr>
          </p:sp>
          <p:graphicFrame>
            <p:nvGraphicFramePr>
              <p:cNvPr id="90116" name="Object 16"/>
              <p:cNvGraphicFramePr/>
              <p:nvPr/>
            </p:nvGraphicFramePr>
            <p:xfrm>
              <a:off x="1029" y="3375"/>
              <a:ext cx="221" cy="18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990" name="" r:id="rId5" imgW="114300" imgH="114300" progId="Equation.3">
                      <p:embed/>
                    </p:oleObj>
                  </mc:Choice>
                  <mc:Fallback>
                    <p:oleObj name="" r:id="rId5" imgW="114300" imgH="114300" progId="Equation.3">
                      <p:embed/>
                      <p:pic>
                        <p:nvPicPr>
                          <p:cNvPr id="0" name="图片 3989"/>
                          <p:cNvPicPr/>
                          <p:nvPr/>
                        </p:nvPicPr>
                        <p:blipFill>
                          <a:blip r:embed="rId6"/>
                          <a:stretch>
                            <a:fillRect/>
                          </a:stretch>
                        </p:blipFill>
                        <p:spPr>
                          <a:xfrm>
                            <a:off x="1029" y="3375"/>
                            <a:ext cx="221" cy="180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0117" name="Object 17"/>
              <p:cNvGraphicFramePr/>
              <p:nvPr/>
            </p:nvGraphicFramePr>
            <p:xfrm>
              <a:off x="1623" y="2265"/>
              <a:ext cx="188" cy="24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991" name="" r:id="rId7" imgW="127000" imgH="177165" progId="Equation.3">
                      <p:embed/>
                    </p:oleObj>
                  </mc:Choice>
                  <mc:Fallback>
                    <p:oleObj name="" r:id="rId7" imgW="127000" imgH="177165" progId="Equation.3">
                      <p:embed/>
                      <p:pic>
                        <p:nvPicPr>
                          <p:cNvPr id="0" name="图片 3990"/>
                          <p:cNvPicPr/>
                          <p:nvPr/>
                        </p:nvPicPr>
                        <p:blipFill>
                          <a:blip r:embed="rId8"/>
                          <a:stretch>
                            <a:fillRect/>
                          </a:stretch>
                        </p:blipFill>
                        <p:spPr>
                          <a:xfrm>
                            <a:off x="1623" y="2265"/>
                            <a:ext cx="188" cy="241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0118" name="Object 18"/>
              <p:cNvGraphicFramePr/>
              <p:nvPr/>
            </p:nvGraphicFramePr>
            <p:xfrm>
              <a:off x="1574" y="2715"/>
              <a:ext cx="200" cy="2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992" name="" r:id="rId9" imgW="165100" imgH="203200" progId="Equation.3">
                      <p:embed/>
                    </p:oleObj>
                  </mc:Choice>
                  <mc:Fallback>
                    <p:oleObj name="" r:id="rId9" imgW="165100" imgH="203200" progId="Equation.3">
                      <p:embed/>
                      <p:pic>
                        <p:nvPicPr>
                          <p:cNvPr id="0" name="图片 3991"/>
                          <p:cNvPicPr/>
                          <p:nvPr/>
                        </p:nvPicPr>
                        <p:blipFill>
                          <a:blip r:embed="rId10"/>
                          <a:stretch>
                            <a:fillRect/>
                          </a:stretch>
                        </p:blipFill>
                        <p:spPr>
                          <a:xfrm>
                            <a:off x="1574" y="2715"/>
                            <a:ext cx="200" cy="225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0119" name="Object 19"/>
              <p:cNvGraphicFramePr/>
              <p:nvPr/>
            </p:nvGraphicFramePr>
            <p:xfrm>
              <a:off x="1142" y="2354"/>
              <a:ext cx="196" cy="22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993" name="" r:id="rId11" imgW="165100" imgH="203200" progId="Equation.3">
                      <p:embed/>
                    </p:oleObj>
                  </mc:Choice>
                  <mc:Fallback>
                    <p:oleObj name="" r:id="rId11" imgW="165100" imgH="203200" progId="Equation.3">
                      <p:embed/>
                      <p:pic>
                        <p:nvPicPr>
                          <p:cNvPr id="0" name="图片 3992"/>
                          <p:cNvPicPr/>
                          <p:nvPr/>
                        </p:nvPicPr>
                        <p:blipFill>
                          <a:blip r:embed="rId12"/>
                          <a:stretch>
                            <a:fillRect/>
                          </a:stretch>
                        </p:blipFill>
                        <p:spPr>
                          <a:xfrm>
                            <a:off x="1142" y="2354"/>
                            <a:ext cx="196" cy="222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90137" name="Line 20"/>
              <p:cNvSpPr/>
              <p:nvPr/>
            </p:nvSpPr>
            <p:spPr>
              <a:xfrm>
                <a:off x="1646" y="3018"/>
                <a:ext cx="309" cy="256"/>
              </a:xfrm>
              <a:prstGeom prst="line">
                <a:avLst/>
              </a:prstGeom>
              <a:ln w="190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graphicFrame>
            <p:nvGraphicFramePr>
              <p:cNvPr id="90120" name="Object 21"/>
              <p:cNvGraphicFramePr/>
              <p:nvPr/>
            </p:nvGraphicFramePr>
            <p:xfrm>
              <a:off x="1754" y="2961"/>
              <a:ext cx="198" cy="18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994" name="" r:id="rId13" imgW="165100" imgH="165100" progId="Equation.3">
                      <p:embed/>
                    </p:oleObj>
                  </mc:Choice>
                  <mc:Fallback>
                    <p:oleObj name="" r:id="rId13" imgW="165100" imgH="165100" progId="Equation.3">
                      <p:embed/>
                      <p:pic>
                        <p:nvPicPr>
                          <p:cNvPr id="0" name="图片 3993"/>
                          <p:cNvPicPr/>
                          <p:nvPr/>
                        </p:nvPicPr>
                        <p:blipFill>
                          <a:blip r:embed="rId14"/>
                          <a:stretch>
                            <a:fillRect/>
                          </a:stretch>
                        </p:blipFill>
                        <p:spPr>
                          <a:xfrm>
                            <a:off x="1754" y="2961"/>
                            <a:ext cx="198" cy="183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0121" name="Object 22"/>
              <p:cNvGraphicFramePr/>
              <p:nvPr/>
            </p:nvGraphicFramePr>
            <p:xfrm>
              <a:off x="1458" y="2966"/>
              <a:ext cx="153" cy="15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995" name="" r:id="rId15" imgW="127000" imgH="139700" progId="Equation.3">
                      <p:embed/>
                    </p:oleObj>
                  </mc:Choice>
                  <mc:Fallback>
                    <p:oleObj name="" r:id="rId15" imgW="127000" imgH="139700" progId="Equation.3">
                      <p:embed/>
                      <p:pic>
                        <p:nvPicPr>
                          <p:cNvPr id="0" name="图片 3994"/>
                          <p:cNvPicPr/>
                          <p:nvPr/>
                        </p:nvPicPr>
                        <p:blipFill>
                          <a:blip r:embed="rId16"/>
                          <a:stretch>
                            <a:fillRect/>
                          </a:stretch>
                        </p:blipFill>
                        <p:spPr>
                          <a:xfrm>
                            <a:off x="1458" y="2966"/>
                            <a:ext cx="153" cy="155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0122" name="Object 23"/>
              <p:cNvGraphicFramePr/>
              <p:nvPr/>
            </p:nvGraphicFramePr>
            <p:xfrm>
              <a:off x="1008" y="2346"/>
              <a:ext cx="221" cy="18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996" name="" r:id="rId17" imgW="114300" imgH="114300" progId="Equation.3">
                      <p:embed/>
                    </p:oleObj>
                  </mc:Choice>
                  <mc:Fallback>
                    <p:oleObj name="" r:id="rId17" imgW="114300" imgH="114300" progId="Equation.3">
                      <p:embed/>
                      <p:pic>
                        <p:nvPicPr>
                          <p:cNvPr id="0" name="图片 3995"/>
                          <p:cNvPicPr/>
                          <p:nvPr/>
                        </p:nvPicPr>
                        <p:blipFill>
                          <a:blip r:embed="rId6"/>
                          <a:stretch>
                            <a:fillRect/>
                          </a:stretch>
                        </p:blipFill>
                        <p:spPr>
                          <a:xfrm>
                            <a:off x="1008" y="2346"/>
                            <a:ext cx="221" cy="180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0123" name="Object 24"/>
              <p:cNvGraphicFramePr/>
              <p:nvPr/>
            </p:nvGraphicFramePr>
            <p:xfrm>
              <a:off x="2076" y="2343"/>
              <a:ext cx="221" cy="18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997" name="" r:id="rId18" imgW="114300" imgH="114300" progId="Equation.3">
                      <p:embed/>
                    </p:oleObj>
                  </mc:Choice>
                  <mc:Fallback>
                    <p:oleObj name="" r:id="rId18" imgW="114300" imgH="114300" progId="Equation.3">
                      <p:embed/>
                      <p:pic>
                        <p:nvPicPr>
                          <p:cNvPr id="0" name="图片 3996"/>
                          <p:cNvPicPr/>
                          <p:nvPr/>
                        </p:nvPicPr>
                        <p:blipFill>
                          <a:blip r:embed="rId6"/>
                          <a:stretch>
                            <a:fillRect/>
                          </a:stretch>
                        </p:blipFill>
                        <p:spPr>
                          <a:xfrm>
                            <a:off x="2076" y="2343"/>
                            <a:ext cx="221" cy="180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0124" name="Object 25"/>
              <p:cNvGraphicFramePr/>
              <p:nvPr/>
            </p:nvGraphicFramePr>
            <p:xfrm>
              <a:off x="2064" y="3384"/>
              <a:ext cx="221" cy="18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998" name="" r:id="rId19" imgW="114300" imgH="114300" progId="Equation.3">
                      <p:embed/>
                    </p:oleObj>
                  </mc:Choice>
                  <mc:Fallback>
                    <p:oleObj name="" r:id="rId19" imgW="114300" imgH="114300" progId="Equation.3">
                      <p:embed/>
                      <p:pic>
                        <p:nvPicPr>
                          <p:cNvPr id="0" name="图片 3997"/>
                          <p:cNvPicPr/>
                          <p:nvPr/>
                        </p:nvPicPr>
                        <p:blipFill>
                          <a:blip r:embed="rId6"/>
                          <a:stretch>
                            <a:fillRect/>
                          </a:stretch>
                        </p:blipFill>
                        <p:spPr>
                          <a:xfrm>
                            <a:off x="2064" y="3384"/>
                            <a:ext cx="221" cy="180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90127" name="Text Box 3"/>
          <p:cNvSpPr txBox="1"/>
          <p:nvPr/>
        </p:nvSpPr>
        <p:spPr>
          <a:xfrm>
            <a:off x="833438" y="4000500"/>
            <a:ext cx="6034087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/>
            <a:r>
              <a:rPr lang="en-US" altLang="zh-CN" sz="2400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[</a:t>
            </a:r>
            <a:r>
              <a:rPr lang="zh-CN" altLang="en-US" sz="2400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sz="2400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] 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受控热核聚变（磁约束、惯性约束）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8" name="Text Box 4"/>
          <p:cNvSpPr txBox="1"/>
          <p:nvPr/>
        </p:nvSpPr>
        <p:spPr>
          <a:xfrm>
            <a:off x="785813" y="4583113"/>
            <a:ext cx="7286625" cy="1187450"/>
          </a:xfrm>
          <a:prstGeom prst="rect">
            <a:avLst/>
          </a:prstGeom>
          <a:noFill/>
          <a:ln w="38100">
            <a:noFill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</a:pPr>
            <a:r>
              <a:rPr lang="zh-CN" altLang="en-US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惯性约束：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应用于激光核聚变。即依赖核燃料自身惯性来约束，用高能脉冲激光激发核燃料（氘、氚丸），在其飞散前（～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10</a:t>
            </a:r>
            <a:r>
              <a:rPr lang="zh-CN" altLang="en-US" sz="2400" baseline="30000" dirty="0">
                <a:latin typeface="楷体_GB2312" pitchFamily="49" charset="-122"/>
                <a:ea typeface="楷体_GB2312" pitchFamily="49" charset="-122"/>
              </a:rPr>
              <a:t>－</a:t>
            </a:r>
            <a:r>
              <a:rPr lang="en-US" altLang="zh-CN" sz="2400" baseline="30000" dirty="0">
                <a:latin typeface="楷体_GB2312" pitchFamily="49" charset="-122"/>
                <a:ea typeface="楷体_GB2312" pitchFamily="49" charset="-122"/>
              </a:rPr>
              <a:t>10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s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）完成热核反应。</a:t>
            </a:r>
            <a:endParaRPr lang="zh-CN" altLang="en-US" sz="2400" dirty="0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1146" name="Text Box 2"/>
          <p:cNvSpPr txBox="1"/>
          <p:nvPr/>
        </p:nvSpPr>
        <p:spPr>
          <a:xfrm>
            <a:off x="1174750" y="398463"/>
            <a:ext cx="3249613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 eaLnBrk="1" hangingPunct="1"/>
            <a:r>
              <a:rPr lang="zh-CN" altLang="en-US" sz="2400" dirty="0">
                <a:solidFill>
                  <a:srgbClr val="3333CC"/>
                </a:solidFill>
                <a:latin typeface="楷体_GB2312" pitchFamily="49" charset="-122"/>
                <a:ea typeface="楷体_GB2312" pitchFamily="49" charset="-122"/>
              </a:rPr>
              <a:t>纵向：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非均匀磁场。  </a:t>
            </a:r>
            <a:endParaRPr lang="zh-CN" altLang="en-US" sz="2400" dirty="0">
              <a:latin typeface="楷体_GB2312" pitchFamily="49" charset="-122"/>
              <a:ea typeface="楷体_GB2312" pitchFamily="49" charset="-122"/>
            </a:endParaRPr>
          </a:p>
        </p:txBody>
      </p:sp>
      <p:grpSp>
        <p:nvGrpSpPr>
          <p:cNvPr id="2" name="Group 3"/>
          <p:cNvGrpSpPr/>
          <p:nvPr/>
        </p:nvGrpSpPr>
        <p:grpSpPr>
          <a:xfrm>
            <a:off x="1228725" y="2790825"/>
            <a:ext cx="7375525" cy="1497013"/>
            <a:chOff x="774" y="1758"/>
            <a:chExt cx="4597" cy="943"/>
          </a:xfrm>
        </p:grpSpPr>
        <p:sp>
          <p:nvSpPr>
            <p:cNvPr id="91178" name="Text Box 4"/>
            <p:cNvSpPr txBox="1"/>
            <p:nvPr/>
          </p:nvSpPr>
          <p:spPr>
            <a:xfrm>
              <a:off x="774" y="1953"/>
              <a:ext cx="2625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eaLnBrk="1" hangingPunct="1"/>
              <a:r>
                <a:rPr lang="zh-CN" altLang="en-US" sz="2400" dirty="0">
                  <a:latin typeface="楷体_GB2312" pitchFamily="49" charset="-122"/>
                  <a:ea typeface="楷体_GB2312" pitchFamily="49" charset="-122"/>
                </a:rPr>
                <a:t>磁瓶：离子在两磁镜间振荡。</a:t>
              </a:r>
              <a:endParaRPr lang="zh-CN" altLang="en-US" sz="2400" dirty="0">
                <a:latin typeface="楷体_GB2312" pitchFamily="49" charset="-122"/>
                <a:ea typeface="楷体_GB2312" pitchFamily="49" charset="-122"/>
              </a:endParaRPr>
            </a:p>
          </p:txBody>
        </p:sp>
        <p:grpSp>
          <p:nvGrpSpPr>
            <p:cNvPr id="91179" name="Group 5"/>
            <p:cNvGrpSpPr/>
            <p:nvPr/>
          </p:nvGrpSpPr>
          <p:grpSpPr>
            <a:xfrm>
              <a:off x="3456" y="1758"/>
              <a:ext cx="1915" cy="943"/>
              <a:chOff x="3456" y="1758"/>
              <a:chExt cx="1915" cy="943"/>
            </a:xfrm>
          </p:grpSpPr>
          <p:pic>
            <p:nvPicPr>
              <p:cNvPr id="91180" name="Picture 6" descr="ctu-34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3456" y="1758"/>
                <a:ext cx="1915" cy="943"/>
              </a:xfrm>
              <a:prstGeom prst="rect">
                <a:avLst/>
              </a:prstGeom>
              <a:noFill/>
              <a:ln w="28575" cap="flat" cmpd="sng">
                <a:solidFill>
                  <a:srgbClr val="FF990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pic>
          <p:sp>
            <p:nvSpPr>
              <p:cNvPr id="91181" name="Freeform 7"/>
              <p:cNvSpPr/>
              <p:nvPr/>
            </p:nvSpPr>
            <p:spPr>
              <a:xfrm>
                <a:off x="3606" y="2102"/>
                <a:ext cx="8" cy="264"/>
              </a:xfrm>
              <a:custGeom>
                <a:avLst/>
                <a:gdLst>
                  <a:gd name="txL" fmla="*/ 0 w 8"/>
                  <a:gd name="txT" fmla="*/ 0 h 264"/>
                  <a:gd name="txR" fmla="*/ 8 w 8"/>
                  <a:gd name="txB" fmla="*/ 264 h 264"/>
                </a:gdLst>
                <a:ahLst/>
                <a:cxnLst>
                  <a:cxn ang="0">
                    <a:pos x="8" y="0"/>
                  </a:cxn>
                  <a:cxn ang="0">
                    <a:pos x="0" y="96"/>
                  </a:cxn>
                  <a:cxn ang="0">
                    <a:pos x="8" y="264"/>
                  </a:cxn>
                </a:cxnLst>
                <a:rect l="txL" t="txT" r="txR" b="txB"/>
                <a:pathLst>
                  <a:path w="8" h="264">
                    <a:moveTo>
                      <a:pt x="8" y="0"/>
                    </a:moveTo>
                    <a:lnTo>
                      <a:pt x="0" y="96"/>
                    </a:lnTo>
                    <a:lnTo>
                      <a:pt x="8" y="264"/>
                    </a:lnTo>
                  </a:path>
                </a:pathLst>
              </a:custGeom>
              <a:noFill/>
              <a:ln w="38100" cap="flat" cmpd="sng">
                <a:solidFill>
                  <a:srgbClr val="FF3300"/>
                </a:solidFill>
                <a:prstDash val="solid"/>
                <a:round/>
                <a:headEnd type="none" w="med" len="med"/>
                <a:tailEnd type="triangle" w="sm" len="med"/>
              </a:ln>
            </p:spPr>
            <p:txBody>
              <a:bodyPr/>
              <a:p>
                <a:pPr lvl="0" eaLnBrk="1" hangingPunct="1"/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1182" name="Freeform 8"/>
              <p:cNvSpPr/>
              <p:nvPr/>
            </p:nvSpPr>
            <p:spPr>
              <a:xfrm>
                <a:off x="5030" y="2126"/>
                <a:ext cx="8" cy="264"/>
              </a:xfrm>
              <a:custGeom>
                <a:avLst/>
                <a:gdLst>
                  <a:gd name="txL" fmla="*/ 0 w 8"/>
                  <a:gd name="txT" fmla="*/ 0 h 264"/>
                  <a:gd name="txR" fmla="*/ 8 w 8"/>
                  <a:gd name="txB" fmla="*/ 264 h 264"/>
                </a:gdLst>
                <a:ahLst/>
                <a:cxnLst>
                  <a:cxn ang="0">
                    <a:pos x="8" y="0"/>
                  </a:cxn>
                  <a:cxn ang="0">
                    <a:pos x="0" y="96"/>
                  </a:cxn>
                  <a:cxn ang="0">
                    <a:pos x="8" y="264"/>
                  </a:cxn>
                </a:cxnLst>
                <a:rect l="txL" t="txT" r="txR" b="txB"/>
                <a:pathLst>
                  <a:path w="8" h="264">
                    <a:moveTo>
                      <a:pt x="8" y="0"/>
                    </a:moveTo>
                    <a:lnTo>
                      <a:pt x="0" y="96"/>
                    </a:lnTo>
                    <a:lnTo>
                      <a:pt x="8" y="264"/>
                    </a:lnTo>
                  </a:path>
                </a:pathLst>
              </a:custGeom>
              <a:noFill/>
              <a:ln w="38100" cap="flat" cmpd="sng">
                <a:solidFill>
                  <a:srgbClr val="FF3300"/>
                </a:solidFill>
                <a:prstDash val="solid"/>
                <a:round/>
                <a:headEnd type="none" w="med" len="med"/>
                <a:tailEnd type="triangle" w="sm" len="med"/>
              </a:ln>
            </p:spPr>
            <p:txBody>
              <a:bodyPr/>
              <a:p>
                <a:pPr lvl="0" eaLnBrk="1" hangingPunct="1"/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1183" name="Text Box 9"/>
              <p:cNvSpPr txBox="1"/>
              <p:nvPr/>
            </p:nvSpPr>
            <p:spPr>
              <a:xfrm>
                <a:off x="3470" y="1854"/>
                <a:ext cx="208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lvl="0" algn="ctr" eaLnBrk="1" hangingPunct="1">
                  <a:spcBef>
                    <a:spcPct val="50000"/>
                  </a:spcBef>
                </a:pPr>
                <a:r>
                  <a:rPr lang="en-US" altLang="zh-CN" sz="2400" i="1" dirty="0">
                    <a:solidFill>
                      <a:srgbClr val="FF3300"/>
                    </a:solidFill>
                    <a:latin typeface="楷体_GB2312" pitchFamily="49" charset="-122"/>
                    <a:ea typeface="楷体_GB2312" pitchFamily="49" charset="-122"/>
                  </a:rPr>
                  <a:t>I</a:t>
                </a:r>
                <a:endParaRPr lang="en-US" altLang="zh-CN" sz="2400" i="1" dirty="0">
                  <a:solidFill>
                    <a:srgbClr val="FF3300"/>
                  </a:solidFill>
                  <a:latin typeface="楷体_GB2312" pitchFamily="49" charset="-122"/>
                  <a:ea typeface="楷体_GB2312" pitchFamily="49" charset="-122"/>
                </a:endParaRPr>
              </a:p>
            </p:txBody>
          </p:sp>
          <p:sp>
            <p:nvSpPr>
              <p:cNvPr id="91184" name="Text Box 10"/>
              <p:cNvSpPr txBox="1"/>
              <p:nvPr/>
            </p:nvSpPr>
            <p:spPr>
              <a:xfrm>
                <a:off x="5086" y="1862"/>
                <a:ext cx="208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lvl="0" algn="ctr" eaLnBrk="1" hangingPunct="1">
                  <a:spcBef>
                    <a:spcPct val="50000"/>
                  </a:spcBef>
                </a:pPr>
                <a:r>
                  <a:rPr lang="en-US" altLang="zh-CN" sz="2400" i="1" dirty="0">
                    <a:solidFill>
                      <a:srgbClr val="FF3300"/>
                    </a:solidFill>
                    <a:latin typeface="楷体_GB2312" pitchFamily="49" charset="-122"/>
                    <a:ea typeface="楷体_GB2312" pitchFamily="49" charset="-122"/>
                  </a:rPr>
                  <a:t>I</a:t>
                </a:r>
                <a:endParaRPr lang="en-US" altLang="zh-CN" sz="2400" i="1" dirty="0">
                  <a:solidFill>
                    <a:srgbClr val="FF3300"/>
                  </a:solidFill>
                  <a:latin typeface="楷体_GB2312" pitchFamily="49" charset="-122"/>
                  <a:ea typeface="楷体_GB2312" pitchFamily="49" charset="-122"/>
                </a:endParaRPr>
              </a:p>
            </p:txBody>
          </p:sp>
        </p:grpSp>
      </p:grpSp>
      <p:grpSp>
        <p:nvGrpSpPr>
          <p:cNvPr id="91148" name="Group 11"/>
          <p:cNvGrpSpPr/>
          <p:nvPr/>
        </p:nvGrpSpPr>
        <p:grpSpPr>
          <a:xfrm>
            <a:off x="1304925" y="503238"/>
            <a:ext cx="6196013" cy="2817812"/>
            <a:chOff x="822" y="317"/>
            <a:chExt cx="3903" cy="1775"/>
          </a:xfrm>
        </p:grpSpPr>
        <p:grpSp>
          <p:nvGrpSpPr>
            <p:cNvPr id="91152" name="Group 12"/>
            <p:cNvGrpSpPr/>
            <p:nvPr/>
          </p:nvGrpSpPr>
          <p:grpSpPr>
            <a:xfrm>
              <a:off x="822" y="384"/>
              <a:ext cx="2151" cy="1708"/>
              <a:chOff x="2991" y="258"/>
              <a:chExt cx="2151" cy="1708"/>
            </a:xfrm>
          </p:grpSpPr>
          <p:sp>
            <p:nvSpPr>
              <p:cNvPr id="91155" name="Rectangle 13"/>
              <p:cNvSpPr/>
              <p:nvPr/>
            </p:nvSpPr>
            <p:spPr>
              <a:xfrm>
                <a:off x="2991" y="567"/>
                <a:ext cx="2151" cy="1014"/>
              </a:xfrm>
              <a:prstGeom prst="rect">
                <a:avLst/>
              </a:prstGeom>
              <a:solidFill>
                <a:srgbClr val="FFFFFF"/>
              </a:solidFill>
              <a:ln w="28575" cap="flat" cmpd="sng">
                <a:solidFill>
                  <a:srgbClr val="FF99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lvl="0" eaLnBrk="1" hangingPunct="1"/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grpSp>
            <p:nvGrpSpPr>
              <p:cNvPr id="91156" name="Group 14"/>
              <p:cNvGrpSpPr/>
              <p:nvPr/>
            </p:nvGrpSpPr>
            <p:grpSpPr>
              <a:xfrm>
                <a:off x="3022" y="258"/>
                <a:ext cx="2000" cy="1708"/>
                <a:chOff x="3022" y="258"/>
                <a:chExt cx="2000" cy="1708"/>
              </a:xfrm>
            </p:grpSpPr>
            <p:grpSp>
              <p:nvGrpSpPr>
                <p:cNvPr id="91157" name="Group 15"/>
                <p:cNvGrpSpPr/>
                <p:nvPr/>
              </p:nvGrpSpPr>
              <p:grpSpPr>
                <a:xfrm>
                  <a:off x="3092" y="258"/>
                  <a:ext cx="1866" cy="1708"/>
                  <a:chOff x="2777" y="2304"/>
                  <a:chExt cx="2541" cy="2416"/>
                </a:xfrm>
              </p:grpSpPr>
              <p:grpSp>
                <p:nvGrpSpPr>
                  <p:cNvPr id="91159" name="Group 16"/>
                  <p:cNvGrpSpPr/>
                  <p:nvPr/>
                </p:nvGrpSpPr>
                <p:grpSpPr>
                  <a:xfrm>
                    <a:off x="2777" y="2304"/>
                    <a:ext cx="2541" cy="2416"/>
                    <a:chOff x="863" y="624"/>
                    <a:chExt cx="2785" cy="3148"/>
                  </a:xfrm>
                </p:grpSpPr>
                <p:sp>
                  <p:nvSpPr>
                    <p:cNvPr id="91167" name="Arc 17"/>
                    <p:cNvSpPr/>
                    <p:nvPr/>
                  </p:nvSpPr>
                  <p:spPr>
                    <a:xfrm rot="-102800" flipH="1" flipV="1">
                      <a:off x="863" y="624"/>
                      <a:ext cx="2785" cy="1433"/>
                    </a:xfrm>
                    <a:custGeom>
                      <a:avLst/>
                      <a:gdLst>
                        <a:gd name="txL" fmla="*/ 0 w 19860"/>
                        <a:gd name="txT" fmla="*/ 0 h 21600"/>
                        <a:gd name="txR" fmla="*/ 19860 w 19860"/>
                        <a:gd name="txB" fmla="*/ 21600 h 21600"/>
                      </a:gdLst>
                      <a:ahLst/>
                      <a:cxnLst>
                        <a:cxn ang="0">
                          <a:pos x="0" y="0"/>
                        </a:cxn>
                        <a:cxn ang="0">
                          <a:pos x="0" y="0"/>
                        </a:cxn>
                        <a:cxn ang="0">
                          <a:pos x="0" y="0"/>
                        </a:cxn>
                      </a:cxnLst>
                      <a:rect l="txL" t="txT" r="txR" b="txB"/>
                      <a:pathLst>
                        <a:path w="19860" h="21600" fill="none">
                          <a:moveTo>
                            <a:pt x="0" y="0"/>
                          </a:moveTo>
                          <a:cubicBezTo>
                            <a:pt x="33" y="0"/>
                            <a:pt x="67" y="-1"/>
                            <a:pt x="101" y="0"/>
                          </a:cubicBezTo>
                          <a:cubicBezTo>
                            <a:pt x="8655" y="0"/>
                            <a:pt x="16404" y="5048"/>
                            <a:pt x="19860" y="12874"/>
                          </a:cubicBezTo>
                        </a:path>
                        <a:path w="19860" h="21600" stroke="0">
                          <a:moveTo>
                            <a:pt x="0" y="0"/>
                          </a:moveTo>
                          <a:cubicBezTo>
                            <a:pt x="33" y="0"/>
                            <a:pt x="67" y="-1"/>
                            <a:pt x="101" y="0"/>
                          </a:cubicBezTo>
                          <a:cubicBezTo>
                            <a:pt x="8655" y="0"/>
                            <a:pt x="16404" y="5048"/>
                            <a:pt x="19860" y="12874"/>
                          </a:cubicBezTo>
                          <a:lnTo>
                            <a:pt x="101" y="21600"/>
                          </a:lnTo>
                          <a:close/>
                        </a:path>
                      </a:pathLst>
                    </a:custGeom>
                    <a:noFill/>
                    <a:ln w="28575" cap="flat" cmpd="sng">
                      <a:solidFill>
                        <a:schemeClr val="tx1"/>
                      </a:solidFill>
                      <a:prstDash val="solid"/>
                      <a:round/>
                      <a:headEnd type="triangle" w="med" len="med"/>
                      <a:tailEnd type="none" w="med" len="med"/>
                    </a:ln>
                  </p:spPr>
                  <p:txBody>
                    <a:bodyPr wrap="none" anchor="ctr"/>
                    <a:p>
                      <a:pPr lvl="0" eaLnBrk="1" hangingPunct="1"/>
                      <a:endParaRPr lang="zh-CN" altLang="en-US" dirty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91168" name="Arc 18"/>
                    <p:cNvSpPr/>
                    <p:nvPr/>
                  </p:nvSpPr>
                  <p:spPr>
                    <a:xfrm rot="519218" flipH="1">
                      <a:off x="1153" y="2237"/>
                      <a:ext cx="2400" cy="1535"/>
                    </a:xfrm>
                    <a:custGeom>
                      <a:avLst/>
                      <a:gdLst>
                        <a:gd name="txL" fmla="*/ 0 w 19759"/>
                        <a:gd name="txT" fmla="*/ 0 h 21587"/>
                        <a:gd name="txR" fmla="*/ 19759 w 19759"/>
                        <a:gd name="txB" fmla="*/ 21587 h 21587"/>
                      </a:gdLst>
                      <a:ahLst/>
                      <a:cxnLst>
                        <a:cxn ang="0">
                          <a:pos x="0" y="0"/>
                        </a:cxn>
                        <a:cxn ang="0">
                          <a:pos x="0" y="0"/>
                        </a:cxn>
                        <a:cxn ang="0">
                          <a:pos x="0" y="0"/>
                        </a:cxn>
                      </a:cxnLst>
                      <a:rect l="txL" t="txT" r="txR" b="txB"/>
                      <a:pathLst>
                        <a:path w="19759" h="21587" fill="none">
                          <a:moveTo>
                            <a:pt x="736" y="-1"/>
                          </a:moveTo>
                          <a:cubicBezTo>
                            <a:pt x="9019" y="281"/>
                            <a:pt x="16411" y="5279"/>
                            <a:pt x="19759" y="12861"/>
                          </a:cubicBezTo>
                        </a:path>
                        <a:path w="19759" h="21587" stroke="0">
                          <a:moveTo>
                            <a:pt x="736" y="-1"/>
                          </a:moveTo>
                          <a:cubicBezTo>
                            <a:pt x="9019" y="281"/>
                            <a:pt x="16411" y="5279"/>
                            <a:pt x="19759" y="12861"/>
                          </a:cubicBezTo>
                          <a:lnTo>
                            <a:pt x="0" y="21587"/>
                          </a:lnTo>
                          <a:close/>
                        </a:path>
                      </a:pathLst>
                    </a:custGeom>
                    <a:noFill/>
                    <a:ln w="28575" cap="flat" cmpd="sng">
                      <a:solidFill>
                        <a:schemeClr val="tx1"/>
                      </a:solidFill>
                      <a:prstDash val="solid"/>
                      <a:round/>
                      <a:headEnd type="triangle" w="med" len="med"/>
                      <a:tailEnd type="none" w="med" len="med"/>
                    </a:ln>
                  </p:spPr>
                  <p:txBody>
                    <a:bodyPr wrap="none" anchor="ctr"/>
                    <a:p>
                      <a:pPr lvl="0" eaLnBrk="1" hangingPunct="1"/>
                      <a:endParaRPr lang="zh-CN" altLang="en-US" dirty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91169" name="Freeform 19"/>
                    <p:cNvSpPr/>
                    <p:nvPr/>
                  </p:nvSpPr>
                  <p:spPr>
                    <a:xfrm>
                      <a:off x="1672" y="1760"/>
                      <a:ext cx="400" cy="784"/>
                    </a:xfrm>
                    <a:custGeom>
                      <a:avLst/>
                      <a:gdLst>
                        <a:gd name="txL" fmla="*/ 0 w 400"/>
                        <a:gd name="txT" fmla="*/ 0 h 784"/>
                        <a:gd name="txR" fmla="*/ 400 w 400"/>
                        <a:gd name="txB" fmla="*/ 784 h 784"/>
                      </a:gdLst>
                      <a:ahLst/>
                      <a:cxnLst>
                        <a:cxn ang="0">
                          <a:pos x="56" y="0"/>
                        </a:cxn>
                        <a:cxn ang="0">
                          <a:pos x="200" y="144"/>
                        </a:cxn>
                        <a:cxn ang="0">
                          <a:pos x="344" y="288"/>
                        </a:cxn>
                        <a:cxn ang="0">
                          <a:pos x="392" y="480"/>
                        </a:cxn>
                        <a:cxn ang="0">
                          <a:pos x="296" y="720"/>
                        </a:cxn>
                        <a:cxn ang="0">
                          <a:pos x="104" y="768"/>
                        </a:cxn>
                        <a:cxn ang="0">
                          <a:pos x="8" y="624"/>
                        </a:cxn>
                        <a:cxn ang="0">
                          <a:pos x="56" y="480"/>
                        </a:cxn>
                      </a:cxnLst>
                      <a:rect l="txL" t="txT" r="txR" b="txB"/>
                      <a:pathLst>
                        <a:path w="400" h="784">
                          <a:moveTo>
                            <a:pt x="56" y="0"/>
                          </a:moveTo>
                          <a:cubicBezTo>
                            <a:pt x="104" y="48"/>
                            <a:pt x="152" y="96"/>
                            <a:pt x="200" y="144"/>
                          </a:cubicBezTo>
                          <a:cubicBezTo>
                            <a:pt x="248" y="192"/>
                            <a:pt x="312" y="232"/>
                            <a:pt x="344" y="288"/>
                          </a:cubicBezTo>
                          <a:cubicBezTo>
                            <a:pt x="376" y="344"/>
                            <a:pt x="400" y="408"/>
                            <a:pt x="392" y="480"/>
                          </a:cubicBezTo>
                          <a:cubicBezTo>
                            <a:pt x="384" y="552"/>
                            <a:pt x="344" y="672"/>
                            <a:pt x="296" y="720"/>
                          </a:cubicBezTo>
                          <a:cubicBezTo>
                            <a:pt x="248" y="768"/>
                            <a:pt x="152" y="784"/>
                            <a:pt x="104" y="768"/>
                          </a:cubicBezTo>
                          <a:cubicBezTo>
                            <a:pt x="56" y="752"/>
                            <a:pt x="16" y="672"/>
                            <a:pt x="8" y="624"/>
                          </a:cubicBezTo>
                          <a:cubicBezTo>
                            <a:pt x="0" y="576"/>
                            <a:pt x="48" y="504"/>
                            <a:pt x="56" y="480"/>
                          </a:cubicBezTo>
                        </a:path>
                      </a:pathLst>
                    </a:custGeom>
                    <a:noFill/>
                    <a:ln w="28575" cap="flat" cmpd="sng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wrap="none" anchor="ctr"/>
                    <a:p>
                      <a:pPr lvl="0" eaLnBrk="1" hangingPunct="1"/>
                      <a:endParaRPr lang="zh-CN" altLang="en-US" dirty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91170" name="Freeform 20"/>
                    <p:cNvSpPr/>
                    <p:nvPr/>
                  </p:nvSpPr>
                  <p:spPr>
                    <a:xfrm>
                      <a:off x="1728" y="1920"/>
                      <a:ext cx="480" cy="336"/>
                    </a:xfrm>
                    <a:custGeom>
                      <a:avLst/>
                      <a:gdLst>
                        <a:gd name="txL" fmla="*/ 0 w 480"/>
                        <a:gd name="txT" fmla="*/ 0 h 336"/>
                        <a:gd name="txR" fmla="*/ 480 w 480"/>
                        <a:gd name="txB" fmla="*/ 336 h 336"/>
                      </a:gdLst>
                      <a:ahLst/>
                      <a:cxnLst>
                        <a:cxn ang="0">
                          <a:pos x="0" y="336"/>
                        </a:cxn>
                        <a:cxn ang="0">
                          <a:pos x="48" y="240"/>
                        </a:cxn>
                        <a:cxn ang="0">
                          <a:pos x="144" y="96"/>
                        </a:cxn>
                        <a:cxn ang="0">
                          <a:pos x="288" y="48"/>
                        </a:cxn>
                        <a:cxn ang="0">
                          <a:pos x="480" y="0"/>
                        </a:cxn>
                      </a:cxnLst>
                      <a:rect l="txL" t="txT" r="txR" b="txB"/>
                      <a:pathLst>
                        <a:path w="480" h="336">
                          <a:moveTo>
                            <a:pt x="0" y="336"/>
                          </a:moveTo>
                          <a:cubicBezTo>
                            <a:pt x="12" y="308"/>
                            <a:pt x="24" y="280"/>
                            <a:pt x="48" y="240"/>
                          </a:cubicBezTo>
                          <a:cubicBezTo>
                            <a:pt x="72" y="200"/>
                            <a:pt x="104" y="128"/>
                            <a:pt x="144" y="96"/>
                          </a:cubicBezTo>
                          <a:cubicBezTo>
                            <a:pt x="184" y="64"/>
                            <a:pt x="232" y="64"/>
                            <a:pt x="288" y="48"/>
                          </a:cubicBezTo>
                          <a:cubicBezTo>
                            <a:pt x="344" y="32"/>
                            <a:pt x="448" y="8"/>
                            <a:pt x="480" y="0"/>
                          </a:cubicBezTo>
                        </a:path>
                      </a:pathLst>
                    </a:custGeom>
                    <a:noFill/>
                    <a:ln w="28575" cap="flat" cmpd="sng">
                      <a:solidFill>
                        <a:srgbClr val="99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wrap="none" anchor="ctr"/>
                    <a:p>
                      <a:pPr lvl="0" eaLnBrk="1" hangingPunct="1"/>
                      <a:endParaRPr lang="zh-CN" altLang="en-US" dirty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91171" name="Freeform 21"/>
                    <p:cNvSpPr/>
                    <p:nvPr/>
                  </p:nvSpPr>
                  <p:spPr>
                    <a:xfrm>
                      <a:off x="2144" y="1920"/>
                      <a:ext cx="312" cy="480"/>
                    </a:xfrm>
                    <a:custGeom>
                      <a:avLst/>
                      <a:gdLst>
                        <a:gd name="txL" fmla="*/ 0 w 312"/>
                        <a:gd name="txT" fmla="*/ 0 h 480"/>
                        <a:gd name="txR" fmla="*/ 312 w 312"/>
                        <a:gd name="txB" fmla="*/ 480 h 480"/>
                      </a:gdLst>
                      <a:ahLst/>
                      <a:cxnLst>
                        <a:cxn ang="0">
                          <a:pos x="64" y="0"/>
                        </a:cxn>
                        <a:cxn ang="0">
                          <a:pos x="160" y="48"/>
                        </a:cxn>
                        <a:cxn ang="0">
                          <a:pos x="256" y="96"/>
                        </a:cxn>
                        <a:cxn ang="0">
                          <a:pos x="304" y="192"/>
                        </a:cxn>
                        <a:cxn ang="0">
                          <a:pos x="304" y="288"/>
                        </a:cxn>
                        <a:cxn ang="0">
                          <a:pos x="256" y="384"/>
                        </a:cxn>
                        <a:cxn ang="0">
                          <a:pos x="208" y="432"/>
                        </a:cxn>
                        <a:cxn ang="0">
                          <a:pos x="112" y="480"/>
                        </a:cxn>
                        <a:cxn ang="0">
                          <a:pos x="16" y="432"/>
                        </a:cxn>
                        <a:cxn ang="0">
                          <a:pos x="16" y="336"/>
                        </a:cxn>
                      </a:cxnLst>
                      <a:rect l="txL" t="txT" r="txR" b="txB"/>
                      <a:pathLst>
                        <a:path w="312" h="480">
                          <a:moveTo>
                            <a:pt x="64" y="0"/>
                          </a:moveTo>
                          <a:cubicBezTo>
                            <a:pt x="96" y="16"/>
                            <a:pt x="128" y="32"/>
                            <a:pt x="160" y="48"/>
                          </a:cubicBezTo>
                          <a:cubicBezTo>
                            <a:pt x="192" y="64"/>
                            <a:pt x="232" y="72"/>
                            <a:pt x="256" y="96"/>
                          </a:cubicBezTo>
                          <a:cubicBezTo>
                            <a:pt x="280" y="120"/>
                            <a:pt x="296" y="160"/>
                            <a:pt x="304" y="192"/>
                          </a:cubicBezTo>
                          <a:cubicBezTo>
                            <a:pt x="312" y="224"/>
                            <a:pt x="312" y="256"/>
                            <a:pt x="304" y="288"/>
                          </a:cubicBezTo>
                          <a:cubicBezTo>
                            <a:pt x="296" y="320"/>
                            <a:pt x="272" y="360"/>
                            <a:pt x="256" y="384"/>
                          </a:cubicBezTo>
                          <a:cubicBezTo>
                            <a:pt x="240" y="408"/>
                            <a:pt x="232" y="416"/>
                            <a:pt x="208" y="432"/>
                          </a:cubicBezTo>
                          <a:cubicBezTo>
                            <a:pt x="184" y="448"/>
                            <a:pt x="144" y="480"/>
                            <a:pt x="112" y="480"/>
                          </a:cubicBezTo>
                          <a:cubicBezTo>
                            <a:pt x="80" y="480"/>
                            <a:pt x="32" y="456"/>
                            <a:pt x="16" y="432"/>
                          </a:cubicBezTo>
                          <a:cubicBezTo>
                            <a:pt x="0" y="408"/>
                            <a:pt x="8" y="372"/>
                            <a:pt x="16" y="336"/>
                          </a:cubicBezTo>
                        </a:path>
                      </a:pathLst>
                    </a:custGeom>
                    <a:noFill/>
                    <a:ln w="28575" cap="flat" cmpd="sng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wrap="none" anchor="ctr"/>
                    <a:p>
                      <a:pPr lvl="0" eaLnBrk="1" hangingPunct="1"/>
                      <a:endParaRPr lang="zh-CN" altLang="en-US" dirty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91172" name="Freeform 22"/>
                    <p:cNvSpPr/>
                    <p:nvPr/>
                  </p:nvSpPr>
                  <p:spPr>
                    <a:xfrm>
                      <a:off x="2160" y="2000"/>
                      <a:ext cx="480" cy="256"/>
                    </a:xfrm>
                    <a:custGeom>
                      <a:avLst/>
                      <a:gdLst>
                        <a:gd name="txL" fmla="*/ 0 w 480"/>
                        <a:gd name="txT" fmla="*/ 0 h 256"/>
                        <a:gd name="txR" fmla="*/ 480 w 480"/>
                        <a:gd name="txB" fmla="*/ 256 h 256"/>
                      </a:gdLst>
                      <a:ahLst/>
                      <a:cxnLst>
                        <a:cxn ang="0">
                          <a:pos x="0" y="256"/>
                        </a:cxn>
                        <a:cxn ang="0">
                          <a:pos x="48" y="208"/>
                        </a:cxn>
                        <a:cxn ang="0">
                          <a:pos x="144" y="112"/>
                        </a:cxn>
                        <a:cxn ang="0">
                          <a:pos x="336" y="16"/>
                        </a:cxn>
                        <a:cxn ang="0">
                          <a:pos x="480" y="16"/>
                        </a:cxn>
                      </a:cxnLst>
                      <a:rect l="txL" t="txT" r="txR" b="txB"/>
                      <a:pathLst>
                        <a:path w="480" h="256">
                          <a:moveTo>
                            <a:pt x="0" y="256"/>
                          </a:moveTo>
                          <a:cubicBezTo>
                            <a:pt x="12" y="244"/>
                            <a:pt x="24" y="232"/>
                            <a:pt x="48" y="208"/>
                          </a:cubicBezTo>
                          <a:cubicBezTo>
                            <a:pt x="72" y="184"/>
                            <a:pt x="96" y="144"/>
                            <a:pt x="144" y="112"/>
                          </a:cubicBezTo>
                          <a:cubicBezTo>
                            <a:pt x="192" y="80"/>
                            <a:pt x="280" y="32"/>
                            <a:pt x="336" y="16"/>
                          </a:cubicBezTo>
                          <a:cubicBezTo>
                            <a:pt x="392" y="0"/>
                            <a:pt x="448" y="16"/>
                            <a:pt x="480" y="16"/>
                          </a:cubicBezTo>
                        </a:path>
                      </a:pathLst>
                    </a:custGeom>
                    <a:noFill/>
                    <a:ln w="28575" cap="flat" cmpd="sng">
                      <a:solidFill>
                        <a:srgbClr val="99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wrap="none" anchor="ctr"/>
                    <a:p>
                      <a:pPr lvl="0" eaLnBrk="1" hangingPunct="1"/>
                      <a:endParaRPr lang="zh-CN" altLang="en-US" dirty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91173" name="Freeform 23"/>
                    <p:cNvSpPr/>
                    <p:nvPr/>
                  </p:nvSpPr>
                  <p:spPr>
                    <a:xfrm>
                      <a:off x="2592" y="2016"/>
                      <a:ext cx="344" cy="344"/>
                    </a:xfrm>
                    <a:custGeom>
                      <a:avLst/>
                      <a:gdLst>
                        <a:gd name="txL" fmla="*/ 0 w 344"/>
                        <a:gd name="txT" fmla="*/ 0 h 344"/>
                        <a:gd name="txR" fmla="*/ 344 w 344"/>
                        <a:gd name="txB" fmla="*/ 344 h 344"/>
                      </a:gdLst>
                      <a:ahLst/>
                      <a:cxnLst>
                        <a:cxn ang="0">
                          <a:pos x="0" y="8"/>
                        </a:cxn>
                        <a:cxn ang="0">
                          <a:pos x="144" y="8"/>
                        </a:cxn>
                        <a:cxn ang="0">
                          <a:pos x="288" y="56"/>
                        </a:cxn>
                        <a:cxn ang="0">
                          <a:pos x="336" y="152"/>
                        </a:cxn>
                        <a:cxn ang="0">
                          <a:pos x="336" y="248"/>
                        </a:cxn>
                        <a:cxn ang="0">
                          <a:pos x="288" y="296"/>
                        </a:cxn>
                        <a:cxn ang="0">
                          <a:pos x="192" y="344"/>
                        </a:cxn>
                        <a:cxn ang="0">
                          <a:pos x="48" y="296"/>
                        </a:cxn>
                        <a:cxn ang="0">
                          <a:pos x="48" y="200"/>
                        </a:cxn>
                      </a:cxnLst>
                      <a:rect l="txL" t="txT" r="txR" b="txB"/>
                      <a:pathLst>
                        <a:path w="344" h="344">
                          <a:moveTo>
                            <a:pt x="0" y="8"/>
                          </a:moveTo>
                          <a:cubicBezTo>
                            <a:pt x="48" y="4"/>
                            <a:pt x="96" y="0"/>
                            <a:pt x="144" y="8"/>
                          </a:cubicBezTo>
                          <a:cubicBezTo>
                            <a:pt x="192" y="16"/>
                            <a:pt x="256" y="32"/>
                            <a:pt x="288" y="56"/>
                          </a:cubicBezTo>
                          <a:cubicBezTo>
                            <a:pt x="320" y="80"/>
                            <a:pt x="328" y="120"/>
                            <a:pt x="336" y="152"/>
                          </a:cubicBezTo>
                          <a:cubicBezTo>
                            <a:pt x="344" y="184"/>
                            <a:pt x="344" y="224"/>
                            <a:pt x="336" y="248"/>
                          </a:cubicBezTo>
                          <a:cubicBezTo>
                            <a:pt x="328" y="272"/>
                            <a:pt x="312" y="280"/>
                            <a:pt x="288" y="296"/>
                          </a:cubicBezTo>
                          <a:cubicBezTo>
                            <a:pt x="264" y="312"/>
                            <a:pt x="232" y="344"/>
                            <a:pt x="192" y="344"/>
                          </a:cubicBezTo>
                          <a:cubicBezTo>
                            <a:pt x="152" y="344"/>
                            <a:pt x="72" y="320"/>
                            <a:pt x="48" y="296"/>
                          </a:cubicBezTo>
                          <a:cubicBezTo>
                            <a:pt x="24" y="272"/>
                            <a:pt x="36" y="236"/>
                            <a:pt x="48" y="200"/>
                          </a:cubicBezTo>
                        </a:path>
                      </a:pathLst>
                    </a:custGeom>
                    <a:noFill/>
                    <a:ln w="28575" cap="flat" cmpd="sng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wrap="none" anchor="ctr"/>
                    <a:p>
                      <a:pPr lvl="0" eaLnBrk="1" hangingPunct="1"/>
                      <a:endParaRPr lang="zh-CN" altLang="en-US" dirty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91174" name="Freeform 24"/>
                    <p:cNvSpPr/>
                    <p:nvPr/>
                  </p:nvSpPr>
                  <p:spPr>
                    <a:xfrm>
                      <a:off x="2640" y="2000"/>
                      <a:ext cx="480" cy="208"/>
                    </a:xfrm>
                    <a:custGeom>
                      <a:avLst/>
                      <a:gdLst>
                        <a:gd name="txL" fmla="*/ 0 w 480"/>
                        <a:gd name="txT" fmla="*/ 0 h 208"/>
                        <a:gd name="txR" fmla="*/ 480 w 480"/>
                        <a:gd name="txB" fmla="*/ 208 h 208"/>
                      </a:gdLst>
                      <a:ahLst/>
                      <a:cxnLst>
                        <a:cxn ang="0">
                          <a:pos x="0" y="208"/>
                        </a:cxn>
                        <a:cxn ang="0">
                          <a:pos x="48" y="112"/>
                        </a:cxn>
                        <a:cxn ang="0">
                          <a:pos x="192" y="16"/>
                        </a:cxn>
                        <a:cxn ang="0">
                          <a:pos x="384" y="16"/>
                        </a:cxn>
                        <a:cxn ang="0">
                          <a:pos x="480" y="16"/>
                        </a:cxn>
                      </a:cxnLst>
                      <a:rect l="txL" t="txT" r="txR" b="txB"/>
                      <a:pathLst>
                        <a:path w="480" h="208">
                          <a:moveTo>
                            <a:pt x="0" y="208"/>
                          </a:moveTo>
                          <a:cubicBezTo>
                            <a:pt x="8" y="176"/>
                            <a:pt x="16" y="144"/>
                            <a:pt x="48" y="112"/>
                          </a:cubicBezTo>
                          <a:cubicBezTo>
                            <a:pt x="80" y="80"/>
                            <a:pt x="136" y="32"/>
                            <a:pt x="192" y="16"/>
                          </a:cubicBezTo>
                          <a:cubicBezTo>
                            <a:pt x="248" y="0"/>
                            <a:pt x="336" y="16"/>
                            <a:pt x="384" y="16"/>
                          </a:cubicBezTo>
                          <a:cubicBezTo>
                            <a:pt x="432" y="16"/>
                            <a:pt x="464" y="16"/>
                            <a:pt x="480" y="16"/>
                          </a:cubicBezTo>
                        </a:path>
                      </a:pathLst>
                    </a:custGeom>
                    <a:noFill/>
                    <a:ln w="28575" cap="flat" cmpd="sng">
                      <a:solidFill>
                        <a:srgbClr val="99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wrap="none" anchor="ctr"/>
                    <a:p>
                      <a:pPr lvl="0" eaLnBrk="1" hangingPunct="1"/>
                      <a:endParaRPr lang="zh-CN" altLang="en-US" dirty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91175" name="Freeform 25"/>
                    <p:cNvSpPr/>
                    <p:nvPr/>
                  </p:nvSpPr>
                  <p:spPr>
                    <a:xfrm>
                      <a:off x="3072" y="2008"/>
                      <a:ext cx="288" cy="368"/>
                    </a:xfrm>
                    <a:custGeom>
                      <a:avLst/>
                      <a:gdLst>
                        <a:gd name="txL" fmla="*/ 0 w 288"/>
                        <a:gd name="txT" fmla="*/ 0 h 368"/>
                        <a:gd name="txR" fmla="*/ 288 w 288"/>
                        <a:gd name="txB" fmla="*/ 368 h 368"/>
                      </a:gdLst>
                      <a:ahLst/>
                      <a:cxnLst>
                        <a:cxn ang="0">
                          <a:pos x="48" y="8"/>
                        </a:cxn>
                        <a:cxn ang="0">
                          <a:pos x="144" y="8"/>
                        </a:cxn>
                        <a:cxn ang="0">
                          <a:pos x="240" y="56"/>
                        </a:cxn>
                        <a:cxn ang="0">
                          <a:pos x="288" y="152"/>
                        </a:cxn>
                        <a:cxn ang="0">
                          <a:pos x="240" y="344"/>
                        </a:cxn>
                        <a:cxn ang="0">
                          <a:pos x="48" y="296"/>
                        </a:cxn>
                        <a:cxn ang="0">
                          <a:pos x="0" y="200"/>
                        </a:cxn>
                      </a:cxnLst>
                      <a:rect l="txL" t="txT" r="txR" b="txB"/>
                      <a:pathLst>
                        <a:path w="288" h="368">
                          <a:moveTo>
                            <a:pt x="48" y="8"/>
                          </a:moveTo>
                          <a:cubicBezTo>
                            <a:pt x="80" y="4"/>
                            <a:pt x="112" y="0"/>
                            <a:pt x="144" y="8"/>
                          </a:cubicBezTo>
                          <a:cubicBezTo>
                            <a:pt x="176" y="16"/>
                            <a:pt x="216" y="32"/>
                            <a:pt x="240" y="56"/>
                          </a:cubicBezTo>
                          <a:cubicBezTo>
                            <a:pt x="264" y="80"/>
                            <a:pt x="288" y="104"/>
                            <a:pt x="288" y="152"/>
                          </a:cubicBezTo>
                          <a:cubicBezTo>
                            <a:pt x="288" y="200"/>
                            <a:pt x="280" y="320"/>
                            <a:pt x="240" y="344"/>
                          </a:cubicBezTo>
                          <a:cubicBezTo>
                            <a:pt x="200" y="368"/>
                            <a:pt x="88" y="320"/>
                            <a:pt x="48" y="296"/>
                          </a:cubicBezTo>
                          <a:cubicBezTo>
                            <a:pt x="8" y="272"/>
                            <a:pt x="8" y="216"/>
                            <a:pt x="0" y="200"/>
                          </a:cubicBezTo>
                        </a:path>
                      </a:pathLst>
                    </a:custGeom>
                    <a:noFill/>
                    <a:ln w="28575" cap="flat" cmpd="sng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wrap="none" anchor="ctr"/>
                    <a:p>
                      <a:pPr lvl="0" eaLnBrk="1" hangingPunct="1"/>
                      <a:endParaRPr lang="zh-CN" altLang="en-US" dirty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91176" name="Freeform 26"/>
                    <p:cNvSpPr/>
                    <p:nvPr/>
                  </p:nvSpPr>
                  <p:spPr>
                    <a:xfrm>
                      <a:off x="3072" y="2016"/>
                      <a:ext cx="240" cy="192"/>
                    </a:xfrm>
                    <a:custGeom>
                      <a:avLst/>
                      <a:gdLst>
                        <a:gd name="txL" fmla="*/ 0 w 240"/>
                        <a:gd name="txT" fmla="*/ 0 h 192"/>
                        <a:gd name="txR" fmla="*/ 240 w 240"/>
                        <a:gd name="txB" fmla="*/ 192 h 192"/>
                      </a:gdLst>
                      <a:ahLst/>
                      <a:cxnLst>
                        <a:cxn ang="0">
                          <a:pos x="0" y="192"/>
                        </a:cxn>
                        <a:cxn ang="0">
                          <a:pos x="48" y="96"/>
                        </a:cxn>
                        <a:cxn ang="0">
                          <a:pos x="144" y="48"/>
                        </a:cxn>
                        <a:cxn ang="0">
                          <a:pos x="240" y="0"/>
                        </a:cxn>
                      </a:cxnLst>
                      <a:rect l="txL" t="txT" r="txR" b="txB"/>
                      <a:pathLst>
                        <a:path w="240" h="192">
                          <a:moveTo>
                            <a:pt x="0" y="192"/>
                          </a:moveTo>
                          <a:cubicBezTo>
                            <a:pt x="12" y="156"/>
                            <a:pt x="24" y="120"/>
                            <a:pt x="48" y="96"/>
                          </a:cubicBezTo>
                          <a:cubicBezTo>
                            <a:pt x="72" y="72"/>
                            <a:pt x="112" y="64"/>
                            <a:pt x="144" y="48"/>
                          </a:cubicBezTo>
                          <a:cubicBezTo>
                            <a:pt x="176" y="32"/>
                            <a:pt x="224" y="8"/>
                            <a:pt x="240" y="0"/>
                          </a:cubicBezTo>
                        </a:path>
                      </a:pathLst>
                    </a:custGeom>
                    <a:noFill/>
                    <a:ln w="28575" cap="flat" cmpd="sng">
                      <a:solidFill>
                        <a:srgbClr val="99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wrap="none" anchor="ctr"/>
                    <a:p>
                      <a:pPr lvl="0" eaLnBrk="1" hangingPunct="1"/>
                      <a:endParaRPr lang="zh-CN" altLang="en-US" dirty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91177" name="Freeform 27"/>
                    <p:cNvSpPr/>
                    <p:nvPr/>
                  </p:nvSpPr>
                  <p:spPr>
                    <a:xfrm>
                      <a:off x="3312" y="2008"/>
                      <a:ext cx="240" cy="152"/>
                    </a:xfrm>
                    <a:custGeom>
                      <a:avLst/>
                      <a:gdLst>
                        <a:gd name="txL" fmla="*/ 0 w 240"/>
                        <a:gd name="txT" fmla="*/ 0 h 152"/>
                        <a:gd name="txR" fmla="*/ 240 w 240"/>
                        <a:gd name="txB" fmla="*/ 152 h 152"/>
                      </a:gdLst>
                      <a:ahLst/>
                      <a:cxnLst>
                        <a:cxn ang="0">
                          <a:pos x="0" y="8"/>
                        </a:cxn>
                        <a:cxn ang="0">
                          <a:pos x="96" y="8"/>
                        </a:cxn>
                        <a:cxn ang="0">
                          <a:pos x="192" y="56"/>
                        </a:cxn>
                        <a:cxn ang="0">
                          <a:pos x="240" y="152"/>
                        </a:cxn>
                      </a:cxnLst>
                      <a:rect l="txL" t="txT" r="txR" b="txB"/>
                      <a:pathLst>
                        <a:path w="240" h="152">
                          <a:moveTo>
                            <a:pt x="0" y="8"/>
                          </a:moveTo>
                          <a:cubicBezTo>
                            <a:pt x="32" y="4"/>
                            <a:pt x="64" y="0"/>
                            <a:pt x="96" y="8"/>
                          </a:cubicBezTo>
                          <a:cubicBezTo>
                            <a:pt x="128" y="16"/>
                            <a:pt x="168" y="32"/>
                            <a:pt x="192" y="56"/>
                          </a:cubicBezTo>
                          <a:cubicBezTo>
                            <a:pt x="216" y="80"/>
                            <a:pt x="228" y="116"/>
                            <a:pt x="240" y="152"/>
                          </a:cubicBezTo>
                        </a:path>
                      </a:pathLst>
                    </a:custGeom>
                    <a:noFill/>
                    <a:ln w="28575" cap="flat" cmpd="sng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>
                  </p:spPr>
                  <p:txBody>
                    <a:bodyPr wrap="none" anchor="ctr"/>
                    <a:p>
                      <a:pPr lvl="0" eaLnBrk="1" hangingPunct="1"/>
                      <a:endParaRPr lang="zh-CN" altLang="en-US" dirty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p:txBody>
                </p:sp>
              </p:grpSp>
              <p:sp>
                <p:nvSpPr>
                  <p:cNvPr id="91160" name="Line 28"/>
                  <p:cNvSpPr/>
                  <p:nvPr/>
                </p:nvSpPr>
                <p:spPr>
                  <a:xfrm>
                    <a:off x="3521" y="3151"/>
                    <a:ext cx="439" cy="332"/>
                  </a:xfrm>
                  <a:prstGeom prst="line">
                    <a:avLst/>
                  </a:prstGeom>
                  <a:ln w="28575" cap="flat" cmpd="sng">
                    <a:solidFill>
                      <a:schemeClr val="accent2"/>
                    </a:solidFill>
                    <a:prstDash val="solid"/>
                    <a:headEnd type="none" w="med" len="med"/>
                    <a:tailEnd type="triangle" w="med" len="med"/>
                  </a:ln>
                </p:spPr>
              </p:sp>
              <p:sp>
                <p:nvSpPr>
                  <p:cNvPr id="91161" name="Line 29"/>
                  <p:cNvSpPr/>
                  <p:nvPr/>
                </p:nvSpPr>
                <p:spPr>
                  <a:xfrm>
                    <a:off x="3521" y="3151"/>
                    <a:ext cx="0" cy="332"/>
                  </a:xfrm>
                  <a:prstGeom prst="line">
                    <a:avLst/>
                  </a:prstGeom>
                  <a:ln w="28575" cap="flat" cmpd="sng">
                    <a:solidFill>
                      <a:srgbClr val="FF3300"/>
                    </a:solidFill>
                    <a:prstDash val="solid"/>
                    <a:headEnd type="none" w="med" len="med"/>
                    <a:tailEnd type="triangle" w="med" len="med"/>
                  </a:ln>
                </p:spPr>
              </p:sp>
              <p:sp>
                <p:nvSpPr>
                  <p:cNvPr id="91162" name="Line 30"/>
                  <p:cNvSpPr/>
                  <p:nvPr/>
                </p:nvSpPr>
                <p:spPr>
                  <a:xfrm flipH="1">
                    <a:off x="3084" y="3151"/>
                    <a:ext cx="437" cy="0"/>
                  </a:xfrm>
                  <a:prstGeom prst="line">
                    <a:avLst/>
                  </a:prstGeom>
                  <a:ln w="28575" cap="flat" cmpd="sng">
                    <a:solidFill>
                      <a:srgbClr val="FF3300"/>
                    </a:solidFill>
                    <a:prstDash val="solid"/>
                    <a:headEnd type="none" w="med" len="med"/>
                    <a:tailEnd type="triangle" w="med" len="med"/>
                  </a:ln>
                </p:spPr>
              </p:sp>
              <p:sp>
                <p:nvSpPr>
                  <p:cNvPr id="91163" name="Line 31"/>
                  <p:cNvSpPr/>
                  <p:nvPr/>
                </p:nvSpPr>
                <p:spPr>
                  <a:xfrm flipH="1">
                    <a:off x="3084" y="3483"/>
                    <a:ext cx="437" cy="0"/>
                  </a:xfrm>
                  <a:prstGeom prst="line">
                    <a:avLst/>
                  </a:prstGeom>
                  <a:ln w="28575" cap="flat" cmpd="sng">
                    <a:solidFill>
                      <a:schemeClr val="tx1"/>
                    </a:solidFill>
                    <a:prstDash val="dash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91164" name="Line 32"/>
                  <p:cNvSpPr/>
                  <p:nvPr/>
                </p:nvSpPr>
                <p:spPr>
                  <a:xfrm>
                    <a:off x="3084" y="3151"/>
                    <a:ext cx="0" cy="332"/>
                  </a:xfrm>
                  <a:prstGeom prst="line">
                    <a:avLst/>
                  </a:prstGeom>
                  <a:ln w="28575" cap="flat" cmpd="sng">
                    <a:solidFill>
                      <a:schemeClr val="tx1"/>
                    </a:solidFill>
                    <a:prstDash val="dash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91165" name="Line 33"/>
                  <p:cNvSpPr/>
                  <p:nvPr/>
                </p:nvSpPr>
                <p:spPr>
                  <a:xfrm flipH="1">
                    <a:off x="3084" y="3151"/>
                    <a:ext cx="437" cy="332"/>
                  </a:xfrm>
                  <a:prstGeom prst="line">
                    <a:avLst/>
                  </a:prstGeom>
                  <a:ln w="28575" cap="flat" cmpd="sng">
                    <a:solidFill>
                      <a:srgbClr val="FF3300"/>
                    </a:solidFill>
                    <a:prstDash val="solid"/>
                    <a:headEnd type="none" w="med" len="med"/>
                    <a:tailEnd type="triangle" w="med" len="med"/>
                  </a:ln>
                </p:spPr>
              </p:sp>
              <p:sp>
                <p:nvSpPr>
                  <p:cNvPr id="91166" name="Line 34"/>
                  <p:cNvSpPr/>
                  <p:nvPr/>
                </p:nvSpPr>
                <p:spPr>
                  <a:xfrm>
                    <a:off x="4134" y="3335"/>
                    <a:ext cx="219" cy="185"/>
                  </a:xfrm>
                  <a:prstGeom prst="line">
                    <a:avLst/>
                  </a:prstGeom>
                  <a:ln w="28575" cap="flat" cmpd="sng">
                    <a:solidFill>
                      <a:schemeClr val="accent2"/>
                    </a:solidFill>
                    <a:prstDash val="solid"/>
                    <a:headEnd type="none" w="med" len="med"/>
                    <a:tailEnd type="triangle" w="med" len="med"/>
                  </a:ln>
                </p:spPr>
              </p:sp>
            </p:grpSp>
            <p:graphicFrame>
              <p:nvGraphicFramePr>
                <p:cNvPr id="91140" name="Object 35"/>
                <p:cNvGraphicFramePr/>
                <p:nvPr/>
              </p:nvGraphicFramePr>
              <p:xfrm>
                <a:off x="4497" y="983"/>
                <a:ext cx="172" cy="14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999" name="" r:id="rId2" imgW="165100" imgH="165100" progId="Equation.3">
                        <p:embed/>
                      </p:oleObj>
                    </mc:Choice>
                    <mc:Fallback>
                      <p:oleObj name="" r:id="rId2" imgW="165100" imgH="165100" progId="Equation.3">
                        <p:embed/>
                        <p:pic>
                          <p:nvPicPr>
                            <p:cNvPr id="0" name="图片 3998"/>
                            <p:cNvPicPr/>
                            <p:nvPr/>
                          </p:nvPicPr>
                          <p:blipFill>
                            <a:blip r:embed="rId3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497" y="983"/>
                              <a:ext cx="172" cy="140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91141" name="Object 36"/>
                <p:cNvGraphicFramePr/>
                <p:nvPr/>
              </p:nvGraphicFramePr>
              <p:xfrm>
                <a:off x="3916" y="710"/>
                <a:ext cx="227" cy="26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000" name="" r:id="rId4" imgW="127000" imgH="177165" progId="Equation.3">
                        <p:embed/>
                      </p:oleObj>
                    </mc:Choice>
                    <mc:Fallback>
                      <p:oleObj name="" r:id="rId4" imgW="127000" imgH="177165" progId="Equation.3">
                        <p:embed/>
                        <p:pic>
                          <p:nvPicPr>
                            <p:cNvPr id="0" name="图片 3999"/>
                            <p:cNvPicPr/>
                            <p:nvPr/>
                          </p:nvPicPr>
                          <p:blipFill>
                            <a:blip r:embed="rId5">
                              <a:clrChange>
                                <a:clrFrom>
                                  <a:srgbClr val="000000"/>
                                </a:clrFrom>
                                <a:clrTo>
                                  <a:srgbClr val="3333CC"/>
                                </a:clrTo>
                              </a:clrChange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3916" y="710"/>
                              <a:ext cx="227" cy="262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91142" name="Object 37"/>
                <p:cNvGraphicFramePr/>
                <p:nvPr/>
              </p:nvGraphicFramePr>
              <p:xfrm>
                <a:off x="4776" y="747"/>
                <a:ext cx="225" cy="22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001" name="" r:id="rId6" imgW="165100" imgH="203200" progId="Equation.3">
                        <p:embed/>
                      </p:oleObj>
                    </mc:Choice>
                    <mc:Fallback>
                      <p:oleObj name="" r:id="rId6" imgW="165100" imgH="203200" progId="Equation.3">
                        <p:embed/>
                        <p:pic>
                          <p:nvPicPr>
                            <p:cNvPr id="0" name="图片 4000"/>
                            <p:cNvPicPr/>
                            <p:nvPr/>
                          </p:nvPicPr>
                          <p:blipFill>
                            <a:blip r:embed="rId7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776" y="747"/>
                              <a:ext cx="225" cy="226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91143" name="Object 38"/>
                <p:cNvGraphicFramePr/>
                <p:nvPr/>
              </p:nvGraphicFramePr>
              <p:xfrm>
                <a:off x="3022" y="869"/>
                <a:ext cx="307" cy="27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002" name="" r:id="rId8" imgW="228600" imgH="254000" progId="Equation.3">
                        <p:embed/>
                      </p:oleObj>
                    </mc:Choice>
                    <mc:Fallback>
                      <p:oleObj name="" r:id="rId8" imgW="228600" imgH="254000" progId="Equation.3">
                        <p:embed/>
                        <p:pic>
                          <p:nvPicPr>
                            <p:cNvPr id="0" name="图片 4001"/>
                            <p:cNvPicPr/>
                            <p:nvPr/>
                          </p:nvPicPr>
                          <p:blipFill>
                            <a:blip r:embed="rId9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3022" y="869"/>
                              <a:ext cx="307" cy="275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91144" name="Object 39"/>
                <p:cNvGraphicFramePr/>
                <p:nvPr/>
              </p:nvGraphicFramePr>
              <p:xfrm>
                <a:off x="3117" y="661"/>
                <a:ext cx="255" cy="23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003" name="" r:id="rId10" imgW="228600" imgH="266065" progId="Equation.3">
                        <p:embed/>
                      </p:oleObj>
                    </mc:Choice>
                    <mc:Fallback>
                      <p:oleObj name="" r:id="rId10" imgW="228600" imgH="266065" progId="Equation.3">
                        <p:embed/>
                        <p:pic>
                          <p:nvPicPr>
                            <p:cNvPr id="0" name="图片 4002"/>
                            <p:cNvPicPr/>
                            <p:nvPr/>
                          </p:nvPicPr>
                          <p:blipFill>
                            <a:blip r:embed="rId11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3117" y="661"/>
                              <a:ext cx="255" cy="238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91145" name="Object 40"/>
                <p:cNvGraphicFramePr/>
                <p:nvPr/>
              </p:nvGraphicFramePr>
              <p:xfrm>
                <a:off x="3429" y="1113"/>
                <a:ext cx="253" cy="241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004" name="" r:id="rId12" imgW="215900" imgH="253365" progId="Equation.3">
                        <p:embed/>
                      </p:oleObj>
                    </mc:Choice>
                    <mc:Fallback>
                      <p:oleObj name="" r:id="rId12" imgW="215900" imgH="253365" progId="Equation.3">
                        <p:embed/>
                        <p:pic>
                          <p:nvPicPr>
                            <p:cNvPr id="0" name="图片 4003"/>
                            <p:cNvPicPr/>
                            <p:nvPr/>
                          </p:nvPicPr>
                          <p:blipFill>
                            <a:blip r:embed="rId13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3429" y="1113"/>
                              <a:ext cx="253" cy="241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91158" name="Line 41"/>
                <p:cNvSpPr/>
                <p:nvPr/>
              </p:nvSpPr>
              <p:spPr>
                <a:xfrm>
                  <a:off x="3124" y="1118"/>
                  <a:ext cx="1898" cy="0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headEnd type="none" w="med" len="med"/>
                  <a:tailEnd type="triangle" w="med" len="med"/>
                </a:ln>
              </p:spPr>
            </p:sp>
          </p:grpSp>
        </p:grpSp>
        <p:grpSp>
          <p:nvGrpSpPr>
            <p:cNvPr id="91153" name="Group 42"/>
            <p:cNvGrpSpPr/>
            <p:nvPr/>
          </p:nvGrpSpPr>
          <p:grpSpPr>
            <a:xfrm>
              <a:off x="3309" y="317"/>
              <a:ext cx="1416" cy="1372"/>
              <a:chOff x="789" y="614"/>
              <a:chExt cx="1416" cy="1372"/>
            </a:xfrm>
          </p:grpSpPr>
          <p:graphicFrame>
            <p:nvGraphicFramePr>
              <p:cNvPr id="91138" name="Object 43"/>
              <p:cNvGraphicFramePr/>
              <p:nvPr/>
            </p:nvGraphicFramePr>
            <p:xfrm>
              <a:off x="849" y="1266"/>
              <a:ext cx="1230" cy="29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005" name="" r:id="rId14" imgW="1231265" imgH="228600" progId="Equation.3">
                      <p:embed/>
                    </p:oleObj>
                  </mc:Choice>
                  <mc:Fallback>
                    <p:oleObj name="" r:id="rId14" imgW="1231265" imgH="228600" progId="Equation.3">
                      <p:embed/>
                      <p:pic>
                        <p:nvPicPr>
                          <p:cNvPr id="0" name="图片 4004"/>
                          <p:cNvPicPr/>
                          <p:nvPr/>
                        </p:nvPicPr>
                        <p:blipFill>
                          <a:blip r:embed="rId15"/>
                          <a:stretch>
                            <a:fillRect/>
                          </a:stretch>
                        </p:blipFill>
                        <p:spPr>
                          <a:xfrm>
                            <a:off x="849" y="1266"/>
                            <a:ext cx="1230" cy="299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91154" name="Text Box 44"/>
              <p:cNvSpPr txBox="1"/>
              <p:nvPr/>
            </p:nvSpPr>
            <p:spPr>
              <a:xfrm>
                <a:off x="789" y="1698"/>
                <a:ext cx="1416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lvl="0" algn="ctr" eaLnBrk="1" hangingPunct="1">
                  <a:spcBef>
                    <a:spcPct val="50000"/>
                  </a:spcBef>
                </a:pPr>
                <a:r>
                  <a:rPr lang="zh-CN" altLang="en-US" sz="2400" dirty="0">
                    <a:latin typeface="楷体_GB2312" pitchFamily="49" charset="-122"/>
                    <a:ea typeface="楷体_GB2312" pitchFamily="49" charset="-122"/>
                  </a:rPr>
                  <a:t>反射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楷体_GB2312" pitchFamily="49" charset="-122"/>
                  </a:rPr>
                  <a:t>—</a:t>
                </a:r>
                <a:r>
                  <a:rPr lang="en-US" altLang="zh-CN" sz="2400" dirty="0">
                    <a:latin typeface="楷体_GB2312" pitchFamily="49" charset="-122"/>
                    <a:ea typeface="楷体_GB2312" pitchFamily="49" charset="-122"/>
                  </a:rPr>
                  <a:t> </a:t>
                </a:r>
                <a:r>
                  <a:rPr lang="zh-CN" altLang="en-US" sz="2400" dirty="0">
                    <a:latin typeface="楷体_GB2312" pitchFamily="49" charset="-122"/>
                    <a:ea typeface="楷体_GB2312" pitchFamily="49" charset="-122"/>
                  </a:rPr>
                  <a:t>磁镜</a:t>
                </a:r>
                <a:endParaRPr lang="zh-CN" altLang="en-US" sz="2400" dirty="0">
                  <a:latin typeface="楷体_GB2312" pitchFamily="49" charset="-122"/>
                  <a:ea typeface="楷体_GB2312" pitchFamily="49" charset="-122"/>
                </a:endParaRPr>
              </a:p>
            </p:txBody>
          </p:sp>
          <p:graphicFrame>
            <p:nvGraphicFramePr>
              <p:cNvPr id="91139" name="Object 45"/>
              <p:cNvGraphicFramePr/>
              <p:nvPr/>
            </p:nvGraphicFramePr>
            <p:xfrm>
              <a:off x="825" y="614"/>
              <a:ext cx="1374" cy="50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006" name="" r:id="rId16" imgW="1066165" imgH="431800" progId="Equation.3">
                      <p:embed/>
                    </p:oleObj>
                  </mc:Choice>
                  <mc:Fallback>
                    <p:oleObj name="" r:id="rId16" imgW="1066165" imgH="431800" progId="Equation.3">
                      <p:embed/>
                      <p:pic>
                        <p:nvPicPr>
                          <p:cNvPr id="0" name="图片 4005"/>
                          <p:cNvPicPr/>
                          <p:nvPr/>
                        </p:nvPicPr>
                        <p:blipFill>
                          <a:blip r:embed="rId17"/>
                          <a:stretch>
                            <a:fillRect/>
                          </a:stretch>
                        </p:blipFill>
                        <p:spPr>
                          <a:xfrm>
                            <a:off x="825" y="614"/>
                            <a:ext cx="1374" cy="506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10" name="Group 46"/>
          <p:cNvGrpSpPr/>
          <p:nvPr/>
        </p:nvGrpSpPr>
        <p:grpSpPr>
          <a:xfrm>
            <a:off x="1300163" y="4343400"/>
            <a:ext cx="7424737" cy="1643063"/>
            <a:chOff x="819" y="2736"/>
            <a:chExt cx="4677" cy="1035"/>
          </a:xfrm>
        </p:grpSpPr>
        <p:pic>
          <p:nvPicPr>
            <p:cNvPr id="91150" name="Picture 47"/>
            <p:cNvPicPr>
              <a:picLocks noChangeAspect="1"/>
            </p:cNvPicPr>
            <p:nvPr/>
          </p:nvPicPr>
          <p:blipFill>
            <a:blip r:embed="rId18">
              <a:lum bright="-6000" contrast="18000"/>
            </a:blip>
            <a:srcRect t="15652" b="10435"/>
            <a:stretch>
              <a:fillRect/>
            </a:stretch>
          </p:blipFill>
          <p:spPr>
            <a:xfrm>
              <a:off x="819" y="2736"/>
              <a:ext cx="2127" cy="1035"/>
            </a:xfrm>
            <a:prstGeom prst="rect">
              <a:avLst/>
            </a:prstGeom>
            <a:noFill/>
            <a:ln w="28575" cap="flat" cmpd="sng">
              <a:solidFill>
                <a:srgbClr val="FF9900"/>
              </a:solidFill>
              <a:prstDash val="solid"/>
              <a:miter/>
              <a:headEnd type="none" w="med" len="med"/>
              <a:tailEnd type="none" w="med" len="med"/>
            </a:ln>
          </p:spPr>
        </p:pic>
        <p:sp>
          <p:nvSpPr>
            <p:cNvPr id="91151" name="Text Box 48"/>
            <p:cNvSpPr txBox="1"/>
            <p:nvPr/>
          </p:nvSpPr>
          <p:spPr>
            <a:xfrm>
              <a:off x="3048" y="2947"/>
              <a:ext cx="2448" cy="748"/>
            </a:xfrm>
            <a:prstGeom prst="rect">
              <a:avLst/>
            </a:prstGeom>
            <a:noFill/>
            <a:ln w="38100">
              <a:noFill/>
            </a:ln>
          </p:spPr>
          <p:txBody>
            <a:bodyPr>
              <a:spAutoFit/>
            </a:bodyPr>
            <a:p>
              <a:pPr lvl="0" eaLnBrk="1" hangingPunct="1">
                <a:spcBef>
                  <a:spcPct val="50000"/>
                </a:spcBef>
              </a:pPr>
              <a:r>
                <a:rPr lang="zh-CN" altLang="en-US" sz="2400" dirty="0">
                  <a:latin typeface="楷体_GB2312" pitchFamily="49" charset="-122"/>
                  <a:ea typeface="楷体_GB2312" pitchFamily="49" charset="-122"/>
                </a:rPr>
                <a:t>地磁场俘获宇宙射线中带电粒子形成内、外两层</a:t>
              </a:r>
              <a:r>
                <a:rPr lang="zh-CN" altLang="en-US" sz="2400" dirty="0">
                  <a:solidFill>
                    <a:srgbClr val="0000FF"/>
                  </a:solidFill>
                  <a:latin typeface="楷体_GB2312" pitchFamily="49" charset="-122"/>
                  <a:ea typeface="楷体_GB2312" pitchFamily="49" charset="-122"/>
                </a:rPr>
                <a:t>范艾伦辐射带</a:t>
              </a:r>
              <a:endParaRPr lang="zh-CN" altLang="en-US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207" name="Text Box 2"/>
          <p:cNvSpPr txBox="1"/>
          <p:nvPr/>
        </p:nvSpPr>
        <p:spPr>
          <a:xfrm>
            <a:off x="827088" y="433388"/>
            <a:ext cx="728345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/>
            <a:r>
              <a:rPr lang="en-US" altLang="zh-CN" sz="2400" dirty="0">
                <a:solidFill>
                  <a:srgbClr val="3333CC"/>
                </a:solidFill>
                <a:latin typeface="楷体_GB2312" pitchFamily="49" charset="-122"/>
                <a:ea typeface="楷体_GB2312" pitchFamily="49" charset="-122"/>
              </a:rPr>
              <a:t>3 .</a:t>
            </a:r>
            <a:r>
              <a:rPr lang="zh-CN" altLang="en-US" sz="2400" dirty="0">
                <a:solidFill>
                  <a:srgbClr val="3333CC"/>
                </a:solidFill>
                <a:latin typeface="楷体_GB2312" pitchFamily="49" charset="-122"/>
                <a:ea typeface="楷体_GB2312" pitchFamily="49" charset="-122"/>
              </a:rPr>
              <a:t>霍尔效应（美国人霍尔</a:t>
            </a:r>
            <a:r>
              <a:rPr lang="en-US" altLang="zh-CN" sz="2400" dirty="0">
                <a:solidFill>
                  <a:srgbClr val="3333CC"/>
                </a:solidFill>
                <a:latin typeface="楷体_GB2312" pitchFamily="49" charset="-122"/>
                <a:ea typeface="楷体_GB2312" pitchFamily="49" charset="-122"/>
              </a:rPr>
              <a:t>1879</a:t>
            </a:r>
            <a:r>
              <a:rPr lang="zh-CN" altLang="en-US" sz="2400" dirty="0">
                <a:solidFill>
                  <a:srgbClr val="3333CC"/>
                </a:solidFill>
                <a:latin typeface="楷体_GB2312" pitchFamily="49" charset="-122"/>
                <a:ea typeface="楷体_GB2312" pitchFamily="49" charset="-122"/>
              </a:rPr>
              <a:t>年发现）</a:t>
            </a:r>
            <a:endParaRPr lang="zh-CN" altLang="en-US" sz="2400" dirty="0">
              <a:solidFill>
                <a:srgbClr val="3333CC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pSp>
        <p:nvGrpSpPr>
          <p:cNvPr id="2" name="Group 3"/>
          <p:cNvGrpSpPr/>
          <p:nvPr/>
        </p:nvGrpSpPr>
        <p:grpSpPr>
          <a:xfrm>
            <a:off x="952500" y="935038"/>
            <a:ext cx="7540625" cy="3475037"/>
            <a:chOff x="730" y="589"/>
            <a:chExt cx="4750" cy="2189"/>
          </a:xfrm>
        </p:grpSpPr>
        <p:sp>
          <p:nvSpPr>
            <p:cNvPr id="92226" name="Text Box 4"/>
            <p:cNvSpPr txBox="1"/>
            <p:nvPr/>
          </p:nvSpPr>
          <p:spPr>
            <a:xfrm>
              <a:off x="730" y="589"/>
              <a:ext cx="117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lvl="0" algn="ctr" eaLnBrk="1" hangingPunct="1"/>
              <a:r>
                <a:rPr lang="zh-CN" altLang="en-US" sz="2400" dirty="0">
                  <a:solidFill>
                    <a:srgbClr val="3333CC"/>
                  </a:solidFill>
                  <a:latin typeface="楷体_GB2312" pitchFamily="49" charset="-122"/>
                  <a:ea typeface="楷体_GB2312" pitchFamily="49" charset="-122"/>
                </a:rPr>
                <a:t>（</a:t>
              </a:r>
              <a:r>
                <a:rPr lang="en-US" altLang="zh-CN" sz="2400" dirty="0">
                  <a:solidFill>
                    <a:srgbClr val="3333CC"/>
                  </a:solidFill>
                  <a:latin typeface="楷体_GB2312" pitchFamily="49" charset="-122"/>
                  <a:ea typeface="楷体_GB2312" pitchFamily="49" charset="-122"/>
                </a:rPr>
                <a:t>1</a:t>
              </a:r>
              <a:r>
                <a:rPr lang="zh-CN" altLang="en-US" sz="2400" dirty="0">
                  <a:solidFill>
                    <a:srgbClr val="3333CC"/>
                  </a:solidFill>
                  <a:latin typeface="楷体_GB2312" pitchFamily="49" charset="-122"/>
                  <a:ea typeface="楷体_GB2312" pitchFamily="49" charset="-122"/>
                </a:rPr>
                <a:t>）现象：</a:t>
              </a:r>
              <a:endParaRPr lang="zh-CN" altLang="en-US" sz="2400" dirty="0">
                <a:solidFill>
                  <a:srgbClr val="3333CC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  <p:grpSp>
          <p:nvGrpSpPr>
            <p:cNvPr id="92227" name="Group 5"/>
            <p:cNvGrpSpPr/>
            <p:nvPr/>
          </p:nvGrpSpPr>
          <p:grpSpPr>
            <a:xfrm>
              <a:off x="837" y="937"/>
              <a:ext cx="4643" cy="518"/>
              <a:chOff x="738" y="424"/>
              <a:chExt cx="4643" cy="518"/>
            </a:xfrm>
          </p:grpSpPr>
          <p:sp>
            <p:nvSpPr>
              <p:cNvPr id="92235" name="Text Box 6"/>
              <p:cNvSpPr txBox="1"/>
              <p:nvPr/>
            </p:nvSpPr>
            <p:spPr>
              <a:xfrm>
                <a:off x="738" y="424"/>
                <a:ext cx="4643" cy="51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lvl="0" eaLnBrk="1" hangingPunct="1"/>
                <a:r>
                  <a:rPr lang="zh-CN" altLang="en-US" sz="2400" dirty="0">
                    <a:latin typeface="楷体_GB2312" pitchFamily="49" charset="-122"/>
                    <a:ea typeface="楷体_GB2312" pitchFamily="49" charset="-122"/>
                  </a:rPr>
                  <a:t>导体中通电流</a:t>
                </a:r>
                <a:r>
                  <a:rPr lang="en-US" altLang="zh-CN" sz="2400" i="1" dirty="0">
                    <a:latin typeface="Times New Roman" panose="02020603050405020304" pitchFamily="18" charset="0"/>
                    <a:ea typeface="楷体_GB2312" pitchFamily="49" charset="-122"/>
                  </a:rPr>
                  <a:t>I</a:t>
                </a:r>
                <a:r>
                  <a:rPr lang="en-US" altLang="zh-CN" sz="2400" dirty="0">
                    <a:latin typeface="楷体_GB2312" pitchFamily="49" charset="-122"/>
                    <a:ea typeface="楷体_GB2312" pitchFamily="49" charset="-122"/>
                  </a:rPr>
                  <a:t> </a:t>
                </a:r>
                <a:r>
                  <a:rPr lang="zh-CN" altLang="en-US" sz="2400" dirty="0">
                    <a:latin typeface="楷体_GB2312" pitchFamily="49" charset="-122"/>
                    <a:ea typeface="楷体_GB2312" pitchFamily="49" charset="-122"/>
                  </a:rPr>
                  <a:t>，磁场  垂直于</a:t>
                </a:r>
                <a:r>
                  <a:rPr lang="en-US" altLang="zh-CN" sz="2400" i="1" dirty="0">
                    <a:latin typeface="Times New Roman" panose="02020603050405020304" pitchFamily="18" charset="0"/>
                    <a:ea typeface="楷体_GB2312" pitchFamily="49" charset="-122"/>
                  </a:rPr>
                  <a:t>I</a:t>
                </a:r>
                <a:r>
                  <a:rPr lang="en-US" altLang="zh-CN" sz="2400" dirty="0">
                    <a:latin typeface="楷体_GB2312" pitchFamily="49" charset="-122"/>
                    <a:ea typeface="楷体_GB2312" pitchFamily="49" charset="-122"/>
                  </a:rPr>
                  <a:t> </a:t>
                </a:r>
                <a:r>
                  <a:rPr lang="zh-CN" altLang="en-US" sz="2400" dirty="0">
                    <a:latin typeface="楷体_GB2312" pitchFamily="49" charset="-122"/>
                    <a:ea typeface="楷体_GB2312" pitchFamily="49" charset="-122"/>
                  </a:rPr>
                  <a:t>，在既垂直于</a:t>
                </a:r>
                <a:r>
                  <a:rPr lang="en-US" altLang="zh-CN" sz="2400" i="1" dirty="0">
                    <a:latin typeface="Times New Roman" panose="02020603050405020304" pitchFamily="18" charset="0"/>
                    <a:ea typeface="楷体_GB2312" pitchFamily="49" charset="-122"/>
                  </a:rPr>
                  <a:t>I</a:t>
                </a:r>
                <a:r>
                  <a:rPr lang="en-US" altLang="zh-CN" sz="2400" dirty="0">
                    <a:latin typeface="楷体_GB2312" pitchFamily="49" charset="-122"/>
                    <a:ea typeface="楷体_GB2312" pitchFamily="49" charset="-122"/>
                  </a:rPr>
                  <a:t> </a:t>
                </a:r>
                <a:r>
                  <a:rPr lang="zh-CN" altLang="en-US" sz="2400" dirty="0">
                    <a:latin typeface="楷体_GB2312" pitchFamily="49" charset="-122"/>
                    <a:ea typeface="楷体_GB2312" pitchFamily="49" charset="-122"/>
                  </a:rPr>
                  <a:t>，</a:t>
                </a:r>
                <a:endParaRPr lang="zh-CN" altLang="en-US" sz="2400" dirty="0">
                  <a:latin typeface="楷体_GB2312" pitchFamily="49" charset="-122"/>
                  <a:ea typeface="楷体_GB2312" pitchFamily="49" charset="-122"/>
                </a:endParaRPr>
              </a:p>
              <a:p>
                <a:pPr lvl="0" eaLnBrk="1" hangingPunct="1"/>
                <a:r>
                  <a:rPr lang="zh-CN" altLang="en-US" sz="2400" dirty="0">
                    <a:latin typeface="楷体_GB2312" pitchFamily="49" charset="-122"/>
                    <a:ea typeface="楷体_GB2312" pitchFamily="49" charset="-122"/>
                  </a:rPr>
                  <a:t>又垂直于  方向出现电势差     </a:t>
                </a:r>
                <a:r>
                  <a:rPr lang="en-US" altLang="zh-CN" sz="2400" dirty="0">
                    <a:latin typeface="楷体_GB2312" pitchFamily="49" charset="-122"/>
                    <a:ea typeface="楷体_GB2312" pitchFamily="49" charset="-122"/>
                  </a:rPr>
                  <a:t>.</a:t>
                </a:r>
                <a:endParaRPr lang="en-US" altLang="zh-CN" sz="2400" dirty="0">
                  <a:latin typeface="楷体_GB2312" pitchFamily="49" charset="-122"/>
                  <a:ea typeface="楷体_GB2312" pitchFamily="49" charset="-122"/>
                </a:endParaRPr>
              </a:p>
            </p:txBody>
          </p:sp>
          <p:graphicFrame>
            <p:nvGraphicFramePr>
              <p:cNvPr id="92204" name="Object 7"/>
              <p:cNvGraphicFramePr/>
              <p:nvPr/>
            </p:nvGraphicFramePr>
            <p:xfrm>
              <a:off x="3169" y="709"/>
              <a:ext cx="283" cy="18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009" name="" r:id="rId1" imgW="266065" imgH="177800" progId="Equation.3">
                      <p:embed/>
                    </p:oleObj>
                  </mc:Choice>
                  <mc:Fallback>
                    <p:oleObj name="" r:id="rId1" imgW="266065" imgH="177800" progId="Equation.3">
                      <p:embed/>
                      <p:pic>
                        <p:nvPicPr>
                          <p:cNvPr id="0" name="图片 4008"/>
                          <p:cNvPicPr/>
                          <p:nvPr/>
                        </p:nvPicPr>
                        <p:blipFill>
                          <a:blip r:embed="rId2"/>
                          <a:stretch>
                            <a:fillRect/>
                          </a:stretch>
                        </p:blipFill>
                        <p:spPr>
                          <a:xfrm>
                            <a:off x="3169" y="709"/>
                            <a:ext cx="283" cy="186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2205" name="Object 8"/>
              <p:cNvGraphicFramePr/>
              <p:nvPr/>
            </p:nvGraphicFramePr>
            <p:xfrm>
              <a:off x="2723" y="433"/>
              <a:ext cx="178" cy="22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008" name="" r:id="rId3" imgW="165100" imgH="203200" progId="Equation.3">
                      <p:embed/>
                    </p:oleObj>
                  </mc:Choice>
                  <mc:Fallback>
                    <p:oleObj name="" r:id="rId3" imgW="165100" imgH="203200" progId="Equation.3">
                      <p:embed/>
                      <p:pic>
                        <p:nvPicPr>
                          <p:cNvPr id="0" name="图片 4007"/>
                          <p:cNvPicPr/>
                          <p:nvPr/>
                        </p:nvPicPr>
                        <p:blipFill>
                          <a:blip r:embed="rId4"/>
                          <a:stretch>
                            <a:fillRect/>
                          </a:stretch>
                        </p:blipFill>
                        <p:spPr>
                          <a:xfrm>
                            <a:off x="2723" y="433"/>
                            <a:ext cx="178" cy="222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2206" name="Object 9"/>
              <p:cNvGraphicFramePr/>
              <p:nvPr/>
            </p:nvGraphicFramePr>
            <p:xfrm>
              <a:off x="1565" y="679"/>
              <a:ext cx="187" cy="23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007" name="" r:id="rId5" imgW="165100" imgH="203200" progId="Equation.3">
                      <p:embed/>
                    </p:oleObj>
                  </mc:Choice>
                  <mc:Fallback>
                    <p:oleObj name="" r:id="rId5" imgW="165100" imgH="203200" progId="Equation.3">
                      <p:embed/>
                      <p:pic>
                        <p:nvPicPr>
                          <p:cNvPr id="0" name="图片 4006"/>
                          <p:cNvPicPr/>
                          <p:nvPr/>
                        </p:nvPicPr>
                        <p:blipFill>
                          <a:blip r:embed="rId4"/>
                          <a:stretch>
                            <a:fillRect/>
                          </a:stretch>
                        </p:blipFill>
                        <p:spPr>
                          <a:xfrm>
                            <a:off x="1565" y="679"/>
                            <a:ext cx="187" cy="234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92228" name="Group 10"/>
            <p:cNvGrpSpPr/>
            <p:nvPr/>
          </p:nvGrpSpPr>
          <p:grpSpPr>
            <a:xfrm>
              <a:off x="948" y="1527"/>
              <a:ext cx="1925" cy="1251"/>
              <a:chOff x="470" y="1536"/>
              <a:chExt cx="2160" cy="1404"/>
            </a:xfrm>
          </p:grpSpPr>
          <p:sp>
            <p:nvSpPr>
              <p:cNvPr id="92229" name="Rectangle 11"/>
              <p:cNvSpPr/>
              <p:nvPr/>
            </p:nvSpPr>
            <p:spPr>
              <a:xfrm>
                <a:off x="470" y="1536"/>
                <a:ext cx="2160" cy="1404"/>
              </a:xfrm>
              <a:prstGeom prst="rect">
                <a:avLst/>
              </a:prstGeom>
              <a:solidFill>
                <a:srgbClr val="FFFFFF"/>
              </a:solidFill>
              <a:ln w="28575" cap="flat" cmpd="sng">
                <a:solidFill>
                  <a:srgbClr val="FF99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lvl="0" eaLnBrk="1" hangingPunct="1"/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2230" name="AutoShape 12"/>
              <p:cNvSpPr/>
              <p:nvPr/>
            </p:nvSpPr>
            <p:spPr>
              <a:xfrm>
                <a:off x="668" y="2012"/>
                <a:ext cx="1355" cy="724"/>
              </a:xfrm>
              <a:prstGeom prst="cube">
                <a:avLst>
                  <a:gd name="adj" fmla="val 25000"/>
                </a:avLst>
              </a:prstGeom>
              <a:solidFill>
                <a:srgbClr val="FFCC66"/>
              </a:solidFill>
              <a:ln w="2857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lvl="0" eaLnBrk="1" hangingPunct="1"/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2231" name="Line 13"/>
              <p:cNvSpPr/>
              <p:nvPr/>
            </p:nvSpPr>
            <p:spPr>
              <a:xfrm flipV="1">
                <a:off x="668" y="1740"/>
                <a:ext cx="468" cy="453"/>
              </a:xfrm>
              <a:prstGeom prst="line">
                <a:avLst/>
              </a:prstGeom>
              <a:ln w="28575" cap="flat" cmpd="sng">
                <a:solidFill>
                  <a:srgbClr val="000000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92232" name="Line 14"/>
              <p:cNvSpPr/>
              <p:nvPr/>
            </p:nvSpPr>
            <p:spPr>
              <a:xfrm>
                <a:off x="1929" y="2374"/>
                <a:ext cx="467" cy="0"/>
              </a:xfrm>
              <a:prstGeom prst="line">
                <a:avLst/>
              </a:prstGeom>
              <a:ln w="28575" cap="flat" cmpd="sng">
                <a:solidFill>
                  <a:srgbClr val="000000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92233" name="Line 15"/>
              <p:cNvSpPr/>
              <p:nvPr/>
            </p:nvSpPr>
            <p:spPr>
              <a:xfrm flipV="1">
                <a:off x="1276" y="2193"/>
                <a:ext cx="0" cy="181"/>
              </a:xfrm>
              <a:prstGeom prst="line">
                <a:avLst/>
              </a:prstGeom>
              <a:ln w="28575" cap="flat" cmpd="sng">
                <a:solidFill>
                  <a:srgbClr val="FF0000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92234" name="Line 16"/>
              <p:cNvSpPr/>
              <p:nvPr/>
            </p:nvSpPr>
            <p:spPr>
              <a:xfrm flipV="1">
                <a:off x="1276" y="2555"/>
                <a:ext cx="0" cy="181"/>
              </a:xfrm>
              <a:prstGeom prst="line">
                <a:avLst/>
              </a:prstGeom>
              <a:ln w="28575" cap="flat" cmpd="sng">
                <a:solidFill>
                  <a:srgbClr val="FF0000"/>
                </a:solidFill>
                <a:prstDash val="solid"/>
                <a:headEnd type="triangle" w="med" len="med"/>
                <a:tailEnd type="none" w="med" len="med"/>
              </a:ln>
            </p:spPr>
          </p:sp>
          <p:graphicFrame>
            <p:nvGraphicFramePr>
              <p:cNvPr id="92198" name="Object 17"/>
              <p:cNvGraphicFramePr/>
              <p:nvPr/>
            </p:nvGraphicFramePr>
            <p:xfrm>
              <a:off x="614" y="1859"/>
              <a:ext cx="201" cy="2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010" name="" r:id="rId6" imgW="139700" imgH="177800" progId="Equation.3">
                      <p:embed/>
                    </p:oleObj>
                  </mc:Choice>
                  <mc:Fallback>
                    <p:oleObj name="" r:id="rId6" imgW="139700" imgH="177800" progId="Equation.3">
                      <p:embed/>
                      <p:pic>
                        <p:nvPicPr>
                          <p:cNvPr id="0" name="图片 4009"/>
                          <p:cNvPicPr/>
                          <p:nvPr/>
                        </p:nvPicPr>
                        <p:blipFill>
                          <a:blip r:embed="rId7"/>
                          <a:stretch>
                            <a:fillRect/>
                          </a:stretch>
                        </p:blipFill>
                        <p:spPr>
                          <a:xfrm>
                            <a:off x="614" y="1859"/>
                            <a:ext cx="201" cy="244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2199" name="Object 18"/>
              <p:cNvGraphicFramePr/>
              <p:nvPr/>
            </p:nvGraphicFramePr>
            <p:xfrm>
              <a:off x="1145" y="1568"/>
              <a:ext cx="262" cy="31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011" name="" r:id="rId8" imgW="165100" imgH="203200" progId="Equation.3">
                      <p:embed/>
                    </p:oleObj>
                  </mc:Choice>
                  <mc:Fallback>
                    <p:oleObj name="" r:id="rId8" imgW="165100" imgH="203200" progId="Equation.3">
                      <p:embed/>
                      <p:pic>
                        <p:nvPicPr>
                          <p:cNvPr id="0" name="图片 4010"/>
                          <p:cNvPicPr/>
                          <p:nvPr/>
                        </p:nvPicPr>
                        <p:blipFill>
                          <a:blip r:embed="rId4"/>
                          <a:stretch>
                            <a:fillRect/>
                          </a:stretch>
                        </p:blipFill>
                        <p:spPr>
                          <a:xfrm>
                            <a:off x="1145" y="1568"/>
                            <a:ext cx="262" cy="310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2200" name="Object 19"/>
              <p:cNvGraphicFramePr/>
              <p:nvPr/>
            </p:nvGraphicFramePr>
            <p:xfrm>
              <a:off x="2360" y="2250"/>
              <a:ext cx="192" cy="2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012" name="" r:id="rId9" imgW="127000" imgH="164465" progId="Equation.3">
                      <p:embed/>
                    </p:oleObj>
                  </mc:Choice>
                  <mc:Fallback>
                    <p:oleObj name="" r:id="rId9" imgW="127000" imgH="164465" progId="Equation.3">
                      <p:embed/>
                      <p:pic>
                        <p:nvPicPr>
                          <p:cNvPr id="0" name="图片 4011"/>
                          <p:cNvPicPr/>
                          <p:nvPr/>
                        </p:nvPicPr>
                        <p:blipFill>
                          <a:blip r:embed="rId10"/>
                          <a:stretch>
                            <a:fillRect/>
                          </a:stretch>
                        </p:blipFill>
                        <p:spPr>
                          <a:xfrm>
                            <a:off x="2360" y="2250"/>
                            <a:ext cx="192" cy="244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2201" name="Object 20"/>
              <p:cNvGraphicFramePr/>
              <p:nvPr/>
            </p:nvGraphicFramePr>
            <p:xfrm>
              <a:off x="1229" y="2369"/>
              <a:ext cx="318" cy="20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013" name="" r:id="rId11" imgW="266065" imgH="177800" progId="Equation.3">
                      <p:embed/>
                    </p:oleObj>
                  </mc:Choice>
                  <mc:Fallback>
                    <p:oleObj name="" r:id="rId11" imgW="266065" imgH="177800" progId="Equation.3">
                      <p:embed/>
                      <p:pic>
                        <p:nvPicPr>
                          <p:cNvPr id="0" name="图片 4012"/>
                          <p:cNvPicPr/>
                          <p:nvPr/>
                        </p:nvPicPr>
                        <p:blipFill>
                          <a:blip r:embed="rId2"/>
                          <a:stretch>
                            <a:fillRect/>
                          </a:stretch>
                        </p:blipFill>
                        <p:spPr>
                          <a:xfrm>
                            <a:off x="1229" y="2369"/>
                            <a:ext cx="318" cy="205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2202" name="Object 21"/>
              <p:cNvGraphicFramePr/>
              <p:nvPr/>
            </p:nvGraphicFramePr>
            <p:xfrm>
              <a:off x="522" y="2365"/>
              <a:ext cx="124" cy="21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014" name="" r:id="rId12" imgW="101600" imgH="177800" progId="Equation.3">
                      <p:embed/>
                    </p:oleObj>
                  </mc:Choice>
                  <mc:Fallback>
                    <p:oleObj name="" r:id="rId12" imgW="101600" imgH="177800" progId="Equation.3">
                      <p:embed/>
                      <p:pic>
                        <p:nvPicPr>
                          <p:cNvPr id="0" name="图片 4013"/>
                          <p:cNvPicPr/>
                          <p:nvPr/>
                        </p:nvPicPr>
                        <p:blipFill>
                          <a:blip r:embed="rId13"/>
                          <a:stretch>
                            <a:fillRect/>
                          </a:stretch>
                        </p:blipFill>
                        <p:spPr>
                          <a:xfrm>
                            <a:off x="522" y="2365"/>
                            <a:ext cx="124" cy="213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2203" name="Object 22"/>
              <p:cNvGraphicFramePr/>
              <p:nvPr/>
            </p:nvGraphicFramePr>
            <p:xfrm>
              <a:off x="1996" y="2044"/>
              <a:ext cx="531" cy="20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015" name="" r:id="rId14" imgW="443865" imgH="177800" progId="Equation.3">
                      <p:embed/>
                    </p:oleObj>
                  </mc:Choice>
                  <mc:Fallback>
                    <p:oleObj name="" r:id="rId14" imgW="443865" imgH="177800" progId="Equation.3">
                      <p:embed/>
                      <p:pic>
                        <p:nvPicPr>
                          <p:cNvPr id="0" name="图片 4014"/>
                          <p:cNvPicPr/>
                          <p:nvPr/>
                        </p:nvPicPr>
                        <p:blipFill>
                          <a:blip r:embed="rId15"/>
                          <a:stretch>
                            <a:fillRect/>
                          </a:stretch>
                        </p:blipFill>
                        <p:spPr>
                          <a:xfrm>
                            <a:off x="1996" y="2044"/>
                            <a:ext cx="531" cy="205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5" name="Group 23"/>
          <p:cNvGrpSpPr/>
          <p:nvPr/>
        </p:nvGrpSpPr>
        <p:grpSpPr>
          <a:xfrm>
            <a:off x="998538" y="2414588"/>
            <a:ext cx="7058025" cy="3832225"/>
            <a:chOff x="759" y="1521"/>
            <a:chExt cx="4446" cy="2414"/>
          </a:xfrm>
        </p:grpSpPr>
        <p:grpSp>
          <p:nvGrpSpPr>
            <p:cNvPr id="92210" name="Group 24"/>
            <p:cNvGrpSpPr/>
            <p:nvPr/>
          </p:nvGrpSpPr>
          <p:grpSpPr>
            <a:xfrm>
              <a:off x="759" y="2860"/>
              <a:ext cx="4258" cy="1075"/>
              <a:chOff x="867" y="2914"/>
              <a:chExt cx="4258" cy="1075"/>
            </a:xfrm>
          </p:grpSpPr>
          <p:sp>
            <p:nvSpPr>
              <p:cNvPr id="92223" name="Text Box 25"/>
              <p:cNvSpPr txBox="1"/>
              <p:nvPr/>
            </p:nvSpPr>
            <p:spPr>
              <a:xfrm>
                <a:off x="867" y="2914"/>
                <a:ext cx="1757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lvl="0" eaLnBrk="1" hangingPunct="1"/>
                <a:r>
                  <a:rPr lang="zh-CN" altLang="en-US" sz="2400" dirty="0">
                    <a:solidFill>
                      <a:srgbClr val="3333CC"/>
                    </a:solidFill>
                    <a:latin typeface="楷体_GB2312" pitchFamily="49" charset="-122"/>
                    <a:ea typeface="楷体_GB2312" pitchFamily="49" charset="-122"/>
                  </a:rPr>
                  <a:t>（</a:t>
                </a:r>
                <a:r>
                  <a:rPr lang="en-US" altLang="zh-CN" sz="2400" dirty="0">
                    <a:solidFill>
                      <a:srgbClr val="3333CC"/>
                    </a:solidFill>
                    <a:latin typeface="楷体_GB2312" pitchFamily="49" charset="-122"/>
                    <a:ea typeface="楷体_GB2312" pitchFamily="49" charset="-122"/>
                  </a:rPr>
                  <a:t>2</a:t>
                </a:r>
                <a:r>
                  <a:rPr lang="zh-CN" altLang="en-US" sz="2400" dirty="0">
                    <a:solidFill>
                      <a:srgbClr val="3333CC"/>
                    </a:solidFill>
                    <a:latin typeface="楷体_GB2312" pitchFamily="49" charset="-122"/>
                    <a:ea typeface="楷体_GB2312" pitchFamily="49" charset="-122"/>
                  </a:rPr>
                  <a:t>）用电子论解释</a:t>
                </a:r>
                <a:endParaRPr lang="zh-CN" altLang="en-US" sz="2400" dirty="0">
                  <a:solidFill>
                    <a:srgbClr val="3333CC"/>
                  </a:solidFill>
                  <a:latin typeface="楷体_GB2312" pitchFamily="49" charset="-122"/>
                  <a:ea typeface="楷体_GB2312" pitchFamily="49" charset="-122"/>
                </a:endParaRPr>
              </a:p>
            </p:txBody>
          </p:sp>
          <p:graphicFrame>
            <p:nvGraphicFramePr>
              <p:cNvPr id="92194" name="Object 26"/>
              <p:cNvGraphicFramePr/>
              <p:nvPr/>
            </p:nvGraphicFramePr>
            <p:xfrm>
              <a:off x="3430" y="3270"/>
              <a:ext cx="189" cy="26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016" name="" r:id="rId16" imgW="127000" imgH="177165" progId="Equation.3">
                      <p:embed/>
                    </p:oleObj>
                  </mc:Choice>
                  <mc:Fallback>
                    <p:oleObj name="" r:id="rId16" imgW="127000" imgH="177165" progId="Equation.3">
                      <p:embed/>
                      <p:pic>
                        <p:nvPicPr>
                          <p:cNvPr id="0" name="图片 4015"/>
                          <p:cNvPicPr/>
                          <p:nvPr/>
                        </p:nvPicPr>
                        <p:blipFill>
                          <a:blip r:embed="rId17"/>
                          <a:stretch>
                            <a:fillRect/>
                          </a:stretch>
                        </p:blipFill>
                        <p:spPr>
                          <a:xfrm>
                            <a:off x="3430" y="3270"/>
                            <a:ext cx="189" cy="266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92224" name="Text Box 27"/>
              <p:cNvSpPr txBox="1"/>
              <p:nvPr/>
            </p:nvSpPr>
            <p:spPr>
              <a:xfrm>
                <a:off x="984" y="3265"/>
                <a:ext cx="2420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 lvl="0" eaLnBrk="1" hangingPunct="1"/>
                <a:r>
                  <a:rPr lang="zh-CN" altLang="en-US" sz="2400" dirty="0">
                    <a:latin typeface="楷体_GB2312" pitchFamily="49" charset="-122"/>
                    <a:ea typeface="楷体_GB2312" pitchFamily="49" charset="-122"/>
                  </a:rPr>
                  <a:t>载流子        ，漂移速率</a:t>
                </a:r>
                <a:endParaRPr lang="zh-CN" altLang="en-US" sz="2400" dirty="0">
                  <a:latin typeface="楷体_GB2312" pitchFamily="49" charset="-122"/>
                  <a:ea typeface="楷体_GB2312" pitchFamily="49" charset="-122"/>
                </a:endParaRPr>
              </a:p>
            </p:txBody>
          </p:sp>
          <p:graphicFrame>
            <p:nvGraphicFramePr>
              <p:cNvPr id="92195" name="Object 28"/>
              <p:cNvGraphicFramePr/>
              <p:nvPr/>
            </p:nvGraphicFramePr>
            <p:xfrm>
              <a:off x="1634" y="3314"/>
              <a:ext cx="645" cy="23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019" name="" r:id="rId18" imgW="443865" imgH="165100" progId="Equation.3">
                      <p:embed/>
                    </p:oleObj>
                  </mc:Choice>
                  <mc:Fallback>
                    <p:oleObj name="" r:id="rId18" imgW="443865" imgH="165100" progId="Equation.3">
                      <p:embed/>
                      <p:pic>
                        <p:nvPicPr>
                          <p:cNvPr id="0" name="图片 4018"/>
                          <p:cNvPicPr/>
                          <p:nvPr/>
                        </p:nvPicPr>
                        <p:blipFill>
                          <a:blip r:embed="rId19"/>
                          <a:stretch>
                            <a:fillRect/>
                          </a:stretch>
                        </p:blipFill>
                        <p:spPr>
                          <a:xfrm>
                            <a:off x="1634" y="3314"/>
                            <a:ext cx="645" cy="238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2196" name="Object 29"/>
              <p:cNvGraphicFramePr/>
              <p:nvPr/>
            </p:nvGraphicFramePr>
            <p:xfrm>
              <a:off x="1054" y="3673"/>
              <a:ext cx="2173" cy="31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017" name="" r:id="rId20" imgW="1408430" imgH="254000" progId="Equation.3">
                      <p:embed/>
                    </p:oleObj>
                  </mc:Choice>
                  <mc:Fallback>
                    <p:oleObj name="" r:id="rId20" imgW="1408430" imgH="254000" progId="Equation.3">
                      <p:embed/>
                      <p:pic>
                        <p:nvPicPr>
                          <p:cNvPr id="0" name="图片 4016"/>
                          <p:cNvPicPr/>
                          <p:nvPr/>
                        </p:nvPicPr>
                        <p:blipFill>
                          <a:blip r:embed="rId21"/>
                          <a:stretch>
                            <a:fillRect/>
                          </a:stretch>
                        </p:blipFill>
                        <p:spPr>
                          <a:xfrm>
                            <a:off x="1054" y="3673"/>
                            <a:ext cx="2173" cy="316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2197" name="Object 30"/>
              <p:cNvGraphicFramePr/>
              <p:nvPr/>
            </p:nvGraphicFramePr>
            <p:xfrm>
              <a:off x="4832" y="3724"/>
              <a:ext cx="293" cy="19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018" name="" r:id="rId22" imgW="266065" imgH="177800" progId="Equation.3">
                      <p:embed/>
                    </p:oleObj>
                  </mc:Choice>
                  <mc:Fallback>
                    <p:oleObj name="" r:id="rId22" imgW="266065" imgH="177800" progId="Equation.3">
                      <p:embed/>
                      <p:pic>
                        <p:nvPicPr>
                          <p:cNvPr id="0" name="图片 4017"/>
                          <p:cNvPicPr/>
                          <p:nvPr/>
                        </p:nvPicPr>
                        <p:blipFill>
                          <a:blip r:embed="rId2"/>
                          <a:stretch>
                            <a:fillRect/>
                          </a:stretch>
                        </p:blipFill>
                        <p:spPr>
                          <a:xfrm>
                            <a:off x="4832" y="3724"/>
                            <a:ext cx="293" cy="196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92225" name="Text Box 31"/>
              <p:cNvSpPr txBox="1"/>
              <p:nvPr/>
            </p:nvSpPr>
            <p:spPr>
              <a:xfrm>
                <a:off x="3361" y="3670"/>
                <a:ext cx="1460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 lvl="0" eaLnBrk="1" hangingPunct="1"/>
                <a:r>
                  <a:rPr lang="zh-CN" altLang="en-US" sz="2400" dirty="0">
                    <a:latin typeface="楷体_GB2312" pitchFamily="49" charset="-122"/>
                    <a:ea typeface="楷体_GB2312" pitchFamily="49" charset="-122"/>
                  </a:rPr>
                  <a:t>方向向上，形成</a:t>
                </a:r>
                <a:endParaRPr lang="zh-CN" altLang="en-US" sz="2400" dirty="0">
                  <a:latin typeface="楷体_GB2312" pitchFamily="49" charset="-122"/>
                  <a:ea typeface="楷体_GB2312" pitchFamily="49" charset="-122"/>
                </a:endParaRPr>
              </a:p>
            </p:txBody>
          </p:sp>
        </p:grpSp>
        <p:grpSp>
          <p:nvGrpSpPr>
            <p:cNvPr id="92211" name="Group 32"/>
            <p:cNvGrpSpPr/>
            <p:nvPr/>
          </p:nvGrpSpPr>
          <p:grpSpPr>
            <a:xfrm>
              <a:off x="3265" y="1521"/>
              <a:ext cx="1940" cy="1233"/>
              <a:chOff x="3265" y="1521"/>
              <a:chExt cx="1940" cy="1233"/>
            </a:xfrm>
          </p:grpSpPr>
          <p:sp>
            <p:nvSpPr>
              <p:cNvPr id="92212" name="Rectangle 33"/>
              <p:cNvSpPr/>
              <p:nvPr/>
            </p:nvSpPr>
            <p:spPr>
              <a:xfrm>
                <a:off x="3265" y="1521"/>
                <a:ext cx="1940" cy="1233"/>
              </a:xfrm>
              <a:prstGeom prst="rect">
                <a:avLst/>
              </a:prstGeom>
              <a:solidFill>
                <a:srgbClr val="FFFFFF"/>
              </a:solidFill>
              <a:ln w="28575" cap="flat" cmpd="sng">
                <a:solidFill>
                  <a:srgbClr val="FF99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lvl="0" eaLnBrk="1" hangingPunct="1"/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graphicFrame>
            <p:nvGraphicFramePr>
              <p:cNvPr id="92162" name="Object 34"/>
              <p:cNvGraphicFramePr/>
              <p:nvPr/>
            </p:nvGraphicFramePr>
            <p:xfrm>
              <a:off x="3871" y="1552"/>
              <a:ext cx="188" cy="23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020" name="" r:id="rId23" imgW="165100" imgH="203200" progId="Equation.3">
                      <p:embed/>
                    </p:oleObj>
                  </mc:Choice>
                  <mc:Fallback>
                    <p:oleObj name="" r:id="rId23" imgW="165100" imgH="203200" progId="Equation.3">
                      <p:embed/>
                      <p:pic>
                        <p:nvPicPr>
                          <p:cNvPr id="0" name="图片 4019"/>
                          <p:cNvPicPr/>
                          <p:nvPr/>
                        </p:nvPicPr>
                        <p:blipFill>
                          <a:blip r:embed="rId4"/>
                          <a:stretch>
                            <a:fillRect/>
                          </a:stretch>
                        </p:blipFill>
                        <p:spPr>
                          <a:xfrm>
                            <a:off x="3871" y="1552"/>
                            <a:ext cx="188" cy="237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92213" name="Rectangle 35"/>
              <p:cNvSpPr/>
              <p:nvPr/>
            </p:nvSpPr>
            <p:spPr>
              <a:xfrm>
                <a:off x="3594" y="1810"/>
                <a:ext cx="1099" cy="710"/>
              </a:xfrm>
              <a:prstGeom prst="rect">
                <a:avLst/>
              </a:prstGeom>
              <a:solidFill>
                <a:srgbClr val="FFCC66"/>
              </a:solidFill>
              <a:ln w="2857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lvl="0" eaLnBrk="1" hangingPunct="1"/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graphicFrame>
            <p:nvGraphicFramePr>
              <p:cNvPr id="92163" name="Object 36"/>
              <p:cNvGraphicFramePr/>
              <p:nvPr/>
            </p:nvGraphicFramePr>
            <p:xfrm>
              <a:off x="4429" y="1835"/>
              <a:ext cx="246" cy="28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021" name="" r:id="rId24" imgW="228600" imgH="254000" progId="Equation.3">
                      <p:embed/>
                    </p:oleObj>
                  </mc:Choice>
                  <mc:Fallback>
                    <p:oleObj name="" r:id="rId24" imgW="228600" imgH="254000" progId="Equation.3">
                      <p:embed/>
                      <p:pic>
                        <p:nvPicPr>
                          <p:cNvPr id="0" name="图片 4020"/>
                          <p:cNvPicPr/>
                          <p:nvPr/>
                        </p:nvPicPr>
                        <p:blipFill>
                          <a:blip r:embed="rId25">
                            <a:clrChange>
                              <a:clrFrom>
                                <a:srgbClr val="000000"/>
                              </a:clrFrom>
                              <a:clrTo>
                                <a:srgbClr val="000000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4429" y="1835"/>
                            <a:ext cx="246" cy="280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92214" name="Line 37"/>
              <p:cNvSpPr/>
              <p:nvPr/>
            </p:nvSpPr>
            <p:spPr>
              <a:xfrm rot="-5400000">
                <a:off x="4273" y="2011"/>
                <a:ext cx="252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triangle" w="sm" len="med"/>
              </a:ln>
            </p:spPr>
          </p:sp>
          <p:sp>
            <p:nvSpPr>
              <p:cNvPr id="92215" name="Line 38"/>
              <p:cNvSpPr/>
              <p:nvPr/>
            </p:nvSpPr>
            <p:spPr>
              <a:xfrm rot="-5400000" flipV="1">
                <a:off x="4289" y="2036"/>
                <a:ext cx="0" cy="220"/>
              </a:xfrm>
              <a:prstGeom prst="line">
                <a:avLst/>
              </a:prstGeom>
              <a:ln w="28575" cap="flat" cmpd="sng">
                <a:solidFill>
                  <a:srgbClr val="3333CC"/>
                </a:solidFill>
                <a:prstDash val="solid"/>
                <a:headEnd type="none" w="med" len="med"/>
                <a:tailEnd type="triangle" w="sm" len="med"/>
              </a:ln>
            </p:spPr>
          </p:sp>
          <p:sp>
            <p:nvSpPr>
              <p:cNvPr id="92216" name="Oval 39"/>
              <p:cNvSpPr/>
              <p:nvPr/>
            </p:nvSpPr>
            <p:spPr>
              <a:xfrm rot="-5400000">
                <a:off x="4361" y="2109"/>
                <a:ext cx="76" cy="73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lvl="0" eaLnBrk="1" hangingPunct="1"/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graphicFrame>
            <p:nvGraphicFramePr>
              <p:cNvPr id="92164" name="Object 40"/>
              <p:cNvGraphicFramePr/>
              <p:nvPr/>
            </p:nvGraphicFramePr>
            <p:xfrm>
              <a:off x="4445" y="2083"/>
              <a:ext cx="240" cy="16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022" name="" r:id="rId26" imgW="241300" imgH="165100" progId="Equation.3">
                      <p:embed/>
                    </p:oleObj>
                  </mc:Choice>
                  <mc:Fallback>
                    <p:oleObj name="" r:id="rId26" imgW="241300" imgH="165100" progId="Equation.3">
                      <p:embed/>
                      <p:pic>
                        <p:nvPicPr>
                          <p:cNvPr id="0" name="图片 4021"/>
                          <p:cNvPicPr/>
                          <p:nvPr/>
                        </p:nvPicPr>
                        <p:blipFill>
                          <a:blip r:embed="rId27">
                            <a:clrChange>
                              <a:clrFrom>
                                <a:srgbClr val="000000"/>
                              </a:clrFrom>
                              <a:clrTo>
                                <a:srgbClr val="3333CC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4445" y="2083"/>
                            <a:ext cx="240" cy="168"/>
                          </a:xfrm>
                          <a:prstGeom prst="rect">
                            <a:avLst/>
                          </a:prstGeom>
                          <a:solidFill>
                            <a:srgbClr val="FFCC66"/>
                          </a:solidFill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2165" name="Object 41"/>
              <p:cNvGraphicFramePr/>
              <p:nvPr/>
            </p:nvGraphicFramePr>
            <p:xfrm>
              <a:off x="3668" y="1848"/>
              <a:ext cx="91" cy="2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023" name="" r:id="rId28" imgW="278130" imgH="88265" progId="Equation.3">
                      <p:embed/>
                    </p:oleObj>
                  </mc:Choice>
                  <mc:Fallback>
                    <p:oleObj name="" r:id="rId28" imgW="278130" imgH="88265" progId="Equation.3">
                      <p:embed/>
                      <p:pic>
                        <p:nvPicPr>
                          <p:cNvPr id="0" name="图片 4022"/>
                          <p:cNvPicPr/>
                          <p:nvPr/>
                        </p:nvPicPr>
                        <p:blipFill>
                          <a:blip r:embed="rId29">
                            <a:clrChange>
                              <a:clrFrom>
                                <a:srgbClr val="000000"/>
                              </a:clrFrom>
                              <a:clrTo>
                                <a:srgbClr val="3333CC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3668" y="1848"/>
                            <a:ext cx="91" cy="29"/>
                          </a:xfrm>
                          <a:prstGeom prst="rect">
                            <a:avLst/>
                          </a:prstGeom>
                          <a:solidFill>
                            <a:srgbClr val="FFCC66"/>
                          </a:solidFill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2166" name="Object 42"/>
              <p:cNvGraphicFramePr/>
              <p:nvPr/>
            </p:nvGraphicFramePr>
            <p:xfrm>
              <a:off x="3814" y="1848"/>
              <a:ext cx="92" cy="2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024" name="" r:id="rId30" imgW="278130" imgH="88265" progId="Equation.3">
                      <p:embed/>
                    </p:oleObj>
                  </mc:Choice>
                  <mc:Fallback>
                    <p:oleObj name="" r:id="rId30" imgW="278130" imgH="88265" progId="Equation.3">
                      <p:embed/>
                      <p:pic>
                        <p:nvPicPr>
                          <p:cNvPr id="0" name="图片 4023"/>
                          <p:cNvPicPr/>
                          <p:nvPr/>
                        </p:nvPicPr>
                        <p:blipFill>
                          <a:blip r:embed="rId29">
                            <a:clrChange>
                              <a:clrFrom>
                                <a:srgbClr val="000000"/>
                              </a:clrFrom>
                              <a:clrTo>
                                <a:srgbClr val="3333CC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3814" y="1848"/>
                            <a:ext cx="92" cy="29"/>
                          </a:xfrm>
                          <a:prstGeom prst="rect">
                            <a:avLst/>
                          </a:prstGeom>
                          <a:solidFill>
                            <a:srgbClr val="FFCC66"/>
                          </a:solidFill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2167" name="Object 43"/>
              <p:cNvGraphicFramePr/>
              <p:nvPr/>
            </p:nvGraphicFramePr>
            <p:xfrm>
              <a:off x="3961" y="1848"/>
              <a:ext cx="91" cy="2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025" name="" r:id="rId31" imgW="278130" imgH="88265" progId="Equation.3">
                      <p:embed/>
                    </p:oleObj>
                  </mc:Choice>
                  <mc:Fallback>
                    <p:oleObj name="" r:id="rId31" imgW="278130" imgH="88265" progId="Equation.3">
                      <p:embed/>
                      <p:pic>
                        <p:nvPicPr>
                          <p:cNvPr id="0" name="图片 4024"/>
                          <p:cNvPicPr/>
                          <p:nvPr/>
                        </p:nvPicPr>
                        <p:blipFill>
                          <a:blip r:embed="rId29">
                            <a:clrChange>
                              <a:clrFrom>
                                <a:srgbClr val="000000"/>
                              </a:clrFrom>
                              <a:clrTo>
                                <a:srgbClr val="3333CC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3961" y="1848"/>
                            <a:ext cx="91" cy="29"/>
                          </a:xfrm>
                          <a:prstGeom prst="rect">
                            <a:avLst/>
                          </a:prstGeom>
                          <a:solidFill>
                            <a:srgbClr val="FFCC66"/>
                          </a:solidFill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2168" name="Object 44"/>
              <p:cNvGraphicFramePr/>
              <p:nvPr/>
            </p:nvGraphicFramePr>
            <p:xfrm>
              <a:off x="4106" y="1848"/>
              <a:ext cx="93" cy="2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026" name="" r:id="rId32" imgW="278130" imgH="88265" progId="Equation.3">
                      <p:embed/>
                    </p:oleObj>
                  </mc:Choice>
                  <mc:Fallback>
                    <p:oleObj name="" r:id="rId32" imgW="278130" imgH="88265" progId="Equation.3">
                      <p:embed/>
                      <p:pic>
                        <p:nvPicPr>
                          <p:cNvPr id="0" name="图片 4025"/>
                          <p:cNvPicPr/>
                          <p:nvPr/>
                        </p:nvPicPr>
                        <p:blipFill>
                          <a:blip r:embed="rId29">
                            <a:clrChange>
                              <a:clrFrom>
                                <a:srgbClr val="000000"/>
                              </a:clrFrom>
                              <a:clrTo>
                                <a:srgbClr val="3333CC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4106" y="1848"/>
                            <a:ext cx="93" cy="29"/>
                          </a:xfrm>
                          <a:prstGeom prst="rect">
                            <a:avLst/>
                          </a:prstGeom>
                          <a:solidFill>
                            <a:srgbClr val="FFCC66"/>
                          </a:solidFill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2169" name="Object 45"/>
              <p:cNvGraphicFramePr/>
              <p:nvPr/>
            </p:nvGraphicFramePr>
            <p:xfrm>
              <a:off x="4253" y="1848"/>
              <a:ext cx="91" cy="2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027" name="" r:id="rId33" imgW="278130" imgH="88265" progId="Equation.3">
                      <p:embed/>
                    </p:oleObj>
                  </mc:Choice>
                  <mc:Fallback>
                    <p:oleObj name="" r:id="rId33" imgW="278130" imgH="88265" progId="Equation.3">
                      <p:embed/>
                      <p:pic>
                        <p:nvPicPr>
                          <p:cNvPr id="0" name="图片 4026"/>
                          <p:cNvPicPr/>
                          <p:nvPr/>
                        </p:nvPicPr>
                        <p:blipFill>
                          <a:blip r:embed="rId29">
                            <a:clrChange>
                              <a:clrFrom>
                                <a:srgbClr val="000000"/>
                              </a:clrFrom>
                              <a:clrTo>
                                <a:srgbClr val="3333CC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4253" y="1848"/>
                            <a:ext cx="91" cy="29"/>
                          </a:xfrm>
                          <a:prstGeom prst="rect">
                            <a:avLst/>
                          </a:prstGeom>
                          <a:solidFill>
                            <a:srgbClr val="FFCC66"/>
                          </a:solidFill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2170" name="Object 46"/>
              <p:cNvGraphicFramePr/>
              <p:nvPr/>
            </p:nvGraphicFramePr>
            <p:xfrm>
              <a:off x="4400" y="1848"/>
              <a:ext cx="91" cy="2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028" name="" r:id="rId34" imgW="278130" imgH="88265" progId="Equation.3">
                      <p:embed/>
                    </p:oleObj>
                  </mc:Choice>
                  <mc:Fallback>
                    <p:oleObj name="" r:id="rId34" imgW="278130" imgH="88265" progId="Equation.3">
                      <p:embed/>
                      <p:pic>
                        <p:nvPicPr>
                          <p:cNvPr id="0" name="图片 4027"/>
                          <p:cNvPicPr/>
                          <p:nvPr/>
                        </p:nvPicPr>
                        <p:blipFill>
                          <a:blip r:embed="rId29">
                            <a:clrChange>
                              <a:clrFrom>
                                <a:srgbClr val="000000"/>
                              </a:clrFrom>
                              <a:clrTo>
                                <a:srgbClr val="3333CC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4400" y="1848"/>
                            <a:ext cx="91" cy="29"/>
                          </a:xfrm>
                          <a:prstGeom prst="rect">
                            <a:avLst/>
                          </a:prstGeom>
                          <a:solidFill>
                            <a:srgbClr val="FFCC66"/>
                          </a:solidFill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2171" name="Object 47"/>
              <p:cNvGraphicFramePr/>
              <p:nvPr/>
            </p:nvGraphicFramePr>
            <p:xfrm>
              <a:off x="4546" y="1848"/>
              <a:ext cx="92" cy="2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029" name="" r:id="rId35" imgW="278130" imgH="88265" progId="Equation.3">
                      <p:embed/>
                    </p:oleObj>
                  </mc:Choice>
                  <mc:Fallback>
                    <p:oleObj name="" r:id="rId35" imgW="278130" imgH="88265" progId="Equation.3">
                      <p:embed/>
                      <p:pic>
                        <p:nvPicPr>
                          <p:cNvPr id="0" name="图片 4028"/>
                          <p:cNvPicPr/>
                          <p:nvPr/>
                        </p:nvPicPr>
                        <p:blipFill>
                          <a:blip r:embed="rId29">
                            <a:clrChange>
                              <a:clrFrom>
                                <a:srgbClr val="000000"/>
                              </a:clrFrom>
                              <a:clrTo>
                                <a:srgbClr val="3333CC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4546" y="1848"/>
                            <a:ext cx="92" cy="29"/>
                          </a:xfrm>
                          <a:prstGeom prst="rect">
                            <a:avLst/>
                          </a:prstGeom>
                          <a:solidFill>
                            <a:srgbClr val="FFCC66"/>
                          </a:solidFill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2172" name="Object 48"/>
              <p:cNvGraphicFramePr/>
              <p:nvPr/>
            </p:nvGraphicFramePr>
            <p:xfrm>
              <a:off x="3594" y="2426"/>
              <a:ext cx="92" cy="9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030" name="" r:id="rId36" imgW="279400" imgH="279400" progId="Equation.3">
                      <p:embed/>
                    </p:oleObj>
                  </mc:Choice>
                  <mc:Fallback>
                    <p:oleObj name="" r:id="rId36" imgW="279400" imgH="279400" progId="Equation.3">
                      <p:embed/>
                      <p:pic>
                        <p:nvPicPr>
                          <p:cNvPr id="0" name="图片 4029"/>
                          <p:cNvPicPr/>
                          <p:nvPr/>
                        </p:nvPicPr>
                        <p:blipFill>
                          <a:blip r:embed="rId37">
                            <a:clrChange>
                              <a:clrFrom>
                                <a:srgbClr val="000000"/>
                              </a:clrFrom>
                              <a:clrTo>
                                <a:srgbClr val="FF0000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3594" y="2426"/>
                            <a:ext cx="92" cy="94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2173" name="Object 49"/>
              <p:cNvGraphicFramePr/>
              <p:nvPr/>
            </p:nvGraphicFramePr>
            <p:xfrm>
              <a:off x="3668" y="2426"/>
              <a:ext cx="91" cy="9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031" name="" r:id="rId38" imgW="279400" imgH="279400" progId="Equation.3">
                      <p:embed/>
                    </p:oleObj>
                  </mc:Choice>
                  <mc:Fallback>
                    <p:oleObj name="" r:id="rId38" imgW="279400" imgH="279400" progId="Equation.3">
                      <p:embed/>
                      <p:pic>
                        <p:nvPicPr>
                          <p:cNvPr id="0" name="图片 4030"/>
                          <p:cNvPicPr/>
                          <p:nvPr/>
                        </p:nvPicPr>
                        <p:blipFill>
                          <a:blip r:embed="rId37">
                            <a:clrChange>
                              <a:clrFrom>
                                <a:srgbClr val="000000"/>
                              </a:clrFrom>
                              <a:clrTo>
                                <a:srgbClr val="FF0000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3668" y="2426"/>
                            <a:ext cx="91" cy="94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2174" name="Object 50"/>
              <p:cNvGraphicFramePr/>
              <p:nvPr/>
            </p:nvGraphicFramePr>
            <p:xfrm>
              <a:off x="3741" y="2426"/>
              <a:ext cx="91" cy="9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032" name="" r:id="rId39" imgW="279400" imgH="279400" progId="Equation.3">
                      <p:embed/>
                    </p:oleObj>
                  </mc:Choice>
                  <mc:Fallback>
                    <p:oleObj name="" r:id="rId39" imgW="279400" imgH="279400" progId="Equation.3">
                      <p:embed/>
                      <p:pic>
                        <p:nvPicPr>
                          <p:cNvPr id="0" name="图片 4031"/>
                          <p:cNvPicPr/>
                          <p:nvPr/>
                        </p:nvPicPr>
                        <p:blipFill>
                          <a:blip r:embed="rId37">
                            <a:clrChange>
                              <a:clrFrom>
                                <a:srgbClr val="000000"/>
                              </a:clrFrom>
                              <a:clrTo>
                                <a:srgbClr val="FF0000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3741" y="2426"/>
                            <a:ext cx="91" cy="94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2175" name="Object 51"/>
              <p:cNvGraphicFramePr/>
              <p:nvPr/>
            </p:nvGraphicFramePr>
            <p:xfrm>
              <a:off x="3814" y="2426"/>
              <a:ext cx="92" cy="9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033" name="" r:id="rId40" imgW="279400" imgH="279400" progId="Equation.3">
                      <p:embed/>
                    </p:oleObj>
                  </mc:Choice>
                  <mc:Fallback>
                    <p:oleObj name="" r:id="rId40" imgW="279400" imgH="279400" progId="Equation.3">
                      <p:embed/>
                      <p:pic>
                        <p:nvPicPr>
                          <p:cNvPr id="0" name="图片 4032"/>
                          <p:cNvPicPr/>
                          <p:nvPr/>
                        </p:nvPicPr>
                        <p:blipFill>
                          <a:blip r:embed="rId37">
                            <a:clrChange>
                              <a:clrFrom>
                                <a:srgbClr val="000000"/>
                              </a:clrFrom>
                              <a:clrTo>
                                <a:srgbClr val="FF0000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3814" y="2426"/>
                            <a:ext cx="92" cy="94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2176" name="Object 52"/>
              <p:cNvGraphicFramePr/>
              <p:nvPr/>
            </p:nvGraphicFramePr>
            <p:xfrm>
              <a:off x="3888" y="2426"/>
              <a:ext cx="91" cy="9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034" name="" r:id="rId41" imgW="279400" imgH="279400" progId="Equation.3">
                      <p:embed/>
                    </p:oleObj>
                  </mc:Choice>
                  <mc:Fallback>
                    <p:oleObj name="" r:id="rId41" imgW="279400" imgH="279400" progId="Equation.3">
                      <p:embed/>
                      <p:pic>
                        <p:nvPicPr>
                          <p:cNvPr id="0" name="图片 4033"/>
                          <p:cNvPicPr/>
                          <p:nvPr/>
                        </p:nvPicPr>
                        <p:blipFill>
                          <a:blip r:embed="rId37">
                            <a:clrChange>
                              <a:clrFrom>
                                <a:srgbClr val="000000"/>
                              </a:clrFrom>
                              <a:clrTo>
                                <a:srgbClr val="FF0000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3888" y="2426"/>
                            <a:ext cx="91" cy="94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2177" name="Object 53"/>
              <p:cNvGraphicFramePr/>
              <p:nvPr/>
            </p:nvGraphicFramePr>
            <p:xfrm>
              <a:off x="3961" y="2426"/>
              <a:ext cx="91" cy="9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035" name="" r:id="rId42" imgW="279400" imgH="279400" progId="Equation.3">
                      <p:embed/>
                    </p:oleObj>
                  </mc:Choice>
                  <mc:Fallback>
                    <p:oleObj name="" r:id="rId42" imgW="279400" imgH="279400" progId="Equation.3">
                      <p:embed/>
                      <p:pic>
                        <p:nvPicPr>
                          <p:cNvPr id="0" name="图片 4034"/>
                          <p:cNvPicPr/>
                          <p:nvPr/>
                        </p:nvPicPr>
                        <p:blipFill>
                          <a:blip r:embed="rId37">
                            <a:clrChange>
                              <a:clrFrom>
                                <a:srgbClr val="000000"/>
                              </a:clrFrom>
                              <a:clrTo>
                                <a:srgbClr val="FF0000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3961" y="2426"/>
                            <a:ext cx="91" cy="94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2178" name="Object 54"/>
              <p:cNvGraphicFramePr/>
              <p:nvPr/>
            </p:nvGraphicFramePr>
            <p:xfrm>
              <a:off x="4034" y="2426"/>
              <a:ext cx="92" cy="9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036" name="" r:id="rId43" imgW="279400" imgH="279400" progId="Equation.3">
                      <p:embed/>
                    </p:oleObj>
                  </mc:Choice>
                  <mc:Fallback>
                    <p:oleObj name="" r:id="rId43" imgW="279400" imgH="279400" progId="Equation.3">
                      <p:embed/>
                      <p:pic>
                        <p:nvPicPr>
                          <p:cNvPr id="0" name="图片 4035"/>
                          <p:cNvPicPr/>
                          <p:nvPr/>
                        </p:nvPicPr>
                        <p:blipFill>
                          <a:blip r:embed="rId37">
                            <a:clrChange>
                              <a:clrFrom>
                                <a:srgbClr val="000000"/>
                              </a:clrFrom>
                              <a:clrTo>
                                <a:srgbClr val="FF0000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4034" y="2426"/>
                            <a:ext cx="92" cy="94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2179" name="Object 55"/>
              <p:cNvGraphicFramePr/>
              <p:nvPr/>
            </p:nvGraphicFramePr>
            <p:xfrm>
              <a:off x="4106" y="2426"/>
              <a:ext cx="93" cy="9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037" name="" r:id="rId44" imgW="279400" imgH="279400" progId="Equation.3">
                      <p:embed/>
                    </p:oleObj>
                  </mc:Choice>
                  <mc:Fallback>
                    <p:oleObj name="" r:id="rId44" imgW="279400" imgH="279400" progId="Equation.3">
                      <p:embed/>
                      <p:pic>
                        <p:nvPicPr>
                          <p:cNvPr id="0" name="图片 4036"/>
                          <p:cNvPicPr/>
                          <p:nvPr/>
                        </p:nvPicPr>
                        <p:blipFill>
                          <a:blip r:embed="rId37">
                            <a:clrChange>
                              <a:clrFrom>
                                <a:srgbClr val="000000"/>
                              </a:clrFrom>
                              <a:clrTo>
                                <a:srgbClr val="FF0000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4106" y="2426"/>
                            <a:ext cx="93" cy="94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2180" name="Object 56"/>
              <p:cNvGraphicFramePr/>
              <p:nvPr/>
            </p:nvGraphicFramePr>
            <p:xfrm>
              <a:off x="4180" y="2426"/>
              <a:ext cx="91" cy="9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038" name="" r:id="rId45" imgW="279400" imgH="279400" progId="Equation.3">
                      <p:embed/>
                    </p:oleObj>
                  </mc:Choice>
                  <mc:Fallback>
                    <p:oleObj name="" r:id="rId45" imgW="279400" imgH="279400" progId="Equation.3">
                      <p:embed/>
                      <p:pic>
                        <p:nvPicPr>
                          <p:cNvPr id="0" name="图片 4037"/>
                          <p:cNvPicPr/>
                          <p:nvPr/>
                        </p:nvPicPr>
                        <p:blipFill>
                          <a:blip r:embed="rId37">
                            <a:clrChange>
                              <a:clrFrom>
                                <a:srgbClr val="000000"/>
                              </a:clrFrom>
                              <a:clrTo>
                                <a:srgbClr val="FF0000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4180" y="2426"/>
                            <a:ext cx="91" cy="94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2181" name="Object 57"/>
              <p:cNvGraphicFramePr/>
              <p:nvPr/>
            </p:nvGraphicFramePr>
            <p:xfrm>
              <a:off x="4253" y="2426"/>
              <a:ext cx="91" cy="9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039" name="" r:id="rId46" imgW="279400" imgH="279400" progId="Equation.3">
                      <p:embed/>
                    </p:oleObj>
                  </mc:Choice>
                  <mc:Fallback>
                    <p:oleObj name="" r:id="rId46" imgW="279400" imgH="279400" progId="Equation.3">
                      <p:embed/>
                      <p:pic>
                        <p:nvPicPr>
                          <p:cNvPr id="0" name="图片 4038"/>
                          <p:cNvPicPr/>
                          <p:nvPr/>
                        </p:nvPicPr>
                        <p:blipFill>
                          <a:blip r:embed="rId37">
                            <a:clrChange>
                              <a:clrFrom>
                                <a:srgbClr val="000000"/>
                              </a:clrFrom>
                              <a:clrTo>
                                <a:srgbClr val="FF0000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4253" y="2426"/>
                            <a:ext cx="91" cy="94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2182" name="Object 58"/>
              <p:cNvGraphicFramePr/>
              <p:nvPr/>
            </p:nvGraphicFramePr>
            <p:xfrm>
              <a:off x="4326" y="2426"/>
              <a:ext cx="92" cy="9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040" name="" r:id="rId47" imgW="279400" imgH="279400" progId="Equation.3">
                      <p:embed/>
                    </p:oleObj>
                  </mc:Choice>
                  <mc:Fallback>
                    <p:oleObj name="" r:id="rId47" imgW="279400" imgH="279400" progId="Equation.3">
                      <p:embed/>
                      <p:pic>
                        <p:nvPicPr>
                          <p:cNvPr id="0" name="图片 4039"/>
                          <p:cNvPicPr/>
                          <p:nvPr/>
                        </p:nvPicPr>
                        <p:blipFill>
                          <a:blip r:embed="rId37">
                            <a:clrChange>
                              <a:clrFrom>
                                <a:srgbClr val="000000"/>
                              </a:clrFrom>
                              <a:clrTo>
                                <a:srgbClr val="FF0000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4326" y="2426"/>
                            <a:ext cx="92" cy="94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2183" name="Object 59"/>
              <p:cNvGraphicFramePr/>
              <p:nvPr/>
            </p:nvGraphicFramePr>
            <p:xfrm>
              <a:off x="4400" y="2426"/>
              <a:ext cx="91" cy="9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041" name="" r:id="rId48" imgW="279400" imgH="279400" progId="Equation.3">
                      <p:embed/>
                    </p:oleObj>
                  </mc:Choice>
                  <mc:Fallback>
                    <p:oleObj name="" r:id="rId48" imgW="279400" imgH="279400" progId="Equation.3">
                      <p:embed/>
                      <p:pic>
                        <p:nvPicPr>
                          <p:cNvPr id="0" name="图片 4040"/>
                          <p:cNvPicPr/>
                          <p:nvPr/>
                        </p:nvPicPr>
                        <p:blipFill>
                          <a:blip r:embed="rId37">
                            <a:clrChange>
                              <a:clrFrom>
                                <a:srgbClr val="000000"/>
                              </a:clrFrom>
                              <a:clrTo>
                                <a:srgbClr val="FF0000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4400" y="2426"/>
                            <a:ext cx="91" cy="94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2184" name="Object 60"/>
              <p:cNvGraphicFramePr/>
              <p:nvPr/>
            </p:nvGraphicFramePr>
            <p:xfrm>
              <a:off x="4473" y="2426"/>
              <a:ext cx="91" cy="9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042" name="" r:id="rId49" imgW="279400" imgH="279400" progId="Equation.3">
                      <p:embed/>
                    </p:oleObj>
                  </mc:Choice>
                  <mc:Fallback>
                    <p:oleObj name="" r:id="rId49" imgW="279400" imgH="279400" progId="Equation.3">
                      <p:embed/>
                      <p:pic>
                        <p:nvPicPr>
                          <p:cNvPr id="0" name="图片 4041"/>
                          <p:cNvPicPr/>
                          <p:nvPr/>
                        </p:nvPicPr>
                        <p:blipFill>
                          <a:blip r:embed="rId37">
                            <a:clrChange>
                              <a:clrFrom>
                                <a:srgbClr val="000000"/>
                              </a:clrFrom>
                              <a:clrTo>
                                <a:srgbClr val="FF0000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4473" y="2426"/>
                            <a:ext cx="91" cy="94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2185" name="Object 61"/>
              <p:cNvGraphicFramePr/>
              <p:nvPr/>
            </p:nvGraphicFramePr>
            <p:xfrm>
              <a:off x="4546" y="2426"/>
              <a:ext cx="92" cy="9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043" name="" r:id="rId50" imgW="279400" imgH="279400" progId="Equation.3">
                      <p:embed/>
                    </p:oleObj>
                  </mc:Choice>
                  <mc:Fallback>
                    <p:oleObj name="" r:id="rId50" imgW="279400" imgH="279400" progId="Equation.3">
                      <p:embed/>
                      <p:pic>
                        <p:nvPicPr>
                          <p:cNvPr id="0" name="图片 4042"/>
                          <p:cNvPicPr/>
                          <p:nvPr/>
                        </p:nvPicPr>
                        <p:blipFill>
                          <a:blip r:embed="rId37">
                            <a:clrChange>
                              <a:clrFrom>
                                <a:srgbClr val="000000"/>
                              </a:clrFrom>
                              <a:clrTo>
                                <a:srgbClr val="FF0000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4546" y="2426"/>
                            <a:ext cx="92" cy="94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2186" name="Object 62"/>
              <p:cNvGraphicFramePr/>
              <p:nvPr/>
            </p:nvGraphicFramePr>
            <p:xfrm>
              <a:off x="4620" y="2426"/>
              <a:ext cx="91" cy="9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044" name="" r:id="rId51" imgW="279400" imgH="279400" progId="Equation.3">
                      <p:embed/>
                    </p:oleObj>
                  </mc:Choice>
                  <mc:Fallback>
                    <p:oleObj name="" r:id="rId51" imgW="279400" imgH="279400" progId="Equation.3">
                      <p:embed/>
                      <p:pic>
                        <p:nvPicPr>
                          <p:cNvPr id="0" name="图片 4043"/>
                          <p:cNvPicPr/>
                          <p:nvPr/>
                        </p:nvPicPr>
                        <p:blipFill>
                          <a:blip r:embed="rId37">
                            <a:clrChange>
                              <a:clrFrom>
                                <a:srgbClr val="000000"/>
                              </a:clrFrom>
                              <a:clrTo>
                                <a:srgbClr val="FF0000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4620" y="2426"/>
                            <a:ext cx="91" cy="94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2187" name="Object 63"/>
              <p:cNvGraphicFramePr/>
              <p:nvPr/>
            </p:nvGraphicFramePr>
            <p:xfrm>
              <a:off x="4912" y="2212"/>
              <a:ext cx="128" cy="18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045" name="" r:id="rId52" imgW="241300" imgH="342900" progId="Equation.3">
                      <p:embed/>
                    </p:oleObj>
                  </mc:Choice>
                  <mc:Fallback>
                    <p:oleObj name="" r:id="rId52" imgW="241300" imgH="342900" progId="Equation.3">
                      <p:embed/>
                      <p:pic>
                        <p:nvPicPr>
                          <p:cNvPr id="0" name="图片 4044"/>
                          <p:cNvPicPr/>
                          <p:nvPr/>
                        </p:nvPicPr>
                        <p:blipFill>
                          <a:blip r:embed="rId53"/>
                          <a:stretch>
                            <a:fillRect/>
                          </a:stretch>
                        </p:blipFill>
                        <p:spPr>
                          <a:xfrm>
                            <a:off x="4912" y="2212"/>
                            <a:ext cx="128" cy="187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92217" name="Line 64"/>
              <p:cNvSpPr/>
              <p:nvPr/>
            </p:nvSpPr>
            <p:spPr>
              <a:xfrm>
                <a:off x="4693" y="2147"/>
                <a:ext cx="476" cy="0"/>
              </a:xfrm>
              <a:prstGeom prst="line">
                <a:avLst/>
              </a:prstGeom>
              <a:ln w="28575" cap="flat" cmpd="sng">
                <a:solidFill>
                  <a:srgbClr val="FF3300"/>
                </a:solidFill>
                <a:prstDash val="solid"/>
                <a:headEnd type="none" w="med" len="med"/>
                <a:tailEnd type="triangle" w="med" len="med"/>
              </a:ln>
            </p:spPr>
          </p:sp>
          <p:graphicFrame>
            <p:nvGraphicFramePr>
              <p:cNvPr id="92188" name="Object 65"/>
              <p:cNvGraphicFramePr/>
              <p:nvPr/>
            </p:nvGraphicFramePr>
            <p:xfrm>
              <a:off x="3557" y="1606"/>
              <a:ext cx="143" cy="14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046" name="" r:id="rId54" imgW="127000" imgH="127000" progId="Equation.3">
                      <p:embed/>
                    </p:oleObj>
                  </mc:Choice>
                  <mc:Fallback>
                    <p:oleObj name="" r:id="rId54" imgW="127000" imgH="127000" progId="Equation.3">
                      <p:embed/>
                      <p:pic>
                        <p:nvPicPr>
                          <p:cNvPr id="0" name="图片 4045"/>
                          <p:cNvPicPr/>
                          <p:nvPr/>
                        </p:nvPicPr>
                        <p:blipFill>
                          <a:blip r:embed="rId55"/>
                          <a:stretch>
                            <a:fillRect/>
                          </a:stretch>
                        </p:blipFill>
                        <p:spPr>
                          <a:xfrm>
                            <a:off x="3557" y="1606"/>
                            <a:ext cx="143" cy="146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2189" name="Object 66"/>
              <p:cNvGraphicFramePr/>
              <p:nvPr/>
            </p:nvGraphicFramePr>
            <p:xfrm>
              <a:off x="4427" y="1615"/>
              <a:ext cx="152" cy="15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047" name="" r:id="rId56" imgW="127000" imgH="127000" progId="Equation.3">
                      <p:embed/>
                    </p:oleObj>
                  </mc:Choice>
                  <mc:Fallback>
                    <p:oleObj name="" r:id="rId56" imgW="127000" imgH="127000" progId="Equation.3">
                      <p:embed/>
                      <p:pic>
                        <p:nvPicPr>
                          <p:cNvPr id="0" name="图片 4046"/>
                          <p:cNvPicPr/>
                          <p:nvPr/>
                        </p:nvPicPr>
                        <p:blipFill>
                          <a:blip r:embed="rId55"/>
                          <a:stretch>
                            <a:fillRect/>
                          </a:stretch>
                        </p:blipFill>
                        <p:spPr>
                          <a:xfrm>
                            <a:off x="4427" y="1615"/>
                            <a:ext cx="152" cy="156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2190" name="Object 67"/>
              <p:cNvGraphicFramePr/>
              <p:nvPr/>
            </p:nvGraphicFramePr>
            <p:xfrm>
              <a:off x="3584" y="2587"/>
              <a:ext cx="134" cy="13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048" name="" r:id="rId57" imgW="127000" imgH="127000" progId="Equation.3">
                      <p:embed/>
                    </p:oleObj>
                  </mc:Choice>
                  <mc:Fallback>
                    <p:oleObj name="" r:id="rId57" imgW="127000" imgH="127000" progId="Equation.3">
                      <p:embed/>
                      <p:pic>
                        <p:nvPicPr>
                          <p:cNvPr id="0" name="图片 4047"/>
                          <p:cNvPicPr/>
                          <p:nvPr/>
                        </p:nvPicPr>
                        <p:blipFill>
                          <a:blip r:embed="rId55"/>
                          <a:stretch>
                            <a:fillRect/>
                          </a:stretch>
                        </p:blipFill>
                        <p:spPr>
                          <a:xfrm>
                            <a:off x="3584" y="2587"/>
                            <a:ext cx="134" cy="137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2191" name="Object 68"/>
              <p:cNvGraphicFramePr/>
              <p:nvPr/>
            </p:nvGraphicFramePr>
            <p:xfrm>
              <a:off x="4490" y="2587"/>
              <a:ext cx="126" cy="12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049" name="" r:id="rId58" imgW="127000" imgH="127000" progId="Equation.3">
                      <p:embed/>
                    </p:oleObj>
                  </mc:Choice>
                  <mc:Fallback>
                    <p:oleObj name="" r:id="rId58" imgW="127000" imgH="127000" progId="Equation.3">
                      <p:embed/>
                      <p:pic>
                        <p:nvPicPr>
                          <p:cNvPr id="0" name="图片 4048"/>
                          <p:cNvPicPr/>
                          <p:nvPr/>
                        </p:nvPicPr>
                        <p:blipFill>
                          <a:blip r:embed="rId55"/>
                          <a:stretch>
                            <a:fillRect/>
                          </a:stretch>
                        </p:blipFill>
                        <p:spPr>
                          <a:xfrm>
                            <a:off x="4490" y="2587"/>
                            <a:ext cx="126" cy="128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92218" name="Arc 69"/>
              <p:cNvSpPr/>
              <p:nvPr/>
            </p:nvSpPr>
            <p:spPr>
              <a:xfrm flipH="1" flipV="1">
                <a:off x="3777" y="1848"/>
                <a:ext cx="614" cy="290"/>
              </a:xfrm>
              <a:custGeom>
                <a:avLst/>
                <a:gdLst>
                  <a:gd name="txL" fmla="*/ 0 w 21600"/>
                  <a:gd name="txT" fmla="*/ 0 h 21600"/>
                  <a:gd name="txR" fmla="*/ 21600 w 21600"/>
                  <a:gd name="txB" fmla="*/ 21600 h 21600"/>
                </a:gdLst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txL" t="txT" r="txR" b="txB"/>
                <a:pathLst>
                  <a:path w="21600" h="21600" fill="none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lvl="0" eaLnBrk="1" hangingPunct="1"/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2219" name="Line 70"/>
              <p:cNvSpPr/>
              <p:nvPr/>
            </p:nvSpPr>
            <p:spPr>
              <a:xfrm flipH="1" flipV="1">
                <a:off x="3668" y="2147"/>
                <a:ext cx="549" cy="9"/>
              </a:xfrm>
              <a:prstGeom prst="line">
                <a:avLst/>
              </a:prstGeom>
              <a:ln w="19050" cap="flat" cmpd="sng">
                <a:solidFill>
                  <a:srgbClr val="FF3300"/>
                </a:solidFill>
                <a:prstDash val="dash"/>
                <a:headEnd type="none" w="med" len="med"/>
                <a:tailEnd type="none" w="med" len="med"/>
              </a:ln>
            </p:spPr>
          </p:sp>
          <p:sp>
            <p:nvSpPr>
              <p:cNvPr id="92220" name="Line 71"/>
              <p:cNvSpPr/>
              <p:nvPr/>
            </p:nvSpPr>
            <p:spPr>
              <a:xfrm>
                <a:off x="3539" y="1801"/>
                <a:ext cx="0" cy="719"/>
              </a:xfrm>
              <a:prstGeom prst="line">
                <a:avLst/>
              </a:prstGeom>
              <a:ln w="19050" cap="flat" cmpd="sng">
                <a:solidFill>
                  <a:srgbClr val="000000"/>
                </a:solidFill>
                <a:prstDash val="solid"/>
                <a:headEnd type="triangle" w="med" len="med"/>
                <a:tailEnd type="triangle" w="med" len="med"/>
              </a:ln>
            </p:spPr>
          </p:sp>
          <p:sp>
            <p:nvSpPr>
              <p:cNvPr id="92221" name="Line 72"/>
              <p:cNvSpPr/>
              <p:nvPr/>
            </p:nvSpPr>
            <p:spPr>
              <a:xfrm flipH="1">
                <a:off x="3466" y="1810"/>
                <a:ext cx="146" cy="0"/>
              </a:xfrm>
              <a:prstGeom prst="line">
                <a:avLst/>
              </a:prstGeom>
              <a:ln w="381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92222" name="Line 73"/>
              <p:cNvSpPr/>
              <p:nvPr/>
            </p:nvSpPr>
            <p:spPr>
              <a:xfrm flipH="1">
                <a:off x="3503" y="2520"/>
                <a:ext cx="100" cy="0"/>
              </a:xfrm>
              <a:prstGeom prst="line">
                <a:avLst/>
              </a:prstGeom>
              <a:ln w="381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graphicFrame>
            <p:nvGraphicFramePr>
              <p:cNvPr id="92192" name="Object 74"/>
              <p:cNvGraphicFramePr/>
              <p:nvPr/>
            </p:nvGraphicFramePr>
            <p:xfrm>
              <a:off x="4018" y="2167"/>
              <a:ext cx="221" cy="32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050" name="" r:id="rId59" imgW="165100" imgH="241300" progId="Equation.3">
                      <p:embed/>
                    </p:oleObj>
                  </mc:Choice>
                  <mc:Fallback>
                    <p:oleObj name="" r:id="rId59" imgW="165100" imgH="241300" progId="Equation.3">
                      <p:embed/>
                      <p:pic>
                        <p:nvPicPr>
                          <p:cNvPr id="0" name="图片 4049"/>
                          <p:cNvPicPr/>
                          <p:nvPr/>
                        </p:nvPicPr>
                        <p:blipFill>
                          <a:blip r:embed="rId60"/>
                          <a:stretch>
                            <a:fillRect/>
                          </a:stretch>
                        </p:blipFill>
                        <p:spPr>
                          <a:xfrm>
                            <a:off x="4018" y="2167"/>
                            <a:ext cx="221" cy="323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2193" name="Object 75"/>
              <p:cNvGraphicFramePr/>
              <p:nvPr/>
            </p:nvGraphicFramePr>
            <p:xfrm>
              <a:off x="3348" y="2026"/>
              <a:ext cx="168" cy="29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051" name="" r:id="rId61" imgW="101600" imgH="177800" progId="Equation.3">
                      <p:embed/>
                    </p:oleObj>
                  </mc:Choice>
                  <mc:Fallback>
                    <p:oleObj name="" r:id="rId61" imgW="101600" imgH="177800" progId="Equation.3">
                      <p:embed/>
                      <p:pic>
                        <p:nvPicPr>
                          <p:cNvPr id="0" name="图片 4050"/>
                          <p:cNvPicPr/>
                          <p:nvPr/>
                        </p:nvPicPr>
                        <p:blipFill>
                          <a:blip r:embed="rId62"/>
                          <a:stretch>
                            <a:fillRect/>
                          </a:stretch>
                        </p:blipFill>
                        <p:spPr>
                          <a:xfrm>
                            <a:off x="3348" y="2026"/>
                            <a:ext cx="168" cy="294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93186" name="Object 2"/>
          <p:cNvGraphicFramePr/>
          <p:nvPr/>
        </p:nvGraphicFramePr>
        <p:xfrm>
          <a:off x="4641850" y="442913"/>
          <a:ext cx="2439988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52" name="" r:id="rId1" imgW="1053465" imgH="405765" progId="Equation.3">
                  <p:embed/>
                </p:oleObj>
              </mc:Choice>
              <mc:Fallback>
                <p:oleObj name="" r:id="rId1" imgW="1053465" imgH="405765" progId="Equation.3">
                  <p:embed/>
                  <p:pic>
                    <p:nvPicPr>
                      <p:cNvPr id="0" name="图片 405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641850" y="442913"/>
                        <a:ext cx="2439988" cy="723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3"/>
          <p:cNvGrpSpPr/>
          <p:nvPr/>
        </p:nvGrpSpPr>
        <p:grpSpPr>
          <a:xfrm>
            <a:off x="1042988" y="5475288"/>
            <a:ext cx="7523162" cy="766762"/>
            <a:chOff x="885" y="3449"/>
            <a:chExt cx="4484" cy="483"/>
          </a:xfrm>
        </p:grpSpPr>
        <p:sp>
          <p:nvSpPr>
            <p:cNvPr id="93246" name="Text Box 4"/>
            <p:cNvSpPr txBox="1"/>
            <p:nvPr/>
          </p:nvSpPr>
          <p:spPr>
            <a:xfrm>
              <a:off x="885" y="3525"/>
              <a:ext cx="101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lvl="0" eaLnBrk="1" hangingPunct="1"/>
              <a:r>
                <a:rPr lang="zh-CN" altLang="en-US" sz="2400" dirty="0">
                  <a:solidFill>
                    <a:srgbClr val="3333CC"/>
                  </a:solidFill>
                  <a:latin typeface="楷体_GB2312" pitchFamily="49" charset="-122"/>
                  <a:ea typeface="楷体_GB2312" pitchFamily="49" charset="-122"/>
                </a:rPr>
                <a:t>霍尔系数：</a:t>
              </a:r>
              <a:endParaRPr lang="zh-CN" altLang="en-US" sz="2400" dirty="0">
                <a:solidFill>
                  <a:srgbClr val="3333CC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  <p:graphicFrame>
          <p:nvGraphicFramePr>
            <p:cNvPr id="93226" name="Object 5"/>
            <p:cNvGraphicFramePr/>
            <p:nvPr/>
          </p:nvGraphicFramePr>
          <p:xfrm>
            <a:off x="1897" y="3449"/>
            <a:ext cx="745" cy="4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53" name="" r:id="rId3" imgW="469900" imgH="431800" progId="Equation.3">
                    <p:embed/>
                  </p:oleObj>
                </mc:Choice>
                <mc:Fallback>
                  <p:oleObj name="" r:id="rId3" imgW="469900" imgH="431800" progId="Equation.3">
                    <p:embed/>
                    <p:pic>
                      <p:nvPicPr>
                        <p:cNvPr id="0" name="图片 4052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897" y="3449"/>
                          <a:ext cx="745" cy="483"/>
                        </a:xfrm>
                        <a:prstGeom prst="rect">
                          <a:avLst/>
                        </a:prstGeom>
                        <a:noFill/>
                        <a:ln w="19050" cap="flat" cmpd="sng">
                          <a:solidFill>
                            <a:srgbClr val="FF3300"/>
                          </a:solidFill>
                          <a:prstDash val="solid"/>
                          <a:miter/>
                          <a:headEnd type="none" w="med" len="med"/>
                          <a:tailEnd type="none" w="med" len="med"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3247" name="Text Box 6"/>
            <p:cNvSpPr txBox="1"/>
            <p:nvPr/>
          </p:nvSpPr>
          <p:spPr>
            <a:xfrm>
              <a:off x="2606" y="3538"/>
              <a:ext cx="2763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eaLnBrk="1" hangingPunct="1"/>
              <a:r>
                <a:rPr lang="zh-CN" altLang="en-US" sz="2400" dirty="0">
                  <a:latin typeface="楷体_GB2312" pitchFamily="49" charset="-122"/>
                  <a:ea typeface="楷体_GB2312" pitchFamily="49" charset="-122"/>
                </a:rPr>
                <a:t>（金属导体                ）</a:t>
              </a:r>
              <a:endParaRPr lang="zh-CN" altLang="en-US" sz="2400" dirty="0">
                <a:latin typeface="楷体_GB2312" pitchFamily="49" charset="-122"/>
                <a:ea typeface="楷体_GB2312" pitchFamily="49" charset="-122"/>
              </a:endParaRPr>
            </a:p>
          </p:txBody>
        </p:sp>
        <p:graphicFrame>
          <p:nvGraphicFramePr>
            <p:cNvPr id="93227" name="Object 7"/>
            <p:cNvGraphicFramePr/>
            <p:nvPr/>
          </p:nvGraphicFramePr>
          <p:xfrm>
            <a:off x="3848" y="3457"/>
            <a:ext cx="1089" cy="4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56" name="" r:id="rId5" imgW="799465" imgH="405765" progId="Equation.3">
                    <p:embed/>
                  </p:oleObj>
                </mc:Choice>
                <mc:Fallback>
                  <p:oleObj name="" r:id="rId5" imgW="799465" imgH="405765" progId="Equation.3">
                    <p:embed/>
                    <p:pic>
                      <p:nvPicPr>
                        <p:cNvPr id="0" name="图片 4055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3848" y="3457"/>
                          <a:ext cx="1089" cy="43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8"/>
          <p:cNvGrpSpPr/>
          <p:nvPr/>
        </p:nvGrpSpPr>
        <p:grpSpPr>
          <a:xfrm>
            <a:off x="4572000" y="1243013"/>
            <a:ext cx="3471863" cy="1331912"/>
            <a:chOff x="3108" y="783"/>
            <a:chExt cx="2187" cy="839"/>
          </a:xfrm>
        </p:grpSpPr>
        <p:sp>
          <p:nvSpPr>
            <p:cNvPr id="93245" name="Text Box 9"/>
            <p:cNvSpPr txBox="1"/>
            <p:nvPr/>
          </p:nvSpPr>
          <p:spPr>
            <a:xfrm>
              <a:off x="3108" y="783"/>
              <a:ext cx="107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lvl="0" eaLnBrk="1" hangingPunct="1"/>
              <a:r>
                <a:rPr lang="zh-CN" altLang="en-US" sz="2400" dirty="0">
                  <a:latin typeface="楷体_GB2312" pitchFamily="49" charset="-122"/>
                  <a:ea typeface="楷体_GB2312" pitchFamily="49" charset="-122"/>
                </a:rPr>
                <a:t>平衡条件：</a:t>
              </a:r>
              <a:endParaRPr lang="zh-CN" altLang="en-US" sz="2400" dirty="0">
                <a:latin typeface="楷体_GB2312" pitchFamily="49" charset="-122"/>
                <a:ea typeface="楷体_GB2312" pitchFamily="49" charset="-122"/>
              </a:endParaRPr>
            </a:p>
          </p:txBody>
        </p:sp>
        <p:graphicFrame>
          <p:nvGraphicFramePr>
            <p:cNvPr id="93224" name="Object 10"/>
            <p:cNvGraphicFramePr/>
            <p:nvPr/>
          </p:nvGraphicFramePr>
          <p:xfrm>
            <a:off x="4122" y="818"/>
            <a:ext cx="846" cy="2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54" name="" r:id="rId7" imgW="533400" imgH="228600" progId="Equation.3">
                    <p:embed/>
                  </p:oleObj>
                </mc:Choice>
                <mc:Fallback>
                  <p:oleObj name="" r:id="rId7" imgW="533400" imgH="228600" progId="Equation.3">
                    <p:embed/>
                    <p:pic>
                      <p:nvPicPr>
                        <p:cNvPr id="0" name="图片 4053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4122" y="818"/>
                          <a:ext cx="846" cy="28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3225" name="Object 11"/>
            <p:cNvGraphicFramePr/>
            <p:nvPr/>
          </p:nvGraphicFramePr>
          <p:xfrm>
            <a:off x="4111" y="1157"/>
            <a:ext cx="1184" cy="4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59" name="" r:id="rId9" imgW="799465" imgH="405765" progId="Equation.3">
                    <p:embed/>
                  </p:oleObj>
                </mc:Choice>
                <mc:Fallback>
                  <p:oleObj name="" r:id="rId9" imgW="799465" imgH="405765" progId="Equation.3">
                    <p:embed/>
                    <p:pic>
                      <p:nvPicPr>
                        <p:cNvPr id="0" name="图片 4058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4111" y="1157"/>
                          <a:ext cx="1184" cy="46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12"/>
          <p:cNvGrpSpPr/>
          <p:nvPr/>
        </p:nvGrpSpPr>
        <p:grpSpPr>
          <a:xfrm>
            <a:off x="1120775" y="2752725"/>
            <a:ext cx="6315075" cy="2298700"/>
            <a:chOff x="934" y="1734"/>
            <a:chExt cx="3978" cy="1448"/>
          </a:xfrm>
        </p:grpSpPr>
        <p:graphicFrame>
          <p:nvGraphicFramePr>
            <p:cNvPr id="93220" name="Object 13"/>
            <p:cNvGraphicFramePr/>
            <p:nvPr/>
          </p:nvGraphicFramePr>
          <p:xfrm>
            <a:off x="961" y="2036"/>
            <a:ext cx="2840" cy="5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58" name="" r:id="rId11" imgW="1866265" imgH="431800" progId="Equation.3">
                    <p:embed/>
                  </p:oleObj>
                </mc:Choice>
                <mc:Fallback>
                  <p:oleObj name="" r:id="rId11" imgW="1866265" imgH="431800" progId="Equation.3">
                    <p:embed/>
                    <p:pic>
                      <p:nvPicPr>
                        <p:cNvPr id="0" name="图片 4057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961" y="2036"/>
                          <a:ext cx="2840" cy="57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93244" name="Group 14"/>
            <p:cNvGrpSpPr/>
            <p:nvPr/>
          </p:nvGrpSpPr>
          <p:grpSpPr>
            <a:xfrm>
              <a:off x="934" y="2662"/>
              <a:ext cx="3978" cy="520"/>
              <a:chOff x="196" y="2743"/>
              <a:chExt cx="4509" cy="709"/>
            </a:xfrm>
          </p:grpSpPr>
          <p:graphicFrame>
            <p:nvGraphicFramePr>
              <p:cNvPr id="93222" name="Object 15"/>
              <p:cNvGraphicFramePr/>
              <p:nvPr/>
            </p:nvGraphicFramePr>
            <p:xfrm>
              <a:off x="196" y="2940"/>
              <a:ext cx="1329" cy="30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055" name="" r:id="rId13" imgW="773430" imgH="177800" progId="Equation.3">
                      <p:embed/>
                    </p:oleObj>
                  </mc:Choice>
                  <mc:Fallback>
                    <p:oleObj name="" r:id="rId13" imgW="773430" imgH="177800" progId="Equation.3">
                      <p:embed/>
                      <p:pic>
                        <p:nvPicPr>
                          <p:cNvPr id="0" name="图片 4054"/>
                          <p:cNvPicPr/>
                          <p:nvPr/>
                        </p:nvPicPr>
                        <p:blipFill>
                          <a:blip r:embed="rId14"/>
                          <a:stretch>
                            <a:fillRect/>
                          </a:stretch>
                        </p:blipFill>
                        <p:spPr>
                          <a:xfrm>
                            <a:off x="196" y="2940"/>
                            <a:ext cx="1329" cy="303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3223" name="Object 16"/>
              <p:cNvGraphicFramePr/>
              <p:nvPr/>
            </p:nvGraphicFramePr>
            <p:xfrm>
              <a:off x="1509" y="2743"/>
              <a:ext cx="3196" cy="70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062" name="" r:id="rId15" imgW="1586865" imgH="431800" progId="Equation.3">
                      <p:embed/>
                    </p:oleObj>
                  </mc:Choice>
                  <mc:Fallback>
                    <p:oleObj name="" r:id="rId15" imgW="1586865" imgH="431800" progId="Equation.3">
                      <p:embed/>
                      <p:pic>
                        <p:nvPicPr>
                          <p:cNvPr id="0" name="图片 4061"/>
                          <p:cNvPicPr/>
                          <p:nvPr/>
                        </p:nvPicPr>
                        <p:blipFill>
                          <a:blip r:embed="rId16"/>
                          <a:stretch>
                            <a:fillRect/>
                          </a:stretch>
                        </p:blipFill>
                        <p:spPr>
                          <a:xfrm>
                            <a:off x="1509" y="2743"/>
                            <a:ext cx="3196" cy="709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93221" name="Object 17"/>
            <p:cNvGraphicFramePr/>
            <p:nvPr/>
          </p:nvGraphicFramePr>
          <p:xfrm>
            <a:off x="961" y="1734"/>
            <a:ext cx="901" cy="2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61" name="" r:id="rId17" imgW="659130" imgH="177800" progId="Equation.3">
                    <p:embed/>
                  </p:oleObj>
                </mc:Choice>
                <mc:Fallback>
                  <p:oleObj name="" r:id="rId17" imgW="659130" imgH="177800" progId="Equation.3">
                    <p:embed/>
                    <p:pic>
                      <p:nvPicPr>
                        <p:cNvPr id="0" name="图片 4060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961" y="1734"/>
                          <a:ext cx="901" cy="24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3231" name="Group 18"/>
          <p:cNvGrpSpPr/>
          <p:nvPr/>
        </p:nvGrpSpPr>
        <p:grpSpPr>
          <a:xfrm>
            <a:off x="1149350" y="614363"/>
            <a:ext cx="3065463" cy="1885950"/>
            <a:chOff x="952" y="387"/>
            <a:chExt cx="1931" cy="1188"/>
          </a:xfrm>
        </p:grpSpPr>
        <p:sp>
          <p:nvSpPr>
            <p:cNvPr id="93232" name="Rectangle 19"/>
            <p:cNvSpPr/>
            <p:nvPr/>
          </p:nvSpPr>
          <p:spPr>
            <a:xfrm>
              <a:off x="952" y="387"/>
              <a:ext cx="1931" cy="1188"/>
            </a:xfrm>
            <a:prstGeom prst="rect">
              <a:avLst/>
            </a:prstGeom>
            <a:solidFill>
              <a:srgbClr val="FFFFFF"/>
            </a:solidFill>
            <a:ln w="28575" cap="flat" cmpd="sng">
              <a:solidFill>
                <a:srgbClr val="FF99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93187" name="Object 20"/>
            <p:cNvGraphicFramePr/>
            <p:nvPr/>
          </p:nvGraphicFramePr>
          <p:xfrm>
            <a:off x="1555" y="417"/>
            <a:ext cx="188" cy="2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57" name="" r:id="rId19" imgW="165100" imgH="203200" progId="Equation.3">
                    <p:embed/>
                  </p:oleObj>
                </mc:Choice>
                <mc:Fallback>
                  <p:oleObj name="" r:id="rId19" imgW="165100" imgH="203200" progId="Equation.3">
                    <p:embed/>
                    <p:pic>
                      <p:nvPicPr>
                        <p:cNvPr id="0" name="图片 4056"/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1555" y="417"/>
                          <a:ext cx="188" cy="22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3233" name="Rectangle 21"/>
            <p:cNvSpPr/>
            <p:nvPr/>
          </p:nvSpPr>
          <p:spPr>
            <a:xfrm>
              <a:off x="1280" y="666"/>
              <a:ext cx="1093" cy="684"/>
            </a:xfrm>
            <a:prstGeom prst="rect">
              <a:avLst/>
            </a:prstGeom>
            <a:solidFill>
              <a:srgbClr val="FFCC66"/>
            </a:solidFill>
            <a:ln w="2857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93188" name="Object 22"/>
            <p:cNvGraphicFramePr/>
            <p:nvPr/>
          </p:nvGraphicFramePr>
          <p:xfrm>
            <a:off x="2111" y="690"/>
            <a:ext cx="245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60" name="" r:id="rId21" imgW="228600" imgH="254000" progId="Equation.3">
                    <p:embed/>
                  </p:oleObj>
                </mc:Choice>
                <mc:Fallback>
                  <p:oleObj name="" r:id="rId21" imgW="228600" imgH="254000" progId="Equation.3">
                    <p:embed/>
                    <p:pic>
                      <p:nvPicPr>
                        <p:cNvPr id="0" name="图片 4059"/>
                        <p:cNvPicPr/>
                        <p:nvPr/>
                      </p:nvPicPr>
                      <p:blipFill>
                        <a:blip r:embed="rId22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111" y="690"/>
                          <a:ext cx="245" cy="27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3234" name="Line 23"/>
            <p:cNvSpPr/>
            <p:nvPr/>
          </p:nvSpPr>
          <p:spPr>
            <a:xfrm rot="-5400000">
              <a:off x="1960" y="859"/>
              <a:ext cx="242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triangle" w="sm" len="med"/>
            </a:ln>
          </p:spPr>
        </p:sp>
        <p:sp>
          <p:nvSpPr>
            <p:cNvPr id="93235" name="Line 24"/>
            <p:cNvSpPr/>
            <p:nvPr/>
          </p:nvSpPr>
          <p:spPr>
            <a:xfrm rot="-5400000" flipV="1">
              <a:off x="1971" y="879"/>
              <a:ext cx="0" cy="219"/>
            </a:xfrm>
            <a:prstGeom prst="line">
              <a:avLst/>
            </a:prstGeom>
            <a:ln w="28575" cap="flat" cmpd="sng">
              <a:solidFill>
                <a:srgbClr val="3333CC"/>
              </a:solidFill>
              <a:prstDash val="solid"/>
              <a:headEnd type="none" w="med" len="med"/>
              <a:tailEnd type="triangle" w="sm" len="med"/>
            </a:ln>
          </p:spPr>
        </p:sp>
        <p:sp>
          <p:nvSpPr>
            <p:cNvPr id="93236" name="Oval 25"/>
            <p:cNvSpPr/>
            <p:nvPr/>
          </p:nvSpPr>
          <p:spPr>
            <a:xfrm rot="-5400000">
              <a:off x="2044" y="953"/>
              <a:ext cx="73" cy="72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93189" name="Object 26"/>
            <p:cNvGraphicFramePr/>
            <p:nvPr/>
          </p:nvGraphicFramePr>
          <p:xfrm>
            <a:off x="2099" y="910"/>
            <a:ext cx="240" cy="1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63" name="" r:id="rId23" imgW="241300" imgH="165100" progId="Equation.3">
                    <p:embed/>
                  </p:oleObj>
                </mc:Choice>
                <mc:Fallback>
                  <p:oleObj name="" r:id="rId23" imgW="241300" imgH="165100" progId="Equation.3">
                    <p:embed/>
                    <p:pic>
                      <p:nvPicPr>
                        <p:cNvPr id="0" name="图片 4062"/>
                        <p:cNvPicPr/>
                        <p:nvPr/>
                      </p:nvPicPr>
                      <p:blipFill>
                        <a:blip r:embed="rId24">
                          <a:clrChange>
                            <a:clrFrom>
                              <a:srgbClr val="000000"/>
                            </a:clrFrom>
                            <a:clrTo>
                              <a:srgbClr val="3333CC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099" y="910"/>
                          <a:ext cx="240" cy="16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3190" name="Object 27"/>
            <p:cNvGraphicFramePr/>
            <p:nvPr/>
          </p:nvGraphicFramePr>
          <p:xfrm>
            <a:off x="1353" y="702"/>
            <a:ext cx="91" cy="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64" name="" r:id="rId25" imgW="278130" imgH="88265" progId="Equation.3">
                    <p:embed/>
                  </p:oleObj>
                </mc:Choice>
                <mc:Fallback>
                  <p:oleObj name="" r:id="rId25" imgW="278130" imgH="88265" progId="Equation.3">
                    <p:embed/>
                    <p:pic>
                      <p:nvPicPr>
                        <p:cNvPr id="0" name="图片 4063"/>
                        <p:cNvPicPr/>
                        <p:nvPr/>
                      </p:nvPicPr>
                      <p:blipFill>
                        <a:blip r:embed="rId26">
                          <a:clrChange>
                            <a:clrFrom>
                              <a:srgbClr val="000000"/>
                            </a:clrFrom>
                            <a:clrTo>
                              <a:srgbClr val="3333CC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353" y="702"/>
                          <a:ext cx="91" cy="28"/>
                        </a:xfrm>
                        <a:prstGeom prst="rect">
                          <a:avLst/>
                        </a:prstGeom>
                        <a:solidFill>
                          <a:srgbClr val="FFCC66"/>
                        </a:solidFill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3191" name="Object 28"/>
            <p:cNvGraphicFramePr/>
            <p:nvPr/>
          </p:nvGraphicFramePr>
          <p:xfrm>
            <a:off x="1498" y="702"/>
            <a:ext cx="92" cy="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65" name="" r:id="rId27" imgW="278130" imgH="88265" progId="Equation.3">
                    <p:embed/>
                  </p:oleObj>
                </mc:Choice>
                <mc:Fallback>
                  <p:oleObj name="" r:id="rId27" imgW="278130" imgH="88265" progId="Equation.3">
                    <p:embed/>
                    <p:pic>
                      <p:nvPicPr>
                        <p:cNvPr id="0" name="图片 4064"/>
                        <p:cNvPicPr/>
                        <p:nvPr/>
                      </p:nvPicPr>
                      <p:blipFill>
                        <a:blip r:embed="rId26">
                          <a:clrChange>
                            <a:clrFrom>
                              <a:srgbClr val="000000"/>
                            </a:clrFrom>
                            <a:clrTo>
                              <a:srgbClr val="3333CC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498" y="702"/>
                          <a:ext cx="92" cy="28"/>
                        </a:xfrm>
                        <a:prstGeom prst="rect">
                          <a:avLst/>
                        </a:prstGeom>
                        <a:solidFill>
                          <a:srgbClr val="FFCC66"/>
                        </a:solidFill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3192" name="Object 29"/>
            <p:cNvGraphicFramePr/>
            <p:nvPr/>
          </p:nvGraphicFramePr>
          <p:xfrm>
            <a:off x="1644" y="702"/>
            <a:ext cx="91" cy="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66" name="" r:id="rId28" imgW="278130" imgH="88265" progId="Equation.3">
                    <p:embed/>
                  </p:oleObj>
                </mc:Choice>
                <mc:Fallback>
                  <p:oleObj name="" r:id="rId28" imgW="278130" imgH="88265" progId="Equation.3">
                    <p:embed/>
                    <p:pic>
                      <p:nvPicPr>
                        <p:cNvPr id="0" name="图片 4065"/>
                        <p:cNvPicPr/>
                        <p:nvPr/>
                      </p:nvPicPr>
                      <p:blipFill>
                        <a:blip r:embed="rId26">
                          <a:clrChange>
                            <a:clrFrom>
                              <a:srgbClr val="000000"/>
                            </a:clrFrom>
                            <a:clrTo>
                              <a:srgbClr val="3333CC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644" y="702"/>
                          <a:ext cx="91" cy="28"/>
                        </a:xfrm>
                        <a:prstGeom prst="rect">
                          <a:avLst/>
                        </a:prstGeom>
                        <a:solidFill>
                          <a:srgbClr val="FFCC66"/>
                        </a:solidFill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3193" name="Object 30"/>
            <p:cNvGraphicFramePr/>
            <p:nvPr/>
          </p:nvGraphicFramePr>
          <p:xfrm>
            <a:off x="1790" y="702"/>
            <a:ext cx="91" cy="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67" name="" r:id="rId29" imgW="278130" imgH="88265" progId="Equation.3">
                    <p:embed/>
                  </p:oleObj>
                </mc:Choice>
                <mc:Fallback>
                  <p:oleObj name="" r:id="rId29" imgW="278130" imgH="88265" progId="Equation.3">
                    <p:embed/>
                    <p:pic>
                      <p:nvPicPr>
                        <p:cNvPr id="0" name="图片 4066"/>
                        <p:cNvPicPr/>
                        <p:nvPr/>
                      </p:nvPicPr>
                      <p:blipFill>
                        <a:blip r:embed="rId26">
                          <a:clrChange>
                            <a:clrFrom>
                              <a:srgbClr val="000000"/>
                            </a:clrFrom>
                            <a:clrTo>
                              <a:srgbClr val="3333CC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790" y="702"/>
                          <a:ext cx="91" cy="28"/>
                        </a:xfrm>
                        <a:prstGeom prst="rect">
                          <a:avLst/>
                        </a:prstGeom>
                        <a:solidFill>
                          <a:srgbClr val="FFCC66"/>
                        </a:solidFill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3194" name="Object 31"/>
            <p:cNvGraphicFramePr/>
            <p:nvPr/>
          </p:nvGraphicFramePr>
          <p:xfrm>
            <a:off x="1936" y="702"/>
            <a:ext cx="90" cy="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68" name="" r:id="rId30" imgW="278130" imgH="88265" progId="Equation.3">
                    <p:embed/>
                  </p:oleObj>
                </mc:Choice>
                <mc:Fallback>
                  <p:oleObj name="" r:id="rId30" imgW="278130" imgH="88265" progId="Equation.3">
                    <p:embed/>
                    <p:pic>
                      <p:nvPicPr>
                        <p:cNvPr id="0" name="图片 4067"/>
                        <p:cNvPicPr/>
                        <p:nvPr/>
                      </p:nvPicPr>
                      <p:blipFill>
                        <a:blip r:embed="rId26">
                          <a:clrChange>
                            <a:clrFrom>
                              <a:srgbClr val="000000"/>
                            </a:clrFrom>
                            <a:clrTo>
                              <a:srgbClr val="3333CC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936" y="702"/>
                          <a:ext cx="90" cy="28"/>
                        </a:xfrm>
                        <a:prstGeom prst="rect">
                          <a:avLst/>
                        </a:prstGeom>
                        <a:solidFill>
                          <a:srgbClr val="FFCC66"/>
                        </a:solidFill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3195" name="Object 32"/>
            <p:cNvGraphicFramePr/>
            <p:nvPr/>
          </p:nvGraphicFramePr>
          <p:xfrm>
            <a:off x="2082" y="702"/>
            <a:ext cx="90" cy="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69" name="" r:id="rId31" imgW="278130" imgH="88265" progId="Equation.3">
                    <p:embed/>
                  </p:oleObj>
                </mc:Choice>
                <mc:Fallback>
                  <p:oleObj name="" r:id="rId31" imgW="278130" imgH="88265" progId="Equation.3">
                    <p:embed/>
                    <p:pic>
                      <p:nvPicPr>
                        <p:cNvPr id="0" name="图片 4068"/>
                        <p:cNvPicPr/>
                        <p:nvPr/>
                      </p:nvPicPr>
                      <p:blipFill>
                        <a:blip r:embed="rId26">
                          <a:clrChange>
                            <a:clrFrom>
                              <a:srgbClr val="000000"/>
                            </a:clrFrom>
                            <a:clrTo>
                              <a:srgbClr val="3333CC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082" y="702"/>
                          <a:ext cx="90" cy="28"/>
                        </a:xfrm>
                        <a:prstGeom prst="rect">
                          <a:avLst/>
                        </a:prstGeom>
                        <a:solidFill>
                          <a:srgbClr val="FFCC66"/>
                        </a:solidFill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3196" name="Object 33"/>
            <p:cNvGraphicFramePr/>
            <p:nvPr/>
          </p:nvGraphicFramePr>
          <p:xfrm>
            <a:off x="2227" y="702"/>
            <a:ext cx="92" cy="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70" name="" r:id="rId32" imgW="278130" imgH="88265" progId="Equation.3">
                    <p:embed/>
                  </p:oleObj>
                </mc:Choice>
                <mc:Fallback>
                  <p:oleObj name="" r:id="rId32" imgW="278130" imgH="88265" progId="Equation.3">
                    <p:embed/>
                    <p:pic>
                      <p:nvPicPr>
                        <p:cNvPr id="0" name="图片 4069"/>
                        <p:cNvPicPr/>
                        <p:nvPr/>
                      </p:nvPicPr>
                      <p:blipFill>
                        <a:blip r:embed="rId26">
                          <a:clrChange>
                            <a:clrFrom>
                              <a:srgbClr val="000000"/>
                            </a:clrFrom>
                            <a:clrTo>
                              <a:srgbClr val="3333CC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227" y="702"/>
                          <a:ext cx="92" cy="28"/>
                        </a:xfrm>
                        <a:prstGeom prst="rect">
                          <a:avLst/>
                        </a:prstGeom>
                        <a:solidFill>
                          <a:srgbClr val="FFCC66"/>
                        </a:solidFill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3197" name="Object 34"/>
            <p:cNvGraphicFramePr/>
            <p:nvPr/>
          </p:nvGraphicFramePr>
          <p:xfrm>
            <a:off x="1280" y="1259"/>
            <a:ext cx="91" cy="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71" name="" r:id="rId33" imgW="279400" imgH="279400" progId="Equation.3">
                    <p:embed/>
                  </p:oleObj>
                </mc:Choice>
                <mc:Fallback>
                  <p:oleObj name="" r:id="rId33" imgW="279400" imgH="279400" progId="Equation.3">
                    <p:embed/>
                    <p:pic>
                      <p:nvPicPr>
                        <p:cNvPr id="0" name="图片 4070"/>
                        <p:cNvPicPr/>
                        <p:nvPr/>
                      </p:nvPicPr>
                      <p:blipFill>
                        <a:blip r:embed="rId34">
                          <a:clrChange>
                            <a:clrFrom>
                              <a:srgbClr val="000000"/>
                            </a:clrFrom>
                            <a:clrTo>
                              <a:srgbClr val="FF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280" y="1259"/>
                          <a:ext cx="91" cy="9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3198" name="Object 35"/>
            <p:cNvGraphicFramePr/>
            <p:nvPr/>
          </p:nvGraphicFramePr>
          <p:xfrm>
            <a:off x="1353" y="1259"/>
            <a:ext cx="91" cy="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72" name="" r:id="rId35" imgW="279400" imgH="279400" progId="Equation.3">
                    <p:embed/>
                  </p:oleObj>
                </mc:Choice>
                <mc:Fallback>
                  <p:oleObj name="" r:id="rId35" imgW="279400" imgH="279400" progId="Equation.3">
                    <p:embed/>
                    <p:pic>
                      <p:nvPicPr>
                        <p:cNvPr id="0" name="图片 4071"/>
                        <p:cNvPicPr/>
                        <p:nvPr/>
                      </p:nvPicPr>
                      <p:blipFill>
                        <a:blip r:embed="rId34">
                          <a:clrChange>
                            <a:clrFrom>
                              <a:srgbClr val="000000"/>
                            </a:clrFrom>
                            <a:clrTo>
                              <a:srgbClr val="FF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353" y="1259"/>
                          <a:ext cx="91" cy="9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3199" name="Object 36"/>
            <p:cNvGraphicFramePr/>
            <p:nvPr/>
          </p:nvGraphicFramePr>
          <p:xfrm>
            <a:off x="1426" y="1259"/>
            <a:ext cx="90" cy="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73" name="" r:id="rId36" imgW="279400" imgH="279400" progId="Equation.3">
                    <p:embed/>
                  </p:oleObj>
                </mc:Choice>
                <mc:Fallback>
                  <p:oleObj name="" r:id="rId36" imgW="279400" imgH="279400" progId="Equation.3">
                    <p:embed/>
                    <p:pic>
                      <p:nvPicPr>
                        <p:cNvPr id="0" name="图片 4072"/>
                        <p:cNvPicPr/>
                        <p:nvPr/>
                      </p:nvPicPr>
                      <p:blipFill>
                        <a:blip r:embed="rId34">
                          <a:clrChange>
                            <a:clrFrom>
                              <a:srgbClr val="000000"/>
                            </a:clrFrom>
                            <a:clrTo>
                              <a:srgbClr val="FF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426" y="1259"/>
                          <a:ext cx="90" cy="9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3200" name="Object 37"/>
            <p:cNvGraphicFramePr/>
            <p:nvPr/>
          </p:nvGraphicFramePr>
          <p:xfrm>
            <a:off x="1498" y="1259"/>
            <a:ext cx="92" cy="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74" name="" r:id="rId37" imgW="279400" imgH="279400" progId="Equation.3">
                    <p:embed/>
                  </p:oleObj>
                </mc:Choice>
                <mc:Fallback>
                  <p:oleObj name="" r:id="rId37" imgW="279400" imgH="279400" progId="Equation.3">
                    <p:embed/>
                    <p:pic>
                      <p:nvPicPr>
                        <p:cNvPr id="0" name="图片 4073"/>
                        <p:cNvPicPr/>
                        <p:nvPr/>
                      </p:nvPicPr>
                      <p:blipFill>
                        <a:blip r:embed="rId34">
                          <a:clrChange>
                            <a:clrFrom>
                              <a:srgbClr val="000000"/>
                            </a:clrFrom>
                            <a:clrTo>
                              <a:srgbClr val="FF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498" y="1259"/>
                          <a:ext cx="92" cy="9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3201" name="Object 38"/>
            <p:cNvGraphicFramePr/>
            <p:nvPr/>
          </p:nvGraphicFramePr>
          <p:xfrm>
            <a:off x="1572" y="1259"/>
            <a:ext cx="91" cy="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75" name="" r:id="rId38" imgW="279400" imgH="279400" progId="Equation.3">
                    <p:embed/>
                  </p:oleObj>
                </mc:Choice>
                <mc:Fallback>
                  <p:oleObj name="" r:id="rId38" imgW="279400" imgH="279400" progId="Equation.3">
                    <p:embed/>
                    <p:pic>
                      <p:nvPicPr>
                        <p:cNvPr id="0" name="图片 4074"/>
                        <p:cNvPicPr/>
                        <p:nvPr/>
                      </p:nvPicPr>
                      <p:blipFill>
                        <a:blip r:embed="rId34">
                          <a:clrChange>
                            <a:clrFrom>
                              <a:srgbClr val="000000"/>
                            </a:clrFrom>
                            <a:clrTo>
                              <a:srgbClr val="FF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572" y="1259"/>
                          <a:ext cx="91" cy="9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3202" name="Object 39"/>
            <p:cNvGraphicFramePr/>
            <p:nvPr/>
          </p:nvGraphicFramePr>
          <p:xfrm>
            <a:off x="1644" y="1259"/>
            <a:ext cx="91" cy="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76" name="" r:id="rId39" imgW="279400" imgH="279400" progId="Equation.3">
                    <p:embed/>
                  </p:oleObj>
                </mc:Choice>
                <mc:Fallback>
                  <p:oleObj name="" r:id="rId39" imgW="279400" imgH="279400" progId="Equation.3">
                    <p:embed/>
                    <p:pic>
                      <p:nvPicPr>
                        <p:cNvPr id="0" name="图片 4075"/>
                        <p:cNvPicPr/>
                        <p:nvPr/>
                      </p:nvPicPr>
                      <p:blipFill>
                        <a:blip r:embed="rId34">
                          <a:clrChange>
                            <a:clrFrom>
                              <a:srgbClr val="000000"/>
                            </a:clrFrom>
                            <a:clrTo>
                              <a:srgbClr val="FF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644" y="1259"/>
                          <a:ext cx="91" cy="9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3203" name="Object 40"/>
            <p:cNvGraphicFramePr/>
            <p:nvPr/>
          </p:nvGraphicFramePr>
          <p:xfrm>
            <a:off x="1717" y="1259"/>
            <a:ext cx="92" cy="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77" name="" r:id="rId40" imgW="279400" imgH="279400" progId="Equation.3">
                    <p:embed/>
                  </p:oleObj>
                </mc:Choice>
                <mc:Fallback>
                  <p:oleObj name="" r:id="rId40" imgW="279400" imgH="279400" progId="Equation.3">
                    <p:embed/>
                    <p:pic>
                      <p:nvPicPr>
                        <p:cNvPr id="0" name="图片 4076"/>
                        <p:cNvPicPr/>
                        <p:nvPr/>
                      </p:nvPicPr>
                      <p:blipFill>
                        <a:blip r:embed="rId34">
                          <a:clrChange>
                            <a:clrFrom>
                              <a:srgbClr val="000000"/>
                            </a:clrFrom>
                            <a:clrTo>
                              <a:srgbClr val="FF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717" y="1259"/>
                          <a:ext cx="92" cy="9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3204" name="Object 41"/>
            <p:cNvGraphicFramePr/>
            <p:nvPr/>
          </p:nvGraphicFramePr>
          <p:xfrm>
            <a:off x="1790" y="1259"/>
            <a:ext cx="91" cy="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78" name="" r:id="rId41" imgW="279400" imgH="279400" progId="Equation.3">
                    <p:embed/>
                  </p:oleObj>
                </mc:Choice>
                <mc:Fallback>
                  <p:oleObj name="" r:id="rId41" imgW="279400" imgH="279400" progId="Equation.3">
                    <p:embed/>
                    <p:pic>
                      <p:nvPicPr>
                        <p:cNvPr id="0" name="图片 4077"/>
                        <p:cNvPicPr/>
                        <p:nvPr/>
                      </p:nvPicPr>
                      <p:blipFill>
                        <a:blip r:embed="rId34">
                          <a:clrChange>
                            <a:clrFrom>
                              <a:srgbClr val="000000"/>
                            </a:clrFrom>
                            <a:clrTo>
                              <a:srgbClr val="FF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790" y="1259"/>
                          <a:ext cx="91" cy="9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3205" name="Object 42"/>
            <p:cNvGraphicFramePr/>
            <p:nvPr/>
          </p:nvGraphicFramePr>
          <p:xfrm>
            <a:off x="1863" y="1259"/>
            <a:ext cx="91" cy="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79" name="" r:id="rId42" imgW="279400" imgH="279400" progId="Equation.3">
                    <p:embed/>
                  </p:oleObj>
                </mc:Choice>
                <mc:Fallback>
                  <p:oleObj name="" r:id="rId42" imgW="279400" imgH="279400" progId="Equation.3">
                    <p:embed/>
                    <p:pic>
                      <p:nvPicPr>
                        <p:cNvPr id="0" name="图片 4078"/>
                        <p:cNvPicPr/>
                        <p:nvPr/>
                      </p:nvPicPr>
                      <p:blipFill>
                        <a:blip r:embed="rId34">
                          <a:clrChange>
                            <a:clrFrom>
                              <a:srgbClr val="000000"/>
                            </a:clrFrom>
                            <a:clrTo>
                              <a:srgbClr val="FF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863" y="1259"/>
                          <a:ext cx="91" cy="9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3206" name="Object 43"/>
            <p:cNvGraphicFramePr/>
            <p:nvPr/>
          </p:nvGraphicFramePr>
          <p:xfrm>
            <a:off x="1936" y="1259"/>
            <a:ext cx="90" cy="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80" name="" r:id="rId43" imgW="279400" imgH="279400" progId="Equation.3">
                    <p:embed/>
                  </p:oleObj>
                </mc:Choice>
                <mc:Fallback>
                  <p:oleObj name="" r:id="rId43" imgW="279400" imgH="279400" progId="Equation.3">
                    <p:embed/>
                    <p:pic>
                      <p:nvPicPr>
                        <p:cNvPr id="0" name="图片 4079"/>
                        <p:cNvPicPr/>
                        <p:nvPr/>
                      </p:nvPicPr>
                      <p:blipFill>
                        <a:blip r:embed="rId34">
                          <a:clrChange>
                            <a:clrFrom>
                              <a:srgbClr val="000000"/>
                            </a:clrFrom>
                            <a:clrTo>
                              <a:srgbClr val="FF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936" y="1259"/>
                          <a:ext cx="90" cy="9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3207" name="Object 44"/>
            <p:cNvGraphicFramePr/>
            <p:nvPr/>
          </p:nvGraphicFramePr>
          <p:xfrm>
            <a:off x="2008" y="1259"/>
            <a:ext cx="92" cy="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81" name="" r:id="rId44" imgW="279400" imgH="279400" progId="Equation.3">
                    <p:embed/>
                  </p:oleObj>
                </mc:Choice>
                <mc:Fallback>
                  <p:oleObj name="" r:id="rId44" imgW="279400" imgH="279400" progId="Equation.3">
                    <p:embed/>
                    <p:pic>
                      <p:nvPicPr>
                        <p:cNvPr id="0" name="图片 4080"/>
                        <p:cNvPicPr/>
                        <p:nvPr/>
                      </p:nvPicPr>
                      <p:blipFill>
                        <a:blip r:embed="rId34">
                          <a:clrChange>
                            <a:clrFrom>
                              <a:srgbClr val="000000"/>
                            </a:clrFrom>
                            <a:clrTo>
                              <a:srgbClr val="FF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008" y="1259"/>
                          <a:ext cx="92" cy="9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3208" name="Object 45"/>
            <p:cNvGraphicFramePr/>
            <p:nvPr/>
          </p:nvGraphicFramePr>
          <p:xfrm>
            <a:off x="2082" y="1259"/>
            <a:ext cx="90" cy="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82" name="" r:id="rId45" imgW="279400" imgH="279400" progId="Equation.3">
                    <p:embed/>
                  </p:oleObj>
                </mc:Choice>
                <mc:Fallback>
                  <p:oleObj name="" r:id="rId45" imgW="279400" imgH="279400" progId="Equation.3">
                    <p:embed/>
                    <p:pic>
                      <p:nvPicPr>
                        <p:cNvPr id="0" name="图片 4081"/>
                        <p:cNvPicPr/>
                        <p:nvPr/>
                      </p:nvPicPr>
                      <p:blipFill>
                        <a:blip r:embed="rId34">
                          <a:clrChange>
                            <a:clrFrom>
                              <a:srgbClr val="000000"/>
                            </a:clrFrom>
                            <a:clrTo>
                              <a:srgbClr val="FF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082" y="1259"/>
                          <a:ext cx="90" cy="9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3209" name="Object 46"/>
            <p:cNvGraphicFramePr/>
            <p:nvPr/>
          </p:nvGraphicFramePr>
          <p:xfrm>
            <a:off x="2154" y="1259"/>
            <a:ext cx="91" cy="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83" name="" r:id="rId46" imgW="279400" imgH="279400" progId="Equation.3">
                    <p:embed/>
                  </p:oleObj>
                </mc:Choice>
                <mc:Fallback>
                  <p:oleObj name="" r:id="rId46" imgW="279400" imgH="279400" progId="Equation.3">
                    <p:embed/>
                    <p:pic>
                      <p:nvPicPr>
                        <p:cNvPr id="0" name="图片 4082"/>
                        <p:cNvPicPr/>
                        <p:nvPr/>
                      </p:nvPicPr>
                      <p:blipFill>
                        <a:blip r:embed="rId34">
                          <a:clrChange>
                            <a:clrFrom>
                              <a:srgbClr val="000000"/>
                            </a:clrFrom>
                            <a:clrTo>
                              <a:srgbClr val="FF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154" y="1259"/>
                          <a:ext cx="91" cy="9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3210" name="Object 47"/>
            <p:cNvGraphicFramePr/>
            <p:nvPr/>
          </p:nvGraphicFramePr>
          <p:xfrm>
            <a:off x="2227" y="1259"/>
            <a:ext cx="92" cy="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84" name="" r:id="rId47" imgW="279400" imgH="279400" progId="Equation.3">
                    <p:embed/>
                  </p:oleObj>
                </mc:Choice>
                <mc:Fallback>
                  <p:oleObj name="" r:id="rId47" imgW="279400" imgH="279400" progId="Equation.3">
                    <p:embed/>
                    <p:pic>
                      <p:nvPicPr>
                        <p:cNvPr id="0" name="图片 4083"/>
                        <p:cNvPicPr/>
                        <p:nvPr/>
                      </p:nvPicPr>
                      <p:blipFill>
                        <a:blip r:embed="rId34">
                          <a:clrChange>
                            <a:clrFrom>
                              <a:srgbClr val="000000"/>
                            </a:clrFrom>
                            <a:clrTo>
                              <a:srgbClr val="FF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227" y="1259"/>
                          <a:ext cx="92" cy="9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3211" name="Object 48"/>
            <p:cNvGraphicFramePr/>
            <p:nvPr/>
          </p:nvGraphicFramePr>
          <p:xfrm>
            <a:off x="2300" y="1259"/>
            <a:ext cx="91" cy="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85" name="" r:id="rId48" imgW="279400" imgH="279400" progId="Equation.3">
                    <p:embed/>
                  </p:oleObj>
                </mc:Choice>
                <mc:Fallback>
                  <p:oleObj name="" r:id="rId48" imgW="279400" imgH="279400" progId="Equation.3">
                    <p:embed/>
                    <p:pic>
                      <p:nvPicPr>
                        <p:cNvPr id="0" name="图片 4084"/>
                        <p:cNvPicPr/>
                        <p:nvPr/>
                      </p:nvPicPr>
                      <p:blipFill>
                        <a:blip r:embed="rId34">
                          <a:clrChange>
                            <a:clrFrom>
                              <a:srgbClr val="000000"/>
                            </a:clrFrom>
                            <a:clrTo>
                              <a:srgbClr val="FF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300" y="1259"/>
                          <a:ext cx="91" cy="9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3212" name="Object 49"/>
            <p:cNvGraphicFramePr/>
            <p:nvPr/>
          </p:nvGraphicFramePr>
          <p:xfrm>
            <a:off x="2592" y="1053"/>
            <a:ext cx="127" cy="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86" name="" r:id="rId49" imgW="241300" imgH="342900" progId="Equation.3">
                    <p:embed/>
                  </p:oleObj>
                </mc:Choice>
                <mc:Fallback>
                  <p:oleObj name="" r:id="rId49" imgW="241300" imgH="342900" progId="Equation.3">
                    <p:embed/>
                    <p:pic>
                      <p:nvPicPr>
                        <p:cNvPr id="0" name="图片 4085"/>
                        <p:cNvPicPr/>
                        <p:nvPr/>
                      </p:nvPicPr>
                      <p:blipFill>
                        <a:blip r:embed="rId50"/>
                        <a:stretch>
                          <a:fillRect/>
                        </a:stretch>
                      </p:blipFill>
                      <p:spPr>
                        <a:xfrm>
                          <a:off x="2592" y="1053"/>
                          <a:ext cx="127" cy="18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3237" name="Line 50"/>
            <p:cNvSpPr/>
            <p:nvPr/>
          </p:nvSpPr>
          <p:spPr>
            <a:xfrm>
              <a:off x="2373" y="990"/>
              <a:ext cx="474" cy="0"/>
            </a:xfrm>
            <a:prstGeom prst="line">
              <a:avLst/>
            </a:prstGeom>
            <a:ln w="28575" cap="flat" cmpd="sng">
              <a:solidFill>
                <a:srgbClr val="FF3300"/>
              </a:solidFill>
              <a:prstDash val="solid"/>
              <a:headEnd type="none" w="med" len="med"/>
              <a:tailEnd type="triangle" w="med" len="med"/>
            </a:ln>
          </p:spPr>
        </p:sp>
        <p:graphicFrame>
          <p:nvGraphicFramePr>
            <p:cNvPr id="93213" name="Object 51"/>
            <p:cNvGraphicFramePr/>
            <p:nvPr/>
          </p:nvGraphicFramePr>
          <p:xfrm>
            <a:off x="1242" y="469"/>
            <a:ext cx="143" cy="1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87" name="" r:id="rId51" imgW="127000" imgH="127000" progId="Equation.3">
                    <p:embed/>
                  </p:oleObj>
                </mc:Choice>
                <mc:Fallback>
                  <p:oleObj name="" r:id="rId51" imgW="127000" imgH="127000" progId="Equation.3">
                    <p:embed/>
                    <p:pic>
                      <p:nvPicPr>
                        <p:cNvPr id="0" name="图片 4086"/>
                        <p:cNvPicPr/>
                        <p:nvPr/>
                      </p:nvPicPr>
                      <p:blipFill>
                        <a:blip r:embed="rId52"/>
                        <a:stretch>
                          <a:fillRect/>
                        </a:stretch>
                      </p:blipFill>
                      <p:spPr>
                        <a:xfrm>
                          <a:off x="1242" y="469"/>
                          <a:ext cx="143" cy="14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3214" name="Object 52"/>
            <p:cNvGraphicFramePr/>
            <p:nvPr/>
          </p:nvGraphicFramePr>
          <p:xfrm>
            <a:off x="2108" y="478"/>
            <a:ext cx="152" cy="1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88" name="" r:id="rId53" imgW="127000" imgH="127000" progId="Equation.3">
                    <p:embed/>
                  </p:oleObj>
                </mc:Choice>
                <mc:Fallback>
                  <p:oleObj name="" r:id="rId53" imgW="127000" imgH="127000" progId="Equation.3">
                    <p:embed/>
                    <p:pic>
                      <p:nvPicPr>
                        <p:cNvPr id="0" name="图片 4087"/>
                        <p:cNvPicPr/>
                        <p:nvPr/>
                      </p:nvPicPr>
                      <p:blipFill>
                        <a:blip r:embed="rId52"/>
                        <a:stretch>
                          <a:fillRect/>
                        </a:stretch>
                      </p:blipFill>
                      <p:spPr>
                        <a:xfrm>
                          <a:off x="2108" y="478"/>
                          <a:ext cx="152" cy="15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3215" name="Object 53"/>
            <p:cNvGraphicFramePr/>
            <p:nvPr/>
          </p:nvGraphicFramePr>
          <p:xfrm>
            <a:off x="1270" y="1414"/>
            <a:ext cx="133" cy="1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89" name="" r:id="rId54" imgW="127000" imgH="127000" progId="Equation.3">
                    <p:embed/>
                  </p:oleObj>
                </mc:Choice>
                <mc:Fallback>
                  <p:oleObj name="" r:id="rId54" imgW="127000" imgH="127000" progId="Equation.3">
                    <p:embed/>
                    <p:pic>
                      <p:nvPicPr>
                        <p:cNvPr id="0" name="图片 4088"/>
                        <p:cNvPicPr/>
                        <p:nvPr/>
                      </p:nvPicPr>
                      <p:blipFill>
                        <a:blip r:embed="rId52"/>
                        <a:stretch>
                          <a:fillRect/>
                        </a:stretch>
                      </p:blipFill>
                      <p:spPr>
                        <a:xfrm>
                          <a:off x="1270" y="1414"/>
                          <a:ext cx="133" cy="13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3216" name="Object 54"/>
            <p:cNvGraphicFramePr/>
            <p:nvPr/>
          </p:nvGraphicFramePr>
          <p:xfrm>
            <a:off x="2172" y="1414"/>
            <a:ext cx="124" cy="1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90" name="" r:id="rId55" imgW="127000" imgH="127000" progId="Equation.3">
                    <p:embed/>
                  </p:oleObj>
                </mc:Choice>
                <mc:Fallback>
                  <p:oleObj name="" r:id="rId55" imgW="127000" imgH="127000" progId="Equation.3">
                    <p:embed/>
                    <p:pic>
                      <p:nvPicPr>
                        <p:cNvPr id="0" name="图片 4089"/>
                        <p:cNvPicPr/>
                        <p:nvPr/>
                      </p:nvPicPr>
                      <p:blipFill>
                        <a:blip r:embed="rId52"/>
                        <a:stretch>
                          <a:fillRect/>
                        </a:stretch>
                      </p:blipFill>
                      <p:spPr>
                        <a:xfrm>
                          <a:off x="2172" y="1414"/>
                          <a:ext cx="124" cy="12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3238" name="Arc 55"/>
            <p:cNvSpPr/>
            <p:nvPr/>
          </p:nvSpPr>
          <p:spPr>
            <a:xfrm flipH="1" flipV="1">
              <a:off x="1462" y="702"/>
              <a:ext cx="611" cy="279"/>
            </a:xfrm>
            <a:custGeom>
              <a:avLst/>
              <a:gdLst>
                <a:gd name="txL" fmla="*/ 0 w 21600"/>
                <a:gd name="txT" fmla="*/ 0 h 21600"/>
                <a:gd name="txR" fmla="*/ 21600 w 21600"/>
                <a:gd name="txB" fmla="*/ 21600 h 21600"/>
              </a:gdLst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txL" t="txT" r="txR" b="txB"/>
              <a:pathLst>
                <a:path w="21600" h="21600" fill="none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3239" name="Line 56"/>
            <p:cNvSpPr/>
            <p:nvPr/>
          </p:nvSpPr>
          <p:spPr>
            <a:xfrm flipH="1" flipV="1">
              <a:off x="1353" y="990"/>
              <a:ext cx="546" cy="9"/>
            </a:xfrm>
            <a:prstGeom prst="line">
              <a:avLst/>
            </a:prstGeom>
            <a:ln w="19050" cap="flat" cmpd="sng">
              <a:solidFill>
                <a:srgbClr val="FF3300"/>
              </a:solidFill>
              <a:prstDash val="dash"/>
              <a:headEnd type="none" w="med" len="med"/>
              <a:tailEnd type="none" w="med" len="med"/>
            </a:ln>
          </p:spPr>
        </p:sp>
        <p:sp>
          <p:nvSpPr>
            <p:cNvPr id="93240" name="Line 57"/>
            <p:cNvSpPr/>
            <p:nvPr/>
          </p:nvSpPr>
          <p:spPr>
            <a:xfrm>
              <a:off x="1225" y="657"/>
              <a:ext cx="0" cy="693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headEnd type="triangle" w="med" len="med"/>
              <a:tailEnd type="triangle" w="med" len="med"/>
            </a:ln>
          </p:spPr>
        </p:sp>
        <p:sp>
          <p:nvSpPr>
            <p:cNvPr id="93241" name="Line 58"/>
            <p:cNvSpPr/>
            <p:nvPr/>
          </p:nvSpPr>
          <p:spPr>
            <a:xfrm flipH="1">
              <a:off x="1153" y="666"/>
              <a:ext cx="145" cy="0"/>
            </a:xfrm>
            <a:prstGeom prst="line">
              <a:avLst/>
            </a:prstGeom>
            <a:ln w="381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3242" name="Line 59"/>
            <p:cNvSpPr/>
            <p:nvPr/>
          </p:nvSpPr>
          <p:spPr>
            <a:xfrm flipH="1">
              <a:off x="1189" y="1350"/>
              <a:ext cx="100" cy="0"/>
            </a:xfrm>
            <a:prstGeom prst="line">
              <a:avLst/>
            </a:prstGeom>
            <a:ln w="381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graphicFrame>
          <p:nvGraphicFramePr>
            <p:cNvPr id="93217" name="Object 60"/>
            <p:cNvGraphicFramePr/>
            <p:nvPr/>
          </p:nvGraphicFramePr>
          <p:xfrm>
            <a:off x="2101" y="1050"/>
            <a:ext cx="193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91" name="" r:id="rId56" imgW="190500" imgH="254000" progId="Equation.3">
                    <p:embed/>
                  </p:oleObj>
                </mc:Choice>
                <mc:Fallback>
                  <p:oleObj name="" r:id="rId56" imgW="190500" imgH="254000" progId="Equation.3">
                    <p:embed/>
                    <p:pic>
                      <p:nvPicPr>
                        <p:cNvPr id="0" name="图片 4090"/>
                        <p:cNvPicPr/>
                        <p:nvPr/>
                      </p:nvPicPr>
                      <p:blipFill>
                        <a:blip r:embed="rId57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101" y="1050"/>
                          <a:ext cx="193" cy="25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3243" name="Line 61"/>
            <p:cNvSpPr/>
            <p:nvPr/>
          </p:nvSpPr>
          <p:spPr>
            <a:xfrm rot="-5400000">
              <a:off x="1967" y="1106"/>
              <a:ext cx="198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triangle" w="sm" len="med"/>
              <a:tailEnd type="none" w="med" len="med"/>
            </a:ln>
          </p:spPr>
        </p:sp>
        <p:graphicFrame>
          <p:nvGraphicFramePr>
            <p:cNvPr id="93218" name="Object 62"/>
            <p:cNvGraphicFramePr/>
            <p:nvPr/>
          </p:nvGraphicFramePr>
          <p:xfrm>
            <a:off x="1771" y="1015"/>
            <a:ext cx="221" cy="3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92" name="" r:id="rId58" imgW="165100" imgH="241300" progId="Equation.3">
                    <p:embed/>
                  </p:oleObj>
                </mc:Choice>
                <mc:Fallback>
                  <p:oleObj name="" r:id="rId58" imgW="165100" imgH="241300" progId="Equation.3">
                    <p:embed/>
                    <p:pic>
                      <p:nvPicPr>
                        <p:cNvPr id="0" name="图片 4091"/>
                        <p:cNvPicPr/>
                        <p:nvPr/>
                      </p:nvPicPr>
                      <p:blipFill>
                        <a:blip r:embed="rId59"/>
                        <a:stretch>
                          <a:fillRect/>
                        </a:stretch>
                      </p:blipFill>
                      <p:spPr>
                        <a:xfrm>
                          <a:off x="1771" y="1015"/>
                          <a:ext cx="221" cy="32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3219" name="Object 63"/>
            <p:cNvGraphicFramePr/>
            <p:nvPr/>
          </p:nvGraphicFramePr>
          <p:xfrm>
            <a:off x="1063" y="903"/>
            <a:ext cx="168" cy="2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93" name="" r:id="rId60" imgW="101600" imgH="177800" progId="Equation.3">
                    <p:embed/>
                  </p:oleObj>
                </mc:Choice>
                <mc:Fallback>
                  <p:oleObj name="" r:id="rId60" imgW="101600" imgH="177800" progId="Equation.3">
                    <p:embed/>
                    <p:pic>
                      <p:nvPicPr>
                        <p:cNvPr id="0" name="图片 4092"/>
                        <p:cNvPicPr/>
                        <p:nvPr/>
                      </p:nvPicPr>
                      <p:blipFill>
                        <a:blip r:embed="rId61"/>
                        <a:stretch>
                          <a:fillRect/>
                        </a:stretch>
                      </p:blipFill>
                      <p:spPr>
                        <a:xfrm>
                          <a:off x="1063" y="903"/>
                          <a:ext cx="168" cy="29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4268" name="Text Box 2"/>
          <p:cNvSpPr txBox="1"/>
          <p:nvPr/>
        </p:nvSpPr>
        <p:spPr>
          <a:xfrm>
            <a:off x="900113" y="419100"/>
            <a:ext cx="18605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 eaLnBrk="1" hangingPunct="1"/>
            <a:r>
              <a:rPr lang="zh-CN" altLang="en-US" sz="2400" dirty="0">
                <a:solidFill>
                  <a:srgbClr val="3333CC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400" dirty="0">
                <a:solidFill>
                  <a:srgbClr val="3333CC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sz="2400" dirty="0">
                <a:solidFill>
                  <a:srgbClr val="3333CC"/>
                </a:solidFill>
                <a:latin typeface="楷体_GB2312" pitchFamily="49" charset="-122"/>
                <a:ea typeface="楷体_GB2312" pitchFamily="49" charset="-122"/>
              </a:rPr>
              <a:t>）应用：</a:t>
            </a:r>
            <a:endParaRPr lang="zh-CN" altLang="en-US" sz="2400" dirty="0">
              <a:solidFill>
                <a:srgbClr val="3333CC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pSp>
        <p:nvGrpSpPr>
          <p:cNvPr id="2" name="Group 3"/>
          <p:cNvGrpSpPr/>
          <p:nvPr/>
        </p:nvGrpSpPr>
        <p:grpSpPr>
          <a:xfrm>
            <a:off x="1295400" y="4697413"/>
            <a:ext cx="3490913" cy="1290637"/>
            <a:chOff x="939" y="2959"/>
            <a:chExt cx="2199" cy="813"/>
          </a:xfrm>
        </p:grpSpPr>
        <p:graphicFrame>
          <p:nvGraphicFramePr>
            <p:cNvPr id="94267" name="Object 4"/>
            <p:cNvGraphicFramePr/>
            <p:nvPr/>
          </p:nvGraphicFramePr>
          <p:xfrm>
            <a:off x="1765" y="2980"/>
            <a:ext cx="212" cy="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94" name="" r:id="rId1" imgW="139700" imgH="177800" progId="Equation.3">
                    <p:embed/>
                  </p:oleObj>
                </mc:Choice>
                <mc:Fallback>
                  <p:oleObj name="" r:id="rId1" imgW="139700" imgH="177800" progId="Equation.3">
                    <p:embed/>
                    <p:pic>
                      <p:nvPicPr>
                        <p:cNvPr id="0" name="图片 4093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1765" y="2980"/>
                          <a:ext cx="212" cy="27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4293" name="Text Box 5"/>
            <p:cNvSpPr txBox="1"/>
            <p:nvPr/>
          </p:nvSpPr>
          <p:spPr>
            <a:xfrm>
              <a:off x="939" y="2959"/>
              <a:ext cx="2199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lvl="0" eaLnBrk="1" hangingPunct="1">
                <a:buChar char="•"/>
              </a:pPr>
              <a:r>
                <a:rPr lang="zh-CN" altLang="en-US" sz="2400" dirty="0">
                  <a:latin typeface="楷体_GB2312" pitchFamily="49" charset="-122"/>
                  <a:ea typeface="楷体_GB2312" pitchFamily="49" charset="-122"/>
                </a:rPr>
                <a:t> 测磁场  （霍尔元件）</a:t>
              </a:r>
              <a:endParaRPr lang="zh-CN" altLang="en-US" sz="2400" dirty="0"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94294" name="Text Box 6"/>
            <p:cNvSpPr txBox="1"/>
            <p:nvPr/>
          </p:nvSpPr>
          <p:spPr>
            <a:xfrm>
              <a:off x="969" y="3484"/>
              <a:ext cx="1239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lvl="0" eaLnBrk="1" hangingPunct="1">
                <a:buChar char="•"/>
              </a:pPr>
              <a:r>
                <a:rPr lang="zh-CN" altLang="en-US" sz="2400" dirty="0">
                  <a:latin typeface="楷体_GB2312" pitchFamily="49" charset="-122"/>
                  <a:ea typeface="楷体_GB2312" pitchFamily="49" charset="-122"/>
                </a:rPr>
                <a:t> 磁流体发电</a:t>
              </a:r>
              <a:endParaRPr lang="zh-CN" altLang="en-US" sz="2400" dirty="0">
                <a:latin typeface="楷体_GB2312" pitchFamily="49" charset="-122"/>
                <a:ea typeface="楷体_GB2312" pitchFamily="49" charset="-122"/>
              </a:endParaRPr>
            </a:p>
          </p:txBody>
        </p:sp>
      </p:grpSp>
      <p:grpSp>
        <p:nvGrpSpPr>
          <p:cNvPr id="3" name="Group 7"/>
          <p:cNvGrpSpPr/>
          <p:nvPr/>
        </p:nvGrpSpPr>
        <p:grpSpPr>
          <a:xfrm>
            <a:off x="1114425" y="936625"/>
            <a:ext cx="4040188" cy="738188"/>
            <a:chOff x="825" y="590"/>
            <a:chExt cx="2545" cy="465"/>
          </a:xfrm>
        </p:grpSpPr>
        <p:sp>
          <p:nvSpPr>
            <p:cNvPr id="94292" name="Text Box 8"/>
            <p:cNvSpPr txBox="1"/>
            <p:nvPr/>
          </p:nvSpPr>
          <p:spPr>
            <a:xfrm>
              <a:off x="825" y="657"/>
              <a:ext cx="1431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lvl="0" eaLnBrk="1" hangingPunct="1">
                <a:buChar char="•"/>
              </a:pPr>
              <a:r>
                <a:rPr lang="zh-CN" altLang="en-US" sz="2400" dirty="0">
                  <a:latin typeface="楷体_GB2312" pitchFamily="49" charset="-122"/>
                  <a:ea typeface="楷体_GB2312" pitchFamily="49" charset="-122"/>
                </a:rPr>
                <a:t> 测载流子密度</a:t>
              </a:r>
              <a:endParaRPr lang="zh-CN" altLang="en-US" sz="2400" dirty="0">
                <a:latin typeface="楷体_GB2312" pitchFamily="49" charset="-122"/>
                <a:ea typeface="楷体_GB2312" pitchFamily="49" charset="-122"/>
              </a:endParaRPr>
            </a:p>
          </p:txBody>
        </p:sp>
        <p:graphicFrame>
          <p:nvGraphicFramePr>
            <p:cNvPr id="94266" name="Object 9"/>
            <p:cNvGraphicFramePr/>
            <p:nvPr/>
          </p:nvGraphicFramePr>
          <p:xfrm>
            <a:off x="2328" y="590"/>
            <a:ext cx="1042" cy="4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95" name="" r:id="rId3" imgW="862965" imgH="431800" progId="Equation.3">
                    <p:embed/>
                  </p:oleObj>
                </mc:Choice>
                <mc:Fallback>
                  <p:oleObj name="" r:id="rId3" imgW="862965" imgH="431800" progId="Equation.3">
                    <p:embed/>
                    <p:pic>
                      <p:nvPicPr>
                        <p:cNvPr id="0" name="图片 409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328" y="590"/>
                          <a:ext cx="1042" cy="46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10"/>
          <p:cNvGrpSpPr/>
          <p:nvPr/>
        </p:nvGrpSpPr>
        <p:grpSpPr>
          <a:xfrm>
            <a:off x="1152525" y="1817688"/>
            <a:ext cx="6897688" cy="2536825"/>
            <a:chOff x="849" y="1145"/>
            <a:chExt cx="4345" cy="1598"/>
          </a:xfrm>
        </p:grpSpPr>
        <p:sp>
          <p:nvSpPr>
            <p:cNvPr id="94272" name="Rectangle 11"/>
            <p:cNvSpPr/>
            <p:nvPr/>
          </p:nvSpPr>
          <p:spPr>
            <a:xfrm>
              <a:off x="849" y="1145"/>
              <a:ext cx="2775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lvl="0" eaLnBrk="1" hangingPunct="1">
                <a:buChar char="•"/>
              </a:pPr>
              <a:r>
                <a:rPr lang="zh-CN" altLang="en-US" sz="2400" dirty="0">
                  <a:latin typeface="楷体_GB2312" pitchFamily="49" charset="-122"/>
                  <a:ea typeface="楷体_GB2312" pitchFamily="49" charset="-122"/>
                </a:rPr>
                <a:t> 测载流子电性 </a:t>
              </a:r>
              <a:r>
                <a:rPr lang="en-US" altLang="zh-CN" sz="2400" dirty="0">
                  <a:latin typeface="Times New Roman" panose="02020603050405020304" pitchFamily="18" charset="0"/>
                  <a:ea typeface="楷体_GB2312" pitchFamily="49" charset="-122"/>
                </a:rPr>
                <a:t>—</a:t>
              </a:r>
              <a:r>
                <a:rPr lang="en-US" altLang="zh-CN" sz="2400" dirty="0">
                  <a:latin typeface="楷体_GB2312" pitchFamily="49" charset="-122"/>
                  <a:ea typeface="楷体_GB2312" pitchFamily="49" charset="-122"/>
                </a:rPr>
                <a:t> </a:t>
              </a:r>
              <a:r>
                <a:rPr lang="zh-CN" altLang="en-US" sz="2400" dirty="0">
                  <a:latin typeface="楷体_GB2312" pitchFamily="49" charset="-122"/>
                  <a:ea typeface="楷体_GB2312" pitchFamily="49" charset="-122"/>
                </a:rPr>
                <a:t>半导体类型</a:t>
              </a:r>
              <a:endParaRPr lang="zh-CN" altLang="en-US" sz="2400" dirty="0">
                <a:latin typeface="楷体_GB2312" pitchFamily="49" charset="-122"/>
                <a:ea typeface="楷体_GB2312" pitchFamily="49" charset="-122"/>
              </a:endParaRPr>
            </a:p>
          </p:txBody>
        </p:sp>
        <p:grpSp>
          <p:nvGrpSpPr>
            <p:cNvPr id="94273" name="Group 12"/>
            <p:cNvGrpSpPr/>
            <p:nvPr/>
          </p:nvGrpSpPr>
          <p:grpSpPr>
            <a:xfrm>
              <a:off x="1095" y="1510"/>
              <a:ext cx="4099" cy="1233"/>
              <a:chOff x="1095" y="1510"/>
              <a:chExt cx="4099" cy="1233"/>
            </a:xfrm>
          </p:grpSpPr>
          <p:grpSp>
            <p:nvGrpSpPr>
              <p:cNvPr id="94274" name="Group 13"/>
              <p:cNvGrpSpPr/>
              <p:nvPr/>
            </p:nvGrpSpPr>
            <p:grpSpPr>
              <a:xfrm>
                <a:off x="1095" y="1581"/>
                <a:ext cx="1917" cy="1149"/>
                <a:chOff x="1095" y="1581"/>
                <a:chExt cx="1917" cy="1149"/>
              </a:xfrm>
            </p:grpSpPr>
            <p:grpSp>
              <p:nvGrpSpPr>
                <p:cNvPr id="94284" name="Group 14"/>
                <p:cNvGrpSpPr/>
                <p:nvPr/>
              </p:nvGrpSpPr>
              <p:grpSpPr>
                <a:xfrm>
                  <a:off x="1095" y="1581"/>
                  <a:ext cx="1917" cy="1149"/>
                  <a:chOff x="1095" y="1581"/>
                  <a:chExt cx="1917" cy="1149"/>
                </a:xfrm>
              </p:grpSpPr>
              <p:sp>
                <p:nvSpPr>
                  <p:cNvPr id="94285" name="Rectangle 15"/>
                  <p:cNvSpPr/>
                  <p:nvPr/>
                </p:nvSpPr>
                <p:spPr>
                  <a:xfrm>
                    <a:off x="1095" y="1581"/>
                    <a:ext cx="1917" cy="1149"/>
                  </a:xfrm>
                  <a:prstGeom prst="rect">
                    <a:avLst/>
                  </a:prstGeom>
                  <a:solidFill>
                    <a:srgbClr val="FFFFFF"/>
                  </a:solidFill>
                  <a:ln w="28575" cap="flat" cmpd="sng">
                    <a:solidFill>
                      <a:srgbClr val="FF9900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wrap="none" anchor="ctr"/>
                  <a:p>
                    <a:pPr lvl="0" eaLnBrk="1" hangingPunct="1"/>
                    <a:endParaRPr lang="zh-CN" altLang="en-US" dirty="0"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94286" name="Rectangle 16"/>
                  <p:cNvSpPr/>
                  <p:nvPr/>
                </p:nvSpPr>
                <p:spPr>
                  <a:xfrm rot="10800000">
                    <a:off x="1307" y="1835"/>
                    <a:ext cx="1188" cy="706"/>
                  </a:xfrm>
                  <a:prstGeom prst="rect">
                    <a:avLst/>
                  </a:prstGeom>
                  <a:solidFill>
                    <a:srgbClr val="FFCC66"/>
                  </a:solidFill>
                  <a:ln w="28575" cap="flat" cmpd="sng">
                    <a:solidFill>
                      <a:srgbClr val="000000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wrap="none" anchor="ctr"/>
                  <a:p>
                    <a:pPr lvl="0" eaLnBrk="1" hangingPunct="1"/>
                    <a:endParaRPr lang="zh-CN" altLang="en-US" dirty="0"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94287" name="Oval 17"/>
                  <p:cNvSpPr/>
                  <p:nvPr/>
                </p:nvSpPr>
                <p:spPr>
                  <a:xfrm rot="5400000">
                    <a:off x="1627" y="2143"/>
                    <a:ext cx="70" cy="8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952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 wrap="none" anchor="ctr"/>
                  <a:p>
                    <a:pPr lvl="0" eaLnBrk="1" hangingPunct="1"/>
                    <a:endParaRPr lang="zh-CN" altLang="en-US" dirty="0"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  <p:graphicFrame>
                <p:nvGraphicFramePr>
                  <p:cNvPr id="94243" name="Object 18"/>
                  <p:cNvGraphicFramePr/>
                  <p:nvPr/>
                </p:nvGraphicFramePr>
                <p:xfrm>
                  <a:off x="2366" y="2479"/>
                  <a:ext cx="100" cy="28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4096" name="" r:id="rId5" imgW="278130" imgH="88265" progId="Equation.3">
                          <p:embed/>
                        </p:oleObj>
                      </mc:Choice>
                      <mc:Fallback>
                        <p:oleObj name="" r:id="rId5" imgW="278130" imgH="88265" progId="Equation.3">
                          <p:embed/>
                          <p:pic>
                            <p:nvPicPr>
                              <p:cNvPr id="0" name="图片 4095"/>
                              <p:cNvPicPr/>
                              <p:nvPr/>
                            </p:nvPicPr>
                            <p:blipFill>
                              <a:blip r:embed="rId6">
                                <a:clrChange>
                                  <a:clrFrom>
                                    <a:srgbClr val="000000"/>
                                  </a:clrFrom>
                                  <a:clrTo>
                                    <a:srgbClr val="3333CC"/>
                                  </a:clrTo>
                                </a:clrChange>
                              </a:blip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2366" y="2479"/>
                                <a:ext cx="100" cy="28"/>
                              </a:xfrm>
                              <a:prstGeom prst="rect">
                                <a:avLst/>
                              </a:prstGeom>
                              <a:noFill/>
                              <a:ln w="38100">
                                <a:noFill/>
                                <a:miter/>
                              </a:ln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94244" name="Object 19"/>
                  <p:cNvGraphicFramePr/>
                  <p:nvPr/>
                </p:nvGraphicFramePr>
                <p:xfrm>
                  <a:off x="1653" y="2479"/>
                  <a:ext cx="100" cy="28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4097" name="" r:id="rId7" imgW="278130" imgH="88265" progId="Equation.3">
                          <p:embed/>
                        </p:oleObj>
                      </mc:Choice>
                      <mc:Fallback>
                        <p:oleObj name="" r:id="rId7" imgW="278130" imgH="88265" progId="Equation.3">
                          <p:embed/>
                          <p:pic>
                            <p:nvPicPr>
                              <p:cNvPr id="0" name="图片 4096"/>
                              <p:cNvPicPr/>
                              <p:nvPr/>
                            </p:nvPicPr>
                            <p:blipFill>
                              <a:blip r:embed="rId6">
                                <a:clrChange>
                                  <a:clrFrom>
                                    <a:srgbClr val="000000"/>
                                  </a:clrFrom>
                                  <a:clrTo>
                                    <a:srgbClr val="3333CC"/>
                                  </a:clrTo>
                                </a:clrChange>
                              </a:blip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1653" y="2479"/>
                                <a:ext cx="100" cy="28"/>
                              </a:xfrm>
                              <a:prstGeom prst="rect">
                                <a:avLst/>
                              </a:prstGeom>
                              <a:noFill/>
                              <a:ln w="38100">
                                <a:noFill/>
                                <a:miter/>
                              </a:ln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94245" name="Object 20"/>
                  <p:cNvGraphicFramePr/>
                  <p:nvPr/>
                </p:nvGraphicFramePr>
                <p:xfrm>
                  <a:off x="1971" y="2479"/>
                  <a:ext cx="99" cy="28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4098" name="" r:id="rId8" imgW="278130" imgH="88265" progId="Equation.3">
                          <p:embed/>
                        </p:oleObj>
                      </mc:Choice>
                      <mc:Fallback>
                        <p:oleObj name="" r:id="rId8" imgW="278130" imgH="88265" progId="Equation.3">
                          <p:embed/>
                          <p:pic>
                            <p:nvPicPr>
                              <p:cNvPr id="0" name="图片 4097"/>
                              <p:cNvPicPr/>
                              <p:nvPr/>
                            </p:nvPicPr>
                            <p:blipFill>
                              <a:blip r:embed="rId6">
                                <a:clrChange>
                                  <a:clrFrom>
                                    <a:srgbClr val="000000"/>
                                  </a:clrFrom>
                                  <a:clrTo>
                                    <a:srgbClr val="3333CC"/>
                                  </a:clrTo>
                                </a:clrChange>
                              </a:blip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1971" y="2479"/>
                                <a:ext cx="99" cy="28"/>
                              </a:xfrm>
                              <a:prstGeom prst="rect">
                                <a:avLst/>
                              </a:prstGeom>
                              <a:noFill/>
                              <a:ln w="38100">
                                <a:noFill/>
                                <a:miter/>
                              </a:ln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94246" name="Object 21"/>
                  <p:cNvGraphicFramePr/>
                  <p:nvPr/>
                </p:nvGraphicFramePr>
                <p:xfrm>
                  <a:off x="2169" y="2479"/>
                  <a:ext cx="99" cy="28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4099" name="" r:id="rId9" imgW="278130" imgH="88265" progId="Equation.3">
                          <p:embed/>
                        </p:oleObj>
                      </mc:Choice>
                      <mc:Fallback>
                        <p:oleObj name="" r:id="rId9" imgW="278130" imgH="88265" progId="Equation.3">
                          <p:embed/>
                          <p:pic>
                            <p:nvPicPr>
                              <p:cNvPr id="0" name="图片 4098"/>
                              <p:cNvPicPr/>
                              <p:nvPr/>
                            </p:nvPicPr>
                            <p:blipFill>
                              <a:blip r:embed="rId6">
                                <a:clrChange>
                                  <a:clrFrom>
                                    <a:srgbClr val="000000"/>
                                  </a:clrFrom>
                                  <a:clrTo>
                                    <a:srgbClr val="3333CC"/>
                                  </a:clrTo>
                                </a:clrChange>
                              </a:blip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2169" y="2479"/>
                                <a:ext cx="99" cy="28"/>
                              </a:xfrm>
                              <a:prstGeom prst="rect">
                                <a:avLst/>
                              </a:prstGeom>
                              <a:noFill/>
                              <a:ln w="38100">
                                <a:noFill/>
                                <a:miter/>
                              </a:ln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94247" name="Object 22"/>
                  <p:cNvGraphicFramePr/>
                  <p:nvPr/>
                </p:nvGraphicFramePr>
                <p:xfrm>
                  <a:off x="1812" y="2479"/>
                  <a:ext cx="99" cy="28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4100" name="" r:id="rId10" imgW="278130" imgH="88265" progId="Equation.3">
                          <p:embed/>
                        </p:oleObj>
                      </mc:Choice>
                      <mc:Fallback>
                        <p:oleObj name="" r:id="rId10" imgW="278130" imgH="88265" progId="Equation.3">
                          <p:embed/>
                          <p:pic>
                            <p:nvPicPr>
                              <p:cNvPr id="0" name="图片 4099"/>
                              <p:cNvPicPr/>
                              <p:nvPr/>
                            </p:nvPicPr>
                            <p:blipFill>
                              <a:blip r:embed="rId6">
                                <a:clrChange>
                                  <a:clrFrom>
                                    <a:srgbClr val="000000"/>
                                  </a:clrFrom>
                                  <a:clrTo>
                                    <a:srgbClr val="3333CC"/>
                                  </a:clrTo>
                                </a:clrChange>
                              </a:blip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1812" y="2479"/>
                                <a:ext cx="99" cy="28"/>
                              </a:xfrm>
                              <a:prstGeom prst="rect">
                                <a:avLst/>
                              </a:prstGeom>
                              <a:noFill/>
                              <a:ln w="38100">
                                <a:noFill/>
                                <a:miter/>
                              </a:ln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94248" name="Object 23"/>
                  <p:cNvGraphicFramePr/>
                  <p:nvPr/>
                </p:nvGraphicFramePr>
                <p:xfrm>
                  <a:off x="1456" y="2479"/>
                  <a:ext cx="99" cy="28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4101" name="" r:id="rId11" imgW="278130" imgH="88265" progId="Equation.3">
                          <p:embed/>
                        </p:oleObj>
                      </mc:Choice>
                      <mc:Fallback>
                        <p:oleObj name="" r:id="rId11" imgW="278130" imgH="88265" progId="Equation.3">
                          <p:embed/>
                          <p:pic>
                            <p:nvPicPr>
                              <p:cNvPr id="0" name="图片 4100"/>
                              <p:cNvPicPr/>
                              <p:nvPr/>
                            </p:nvPicPr>
                            <p:blipFill>
                              <a:blip r:embed="rId6">
                                <a:clrChange>
                                  <a:clrFrom>
                                    <a:srgbClr val="000000"/>
                                  </a:clrFrom>
                                  <a:clrTo>
                                    <a:srgbClr val="3333CC"/>
                                  </a:clrTo>
                                </a:clrChange>
                              </a:blip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1456" y="2479"/>
                                <a:ext cx="99" cy="28"/>
                              </a:xfrm>
                              <a:prstGeom prst="rect">
                                <a:avLst/>
                              </a:prstGeom>
                              <a:noFill/>
                              <a:ln w="38100">
                                <a:noFill/>
                                <a:miter/>
                              </a:ln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94249" name="Object 24"/>
                  <p:cNvGraphicFramePr/>
                  <p:nvPr/>
                </p:nvGraphicFramePr>
                <p:xfrm>
                  <a:off x="1297" y="2479"/>
                  <a:ext cx="99" cy="28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4102" name="" r:id="rId12" imgW="278130" imgH="88265" progId="Equation.3">
                          <p:embed/>
                        </p:oleObj>
                      </mc:Choice>
                      <mc:Fallback>
                        <p:oleObj name="" r:id="rId12" imgW="278130" imgH="88265" progId="Equation.3">
                          <p:embed/>
                          <p:pic>
                            <p:nvPicPr>
                              <p:cNvPr id="0" name="图片 4101"/>
                              <p:cNvPicPr/>
                              <p:nvPr/>
                            </p:nvPicPr>
                            <p:blipFill>
                              <a:blip r:embed="rId6">
                                <a:clrChange>
                                  <a:clrFrom>
                                    <a:srgbClr val="000000"/>
                                  </a:clrFrom>
                                  <a:clrTo>
                                    <a:srgbClr val="3333CC"/>
                                  </a:clrTo>
                                </a:clrChange>
                              </a:blip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1297" y="2479"/>
                                <a:ext cx="99" cy="28"/>
                              </a:xfrm>
                              <a:prstGeom prst="rect">
                                <a:avLst/>
                              </a:prstGeom>
                              <a:noFill/>
                              <a:ln w="38100">
                                <a:noFill/>
                                <a:miter/>
                              </a:ln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94250" name="Object 25"/>
                  <p:cNvGraphicFramePr/>
                  <p:nvPr/>
                </p:nvGraphicFramePr>
                <p:xfrm>
                  <a:off x="1297" y="1853"/>
                  <a:ext cx="99" cy="87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4103" name="" r:id="rId13" imgW="279400" imgH="279400" progId="Equation.3">
                          <p:embed/>
                        </p:oleObj>
                      </mc:Choice>
                      <mc:Fallback>
                        <p:oleObj name="" r:id="rId13" imgW="279400" imgH="279400" progId="Equation.3">
                          <p:embed/>
                          <p:pic>
                            <p:nvPicPr>
                              <p:cNvPr id="0" name="图片 4102"/>
                              <p:cNvPicPr/>
                              <p:nvPr/>
                            </p:nvPicPr>
                            <p:blipFill>
                              <a:blip r:embed="rId14">
                                <a:clrChange>
                                  <a:clrFrom>
                                    <a:srgbClr val="000000"/>
                                  </a:clrFrom>
                                  <a:clrTo>
                                    <a:srgbClr val="FF0000"/>
                                  </a:clrTo>
                                </a:clrChange>
                              </a:blip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1297" y="1853"/>
                                <a:ext cx="99" cy="87"/>
                              </a:xfrm>
                              <a:prstGeom prst="rect">
                                <a:avLst/>
                              </a:prstGeom>
                              <a:noFill/>
                              <a:ln w="38100">
                                <a:noFill/>
                                <a:miter/>
                              </a:ln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94251" name="Object 26"/>
                  <p:cNvGraphicFramePr/>
                  <p:nvPr/>
                </p:nvGraphicFramePr>
                <p:xfrm>
                  <a:off x="1466" y="1853"/>
                  <a:ext cx="99" cy="87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4104" name="" r:id="rId15" imgW="279400" imgH="279400" progId="Equation.3">
                          <p:embed/>
                        </p:oleObj>
                      </mc:Choice>
                      <mc:Fallback>
                        <p:oleObj name="" r:id="rId15" imgW="279400" imgH="279400" progId="Equation.3">
                          <p:embed/>
                          <p:pic>
                            <p:nvPicPr>
                              <p:cNvPr id="0" name="图片 4103"/>
                              <p:cNvPicPr/>
                              <p:nvPr/>
                            </p:nvPicPr>
                            <p:blipFill>
                              <a:blip r:embed="rId14">
                                <a:clrChange>
                                  <a:clrFrom>
                                    <a:srgbClr val="000000"/>
                                  </a:clrFrom>
                                  <a:clrTo>
                                    <a:srgbClr val="FF0000"/>
                                  </a:clrTo>
                                </a:clrChange>
                              </a:blip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1466" y="1853"/>
                                <a:ext cx="99" cy="87"/>
                              </a:xfrm>
                              <a:prstGeom prst="rect">
                                <a:avLst/>
                              </a:prstGeom>
                              <a:noFill/>
                              <a:ln w="38100">
                                <a:noFill/>
                                <a:miter/>
                              </a:ln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94252" name="Object 27"/>
                  <p:cNvGraphicFramePr/>
                  <p:nvPr/>
                </p:nvGraphicFramePr>
                <p:xfrm>
                  <a:off x="1614" y="1853"/>
                  <a:ext cx="100" cy="87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4105" name="" r:id="rId16" imgW="279400" imgH="279400" progId="Equation.3">
                          <p:embed/>
                        </p:oleObj>
                      </mc:Choice>
                      <mc:Fallback>
                        <p:oleObj name="" r:id="rId16" imgW="279400" imgH="279400" progId="Equation.3">
                          <p:embed/>
                          <p:pic>
                            <p:nvPicPr>
                              <p:cNvPr id="0" name="图片 4104"/>
                              <p:cNvPicPr/>
                              <p:nvPr/>
                            </p:nvPicPr>
                            <p:blipFill>
                              <a:blip r:embed="rId14">
                                <a:clrChange>
                                  <a:clrFrom>
                                    <a:srgbClr val="000000"/>
                                  </a:clrFrom>
                                  <a:clrTo>
                                    <a:srgbClr val="FF0000"/>
                                  </a:clrTo>
                                </a:clrChange>
                              </a:blip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1614" y="1853"/>
                                <a:ext cx="100" cy="87"/>
                              </a:xfrm>
                              <a:prstGeom prst="rect">
                                <a:avLst/>
                              </a:prstGeom>
                              <a:noFill/>
                              <a:ln w="38100">
                                <a:noFill/>
                                <a:miter/>
                              </a:ln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94253" name="Object 28"/>
                  <p:cNvGraphicFramePr/>
                  <p:nvPr/>
                </p:nvGraphicFramePr>
                <p:xfrm>
                  <a:off x="1773" y="1853"/>
                  <a:ext cx="98" cy="87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4106" name="" r:id="rId17" imgW="279400" imgH="279400" progId="Equation.3">
                          <p:embed/>
                        </p:oleObj>
                      </mc:Choice>
                      <mc:Fallback>
                        <p:oleObj name="" r:id="rId17" imgW="279400" imgH="279400" progId="Equation.3">
                          <p:embed/>
                          <p:pic>
                            <p:nvPicPr>
                              <p:cNvPr id="0" name="图片 4105"/>
                              <p:cNvPicPr/>
                              <p:nvPr/>
                            </p:nvPicPr>
                            <p:blipFill>
                              <a:blip r:embed="rId14">
                                <a:clrChange>
                                  <a:clrFrom>
                                    <a:srgbClr val="000000"/>
                                  </a:clrFrom>
                                  <a:clrTo>
                                    <a:srgbClr val="FF0000"/>
                                  </a:clrTo>
                                </a:clrChange>
                              </a:blip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1773" y="1853"/>
                                <a:ext cx="98" cy="87"/>
                              </a:xfrm>
                              <a:prstGeom prst="rect">
                                <a:avLst/>
                              </a:prstGeom>
                              <a:noFill/>
                              <a:ln w="38100">
                                <a:noFill/>
                                <a:miter/>
                              </a:ln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94254" name="Object 29"/>
                  <p:cNvGraphicFramePr/>
                  <p:nvPr/>
                </p:nvGraphicFramePr>
                <p:xfrm>
                  <a:off x="1951" y="1861"/>
                  <a:ext cx="99" cy="88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4107" name="" r:id="rId18" imgW="279400" imgH="279400" progId="Equation.3">
                          <p:embed/>
                        </p:oleObj>
                      </mc:Choice>
                      <mc:Fallback>
                        <p:oleObj name="" r:id="rId18" imgW="279400" imgH="279400" progId="Equation.3">
                          <p:embed/>
                          <p:pic>
                            <p:nvPicPr>
                              <p:cNvPr id="0" name="图片 4106"/>
                              <p:cNvPicPr/>
                              <p:nvPr/>
                            </p:nvPicPr>
                            <p:blipFill>
                              <a:blip r:embed="rId14">
                                <a:clrChange>
                                  <a:clrFrom>
                                    <a:srgbClr val="000000"/>
                                  </a:clrFrom>
                                  <a:clrTo>
                                    <a:srgbClr val="FF0000"/>
                                  </a:clrTo>
                                </a:clrChange>
                              </a:blip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1951" y="1861"/>
                                <a:ext cx="99" cy="88"/>
                              </a:xfrm>
                              <a:prstGeom prst="rect">
                                <a:avLst/>
                              </a:prstGeom>
                              <a:noFill/>
                              <a:ln w="38100">
                                <a:noFill/>
                                <a:miter/>
                              </a:ln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94255" name="Object 30"/>
                  <p:cNvGraphicFramePr/>
                  <p:nvPr/>
                </p:nvGraphicFramePr>
                <p:xfrm>
                  <a:off x="2139" y="1853"/>
                  <a:ext cx="99" cy="87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4108" name="" r:id="rId19" imgW="279400" imgH="279400" progId="Equation.3">
                          <p:embed/>
                        </p:oleObj>
                      </mc:Choice>
                      <mc:Fallback>
                        <p:oleObj name="" r:id="rId19" imgW="279400" imgH="279400" progId="Equation.3">
                          <p:embed/>
                          <p:pic>
                            <p:nvPicPr>
                              <p:cNvPr id="0" name="图片 4107"/>
                              <p:cNvPicPr/>
                              <p:nvPr/>
                            </p:nvPicPr>
                            <p:blipFill>
                              <a:blip r:embed="rId14">
                                <a:clrChange>
                                  <a:clrFrom>
                                    <a:srgbClr val="000000"/>
                                  </a:clrFrom>
                                  <a:clrTo>
                                    <a:srgbClr val="FF0000"/>
                                  </a:clrTo>
                                </a:clrChange>
                              </a:blip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2139" y="1853"/>
                                <a:ext cx="99" cy="87"/>
                              </a:xfrm>
                              <a:prstGeom prst="rect">
                                <a:avLst/>
                              </a:prstGeom>
                              <a:noFill/>
                              <a:ln w="38100">
                                <a:noFill/>
                                <a:miter/>
                              </a:ln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94256" name="Object 31"/>
                  <p:cNvGraphicFramePr/>
                  <p:nvPr/>
                </p:nvGraphicFramePr>
                <p:xfrm>
                  <a:off x="2327" y="1853"/>
                  <a:ext cx="99" cy="87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4109" name="" r:id="rId20" imgW="279400" imgH="279400" progId="Equation.3">
                          <p:embed/>
                        </p:oleObj>
                      </mc:Choice>
                      <mc:Fallback>
                        <p:oleObj name="" r:id="rId20" imgW="279400" imgH="279400" progId="Equation.3">
                          <p:embed/>
                          <p:pic>
                            <p:nvPicPr>
                              <p:cNvPr id="0" name="图片 4108"/>
                              <p:cNvPicPr/>
                              <p:nvPr/>
                            </p:nvPicPr>
                            <p:blipFill>
                              <a:blip r:embed="rId14">
                                <a:clrChange>
                                  <a:clrFrom>
                                    <a:srgbClr val="000000"/>
                                  </a:clrFrom>
                                  <a:clrTo>
                                    <a:srgbClr val="FF0000"/>
                                  </a:clrTo>
                                </a:clrChange>
                              </a:blip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2327" y="1853"/>
                                <a:ext cx="99" cy="87"/>
                              </a:xfrm>
                              <a:prstGeom prst="rect">
                                <a:avLst/>
                              </a:prstGeom>
                              <a:noFill/>
                              <a:ln w="38100">
                                <a:noFill/>
                                <a:miter/>
                              </a:ln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sp>
                <p:nvSpPr>
                  <p:cNvPr id="94288" name="Line 32"/>
                  <p:cNvSpPr/>
                  <p:nvPr/>
                </p:nvSpPr>
                <p:spPr>
                  <a:xfrm>
                    <a:off x="2486" y="2166"/>
                    <a:ext cx="325" cy="0"/>
                  </a:xfrm>
                  <a:prstGeom prst="line">
                    <a:avLst/>
                  </a:prstGeom>
                  <a:ln w="28575" cap="flat" cmpd="sng">
                    <a:solidFill>
                      <a:srgbClr val="FF3300"/>
                    </a:solidFill>
                    <a:prstDash val="solid"/>
                    <a:headEnd type="none" w="med" len="med"/>
                    <a:tailEnd type="triangle" w="med" len="med"/>
                  </a:ln>
                </p:spPr>
              </p:sp>
              <p:graphicFrame>
                <p:nvGraphicFramePr>
                  <p:cNvPr id="94257" name="Object 33"/>
                  <p:cNvGraphicFramePr/>
                  <p:nvPr/>
                </p:nvGraphicFramePr>
                <p:xfrm>
                  <a:off x="1705" y="1603"/>
                  <a:ext cx="205" cy="220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4110" name="" r:id="rId21" imgW="165100" imgH="203200" progId="Equation.3">
                          <p:embed/>
                        </p:oleObj>
                      </mc:Choice>
                      <mc:Fallback>
                        <p:oleObj name="" r:id="rId21" imgW="165100" imgH="203200" progId="Equation.3">
                          <p:embed/>
                          <p:pic>
                            <p:nvPicPr>
                              <p:cNvPr id="0" name="图片 4109"/>
                              <p:cNvPicPr/>
                              <p:nvPr/>
                            </p:nvPicPr>
                            <p:blipFill>
                              <a:blip r:embed="rId22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1705" y="1603"/>
                                <a:ext cx="205" cy="220"/>
                              </a:xfrm>
                              <a:prstGeom prst="rect">
                                <a:avLst/>
                              </a:prstGeom>
                              <a:noFill/>
                              <a:ln w="38100">
                                <a:noFill/>
                                <a:miter/>
                              </a:ln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94258" name="Object 34"/>
                  <p:cNvGraphicFramePr/>
                  <p:nvPr/>
                </p:nvGraphicFramePr>
                <p:xfrm>
                  <a:off x="2760" y="2236"/>
                  <a:ext cx="139" cy="174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4111" name="" r:id="rId23" imgW="241300" imgH="342900" progId="Equation.3">
                          <p:embed/>
                        </p:oleObj>
                      </mc:Choice>
                      <mc:Fallback>
                        <p:oleObj name="" r:id="rId23" imgW="241300" imgH="342900" progId="Equation.3">
                          <p:embed/>
                          <p:pic>
                            <p:nvPicPr>
                              <p:cNvPr id="0" name="图片 4110"/>
                              <p:cNvPicPr/>
                              <p:nvPr/>
                            </p:nvPicPr>
                            <p:blipFill>
                              <a:blip r:embed="rId24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2760" y="2236"/>
                                <a:ext cx="139" cy="174"/>
                              </a:xfrm>
                              <a:prstGeom prst="rect">
                                <a:avLst/>
                              </a:prstGeom>
                              <a:noFill/>
                              <a:ln w="38100">
                                <a:noFill/>
                                <a:miter/>
                              </a:ln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94259" name="Object 35"/>
                  <p:cNvGraphicFramePr/>
                  <p:nvPr/>
                </p:nvGraphicFramePr>
                <p:xfrm>
                  <a:off x="1366" y="1670"/>
                  <a:ext cx="155" cy="137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4112" name="" r:id="rId25" imgW="127000" imgH="127000" progId="Equation.3">
                          <p:embed/>
                        </p:oleObj>
                      </mc:Choice>
                      <mc:Fallback>
                        <p:oleObj name="" r:id="rId25" imgW="127000" imgH="127000" progId="Equation.3">
                          <p:embed/>
                          <p:pic>
                            <p:nvPicPr>
                              <p:cNvPr id="0" name="图片 4111"/>
                              <p:cNvPicPr/>
                              <p:nvPr/>
                            </p:nvPicPr>
                            <p:blipFill>
                              <a:blip r:embed="rId26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1366" y="1670"/>
                                <a:ext cx="155" cy="137"/>
                              </a:xfrm>
                              <a:prstGeom prst="rect">
                                <a:avLst/>
                              </a:prstGeom>
                              <a:noFill/>
                              <a:ln w="38100">
                                <a:noFill/>
                                <a:miter/>
                              </a:ln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94260" name="Object 36"/>
                  <p:cNvGraphicFramePr/>
                  <p:nvPr/>
                </p:nvGraphicFramePr>
                <p:xfrm>
                  <a:off x="2306" y="1679"/>
                  <a:ext cx="165" cy="146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4113" name="" r:id="rId27" imgW="127000" imgH="127000" progId="Equation.3">
                          <p:embed/>
                        </p:oleObj>
                      </mc:Choice>
                      <mc:Fallback>
                        <p:oleObj name="" r:id="rId27" imgW="127000" imgH="127000" progId="Equation.3">
                          <p:embed/>
                          <p:pic>
                            <p:nvPicPr>
                              <p:cNvPr id="0" name="图片 4112"/>
                              <p:cNvPicPr/>
                              <p:nvPr/>
                            </p:nvPicPr>
                            <p:blipFill>
                              <a:blip r:embed="rId26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2306" y="1679"/>
                                <a:ext cx="165" cy="146"/>
                              </a:xfrm>
                              <a:prstGeom prst="rect">
                                <a:avLst/>
                              </a:prstGeom>
                              <a:noFill/>
                              <a:ln w="38100">
                                <a:noFill/>
                                <a:miter/>
                              </a:ln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94261" name="Object 37"/>
                  <p:cNvGraphicFramePr/>
                  <p:nvPr/>
                </p:nvGraphicFramePr>
                <p:xfrm>
                  <a:off x="1395" y="2584"/>
                  <a:ext cx="145" cy="128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4114" name="" r:id="rId28" imgW="127000" imgH="127000" progId="Equation.3">
                          <p:embed/>
                        </p:oleObj>
                      </mc:Choice>
                      <mc:Fallback>
                        <p:oleObj name="" r:id="rId28" imgW="127000" imgH="127000" progId="Equation.3">
                          <p:embed/>
                          <p:pic>
                            <p:nvPicPr>
                              <p:cNvPr id="0" name="图片 4113"/>
                              <p:cNvPicPr/>
                              <p:nvPr/>
                            </p:nvPicPr>
                            <p:blipFill>
                              <a:blip r:embed="rId26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1395" y="2584"/>
                                <a:ext cx="145" cy="128"/>
                              </a:xfrm>
                              <a:prstGeom prst="rect">
                                <a:avLst/>
                              </a:prstGeom>
                              <a:noFill/>
                              <a:ln w="38100">
                                <a:noFill/>
                                <a:miter/>
                              </a:ln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94262" name="Object 38"/>
                  <p:cNvGraphicFramePr/>
                  <p:nvPr/>
                </p:nvGraphicFramePr>
                <p:xfrm>
                  <a:off x="2375" y="2584"/>
                  <a:ext cx="136" cy="119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4115" name="" r:id="rId29" imgW="127000" imgH="127000" progId="Equation.3">
                          <p:embed/>
                        </p:oleObj>
                      </mc:Choice>
                      <mc:Fallback>
                        <p:oleObj name="" r:id="rId29" imgW="127000" imgH="127000" progId="Equation.3">
                          <p:embed/>
                          <p:pic>
                            <p:nvPicPr>
                              <p:cNvPr id="0" name="图片 4114"/>
                              <p:cNvPicPr/>
                              <p:nvPr/>
                            </p:nvPicPr>
                            <p:blipFill>
                              <a:blip r:embed="rId26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2375" y="2584"/>
                                <a:ext cx="136" cy="119"/>
                              </a:xfrm>
                              <a:prstGeom prst="rect">
                                <a:avLst/>
                              </a:prstGeom>
                              <a:noFill/>
                              <a:ln w="38100">
                                <a:noFill/>
                                <a:miter/>
                              </a:ln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94263" name="Object 39"/>
                  <p:cNvGraphicFramePr/>
                  <p:nvPr/>
                </p:nvGraphicFramePr>
                <p:xfrm>
                  <a:off x="1969" y="2089"/>
                  <a:ext cx="171" cy="215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4116" name="" r:id="rId30" imgW="127000" imgH="177165" progId="Equation.3">
                          <p:embed/>
                        </p:oleObj>
                      </mc:Choice>
                      <mc:Fallback>
                        <p:oleObj name="" r:id="rId30" imgW="127000" imgH="177165" progId="Equation.3">
                          <p:embed/>
                          <p:pic>
                            <p:nvPicPr>
                              <p:cNvPr id="0" name="图片 4115"/>
                              <p:cNvPicPr/>
                              <p:nvPr/>
                            </p:nvPicPr>
                            <p:blipFill>
                              <a:blip r:embed="rId31">
                                <a:clrChange>
                                  <a:clrFrom>
                                    <a:srgbClr val="000000"/>
                                  </a:clrFrom>
                                  <a:clrTo>
                                    <a:srgbClr val="FF0000"/>
                                  </a:clrTo>
                                </a:clrChange>
                              </a:blip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1969" y="2089"/>
                                <a:ext cx="171" cy="215"/>
                              </a:xfrm>
                              <a:prstGeom prst="rect">
                                <a:avLst/>
                              </a:prstGeom>
                              <a:noFill/>
                              <a:ln w="38100">
                                <a:noFill/>
                                <a:miter/>
                              </a:ln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sp>
                <p:nvSpPr>
                  <p:cNvPr id="94289" name="Line 40"/>
                  <p:cNvSpPr/>
                  <p:nvPr/>
                </p:nvSpPr>
                <p:spPr>
                  <a:xfrm rot="5400000" flipV="1">
                    <a:off x="1801" y="2052"/>
                    <a:ext cx="0" cy="265"/>
                  </a:xfrm>
                  <a:prstGeom prst="line">
                    <a:avLst/>
                  </a:prstGeom>
                  <a:ln w="28575" cap="flat" cmpd="sng">
                    <a:solidFill>
                      <a:srgbClr val="3333CC"/>
                    </a:solidFill>
                    <a:prstDash val="solid"/>
                    <a:headEnd type="none" w="med" len="med"/>
                    <a:tailEnd type="triangle" w="med" len="med"/>
                  </a:ln>
                </p:spPr>
              </p:sp>
              <p:graphicFrame>
                <p:nvGraphicFramePr>
                  <p:cNvPr id="94264" name="Object 41"/>
                  <p:cNvGraphicFramePr/>
                  <p:nvPr/>
                </p:nvGraphicFramePr>
                <p:xfrm>
                  <a:off x="1453" y="2216"/>
                  <a:ext cx="209" cy="168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4117" name="" r:id="rId32" imgW="240665" imgH="177800" progId="Equation.3">
                          <p:embed/>
                        </p:oleObj>
                      </mc:Choice>
                      <mc:Fallback>
                        <p:oleObj name="" r:id="rId32" imgW="240665" imgH="177800" progId="Equation.3">
                          <p:embed/>
                          <p:pic>
                            <p:nvPicPr>
                              <p:cNvPr id="0" name="图片 4116"/>
                              <p:cNvPicPr/>
                              <p:nvPr/>
                            </p:nvPicPr>
                            <p:blipFill>
                              <a:blip r:embed="rId33">
                                <a:clrChange>
                                  <a:clrFrom>
                                    <a:srgbClr val="000000"/>
                                  </a:clrFrom>
                                  <a:clrTo>
                                    <a:srgbClr val="FF0000"/>
                                  </a:clrTo>
                                </a:clrChange>
                              </a:blip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1453" y="2216"/>
                                <a:ext cx="209" cy="168"/>
                              </a:xfrm>
                              <a:prstGeom prst="rect">
                                <a:avLst/>
                              </a:prstGeom>
                              <a:noFill/>
                              <a:ln w="38100">
                                <a:noFill/>
                                <a:miter/>
                              </a:ln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sp>
                <p:nvSpPr>
                  <p:cNvPr id="94290" name="Arc 42"/>
                  <p:cNvSpPr/>
                  <p:nvPr/>
                </p:nvSpPr>
                <p:spPr>
                  <a:xfrm flipV="1">
                    <a:off x="1648" y="1809"/>
                    <a:ext cx="437" cy="358"/>
                  </a:xfrm>
                  <a:custGeom>
                    <a:avLst/>
                    <a:gdLst>
                      <a:gd name="txL" fmla="*/ 0 w 20384"/>
                      <a:gd name="txT" fmla="*/ 0 h 21600"/>
                      <a:gd name="txR" fmla="*/ 20384 w 20384"/>
                      <a:gd name="txB" fmla="*/ 21600 h 21600"/>
                    </a:gdLst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txL" t="txT" r="txR" b="txB"/>
                    <a:pathLst>
                      <a:path w="20384" h="21600" fill="none">
                        <a:moveTo>
                          <a:pt x="0" y="0"/>
                        </a:moveTo>
                        <a:cubicBezTo>
                          <a:pt x="0" y="0"/>
                          <a:pt x="0" y="-1"/>
                          <a:pt x="1" y="0"/>
                        </a:cubicBezTo>
                        <a:cubicBezTo>
                          <a:pt x="9175" y="0"/>
                          <a:pt x="17348" y="5795"/>
                          <a:pt x="20384" y="14452"/>
                        </a:cubicBezTo>
                      </a:path>
                      <a:path w="20384" h="21600" stroke="0">
                        <a:moveTo>
                          <a:pt x="0" y="0"/>
                        </a:moveTo>
                        <a:cubicBezTo>
                          <a:pt x="0" y="0"/>
                          <a:pt x="0" y="-1"/>
                          <a:pt x="1" y="0"/>
                        </a:cubicBezTo>
                        <a:cubicBezTo>
                          <a:pt x="9175" y="0"/>
                          <a:pt x="17348" y="5795"/>
                          <a:pt x="20384" y="14452"/>
                        </a:cubicBezTo>
                        <a:lnTo>
                          <a:pt x="1" y="21600"/>
                        </a:lnTo>
                        <a:close/>
                      </a:path>
                    </a:pathLst>
                  </a:custGeom>
                  <a:noFill/>
                  <a:ln w="19050" cap="flat" cmpd="sng">
                    <a:solidFill>
                      <a:schemeClr val="tx1"/>
                    </a:solidFill>
                    <a:prstDash val="dash"/>
                    <a:round/>
                    <a:headEnd type="none" w="med" len="med"/>
                    <a:tailEnd type="none" w="med" len="med"/>
                  </a:ln>
                </p:spPr>
                <p:txBody>
                  <a:bodyPr wrap="none" anchor="ctr"/>
                  <a:p>
                    <a:pPr lvl="0" eaLnBrk="1" hangingPunct="1"/>
                    <a:endParaRPr lang="zh-CN" altLang="en-US" dirty="0"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  <p:graphicFrame>
                <p:nvGraphicFramePr>
                  <p:cNvPr id="94265" name="Object 43"/>
                  <p:cNvGraphicFramePr/>
                  <p:nvPr/>
                </p:nvGraphicFramePr>
                <p:xfrm>
                  <a:off x="1463" y="1878"/>
                  <a:ext cx="218" cy="240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4118" name="" r:id="rId34" imgW="228600" imgH="254000" progId="Equation.3">
                          <p:embed/>
                        </p:oleObj>
                      </mc:Choice>
                      <mc:Fallback>
                        <p:oleObj name="" r:id="rId34" imgW="228600" imgH="254000" progId="Equation.3">
                          <p:embed/>
                          <p:pic>
                            <p:nvPicPr>
                              <p:cNvPr id="0" name="图片 4117"/>
                              <p:cNvPicPr/>
                              <p:nvPr/>
                            </p:nvPicPr>
                            <p:blipFill>
                              <a:blip r:embed="rId35">
                                <a:clrChange>
                                  <a:clrFrom>
                                    <a:srgbClr val="000000"/>
                                  </a:clrFrom>
                                  <a:clrTo>
                                    <a:srgbClr val="000000"/>
                                  </a:clrTo>
                                </a:clrChange>
                              </a:blip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1463" y="1878"/>
                                <a:ext cx="218" cy="240"/>
                              </a:xfrm>
                              <a:prstGeom prst="rect">
                                <a:avLst/>
                              </a:prstGeom>
                              <a:noFill/>
                              <a:ln w="38100">
                                <a:noFill/>
                                <a:miter/>
                              </a:ln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sp>
                <p:nvSpPr>
                  <p:cNvPr id="94291" name="Line 44"/>
                  <p:cNvSpPr/>
                  <p:nvPr/>
                </p:nvSpPr>
                <p:spPr>
                  <a:xfrm rot="-5400000">
                    <a:off x="1546" y="2056"/>
                    <a:ext cx="242" cy="0"/>
                  </a:xfrm>
                  <a:prstGeom prst="line">
                    <a:avLst/>
                  </a:prstGeom>
                  <a:ln w="28575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triangle" w="sm" len="med"/>
                  </a:ln>
                </p:spPr>
              </p:sp>
            </p:grpSp>
            <p:graphicFrame>
              <p:nvGraphicFramePr>
                <p:cNvPr id="94242" name="Object 45"/>
                <p:cNvGraphicFramePr/>
                <p:nvPr/>
              </p:nvGraphicFramePr>
              <p:xfrm>
                <a:off x="2651" y="1591"/>
                <a:ext cx="359" cy="19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119" name="" r:id="rId36" imgW="355600" imgH="190500" progId="Equation.3">
                        <p:embed/>
                      </p:oleObj>
                    </mc:Choice>
                    <mc:Fallback>
                      <p:oleObj name="" r:id="rId36" imgW="355600" imgH="190500" progId="Equation.3">
                        <p:embed/>
                        <p:pic>
                          <p:nvPicPr>
                            <p:cNvPr id="0" name="图片 4118"/>
                            <p:cNvPicPr/>
                            <p:nvPr/>
                          </p:nvPicPr>
                          <p:blipFill>
                            <a:blip r:embed="rId37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2651" y="1591"/>
                              <a:ext cx="359" cy="194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pSp>
            <p:nvGrpSpPr>
              <p:cNvPr id="94275" name="Group 46"/>
              <p:cNvGrpSpPr/>
              <p:nvPr/>
            </p:nvGrpSpPr>
            <p:grpSpPr>
              <a:xfrm>
                <a:off x="3254" y="1510"/>
                <a:ext cx="1940" cy="1233"/>
                <a:chOff x="3264" y="2294"/>
                <a:chExt cx="1940" cy="1233"/>
              </a:xfrm>
            </p:grpSpPr>
            <p:sp>
              <p:nvSpPr>
                <p:cNvPr id="94276" name="Rectangle 47"/>
                <p:cNvSpPr/>
                <p:nvPr/>
              </p:nvSpPr>
              <p:spPr>
                <a:xfrm>
                  <a:off x="3264" y="2294"/>
                  <a:ext cx="1940" cy="1233"/>
                </a:xfrm>
                <a:prstGeom prst="rect">
                  <a:avLst/>
                </a:prstGeom>
                <a:solidFill>
                  <a:srgbClr val="FFFFFF"/>
                </a:solidFill>
                <a:ln w="28575" cap="flat" cmpd="sng">
                  <a:solidFill>
                    <a:srgbClr val="FF99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p>
                  <a:pPr lvl="0" eaLnBrk="1" hangingPunct="1"/>
                  <a:endPara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graphicFrame>
              <p:nvGraphicFramePr>
                <p:cNvPr id="94210" name="Object 48"/>
                <p:cNvGraphicFramePr/>
                <p:nvPr/>
              </p:nvGraphicFramePr>
              <p:xfrm>
                <a:off x="4790" y="2398"/>
                <a:ext cx="367" cy="21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120" name="" r:id="rId38" imgW="330200" imgH="190500" progId="Equation.3">
                        <p:embed/>
                      </p:oleObj>
                    </mc:Choice>
                    <mc:Fallback>
                      <p:oleObj name="" r:id="rId38" imgW="330200" imgH="190500" progId="Equation.3">
                        <p:embed/>
                        <p:pic>
                          <p:nvPicPr>
                            <p:cNvPr id="0" name="图片 4119"/>
                            <p:cNvPicPr/>
                            <p:nvPr/>
                          </p:nvPicPr>
                          <p:blipFill>
                            <a:blip r:embed="rId39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790" y="2398"/>
                              <a:ext cx="367" cy="212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94211" name="Object 49"/>
                <p:cNvGraphicFramePr/>
                <p:nvPr/>
              </p:nvGraphicFramePr>
              <p:xfrm>
                <a:off x="3870" y="2325"/>
                <a:ext cx="188" cy="237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121" name="" r:id="rId40" imgW="165100" imgH="203200" progId="Equation.3">
                        <p:embed/>
                      </p:oleObj>
                    </mc:Choice>
                    <mc:Fallback>
                      <p:oleObj name="" r:id="rId40" imgW="165100" imgH="203200" progId="Equation.3">
                        <p:embed/>
                        <p:pic>
                          <p:nvPicPr>
                            <p:cNvPr id="0" name="图片 4120"/>
                            <p:cNvPicPr/>
                            <p:nvPr/>
                          </p:nvPicPr>
                          <p:blipFill>
                            <a:blip r:embed="rId22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3870" y="2325"/>
                              <a:ext cx="188" cy="237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94277" name="Rectangle 50"/>
                <p:cNvSpPr/>
                <p:nvPr/>
              </p:nvSpPr>
              <p:spPr>
                <a:xfrm>
                  <a:off x="3593" y="2583"/>
                  <a:ext cx="1099" cy="710"/>
                </a:xfrm>
                <a:prstGeom prst="rect">
                  <a:avLst/>
                </a:prstGeom>
                <a:solidFill>
                  <a:srgbClr val="FFCC66"/>
                </a:solidFill>
                <a:ln w="28575" cap="flat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p>
                  <a:pPr lvl="0" eaLnBrk="1" hangingPunct="1"/>
                  <a:endPara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graphicFrame>
              <p:nvGraphicFramePr>
                <p:cNvPr id="94212" name="Object 51"/>
                <p:cNvGraphicFramePr/>
                <p:nvPr/>
              </p:nvGraphicFramePr>
              <p:xfrm>
                <a:off x="4428" y="2608"/>
                <a:ext cx="246" cy="28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122" name="" r:id="rId41" imgW="228600" imgH="254000" progId="Equation.3">
                        <p:embed/>
                      </p:oleObj>
                    </mc:Choice>
                    <mc:Fallback>
                      <p:oleObj name="" r:id="rId41" imgW="228600" imgH="254000" progId="Equation.3">
                        <p:embed/>
                        <p:pic>
                          <p:nvPicPr>
                            <p:cNvPr id="0" name="图片 4121"/>
                            <p:cNvPicPr/>
                            <p:nvPr/>
                          </p:nvPicPr>
                          <p:blipFill>
                            <a:blip r:embed="rId35">
                              <a:clrChange>
                                <a:clrFrom>
                                  <a:srgbClr val="000000"/>
                                </a:clrFrom>
                                <a:clrTo>
                                  <a:srgbClr val="000000"/>
                                </a:clrTo>
                              </a:clrChange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428" y="2608"/>
                              <a:ext cx="246" cy="280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94278" name="Line 52"/>
                <p:cNvSpPr/>
                <p:nvPr/>
              </p:nvSpPr>
              <p:spPr>
                <a:xfrm rot="-5400000">
                  <a:off x="4272" y="2784"/>
                  <a:ext cx="252" cy="0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headEnd type="none" w="med" len="med"/>
                  <a:tailEnd type="triangle" w="sm" len="med"/>
                </a:ln>
              </p:spPr>
            </p:sp>
            <p:sp>
              <p:nvSpPr>
                <p:cNvPr id="94279" name="Line 53"/>
                <p:cNvSpPr/>
                <p:nvPr/>
              </p:nvSpPr>
              <p:spPr>
                <a:xfrm rot="-5400000" flipV="1">
                  <a:off x="4288" y="2809"/>
                  <a:ext cx="0" cy="220"/>
                </a:xfrm>
                <a:prstGeom prst="line">
                  <a:avLst/>
                </a:prstGeom>
                <a:ln w="28575" cap="flat" cmpd="sng">
                  <a:solidFill>
                    <a:srgbClr val="3333CC"/>
                  </a:solidFill>
                  <a:prstDash val="solid"/>
                  <a:headEnd type="none" w="med" len="med"/>
                  <a:tailEnd type="triangle" w="sm" len="med"/>
                </a:ln>
              </p:spPr>
            </p:sp>
            <p:sp>
              <p:nvSpPr>
                <p:cNvPr id="94280" name="Oval 54"/>
                <p:cNvSpPr/>
                <p:nvPr/>
              </p:nvSpPr>
              <p:spPr>
                <a:xfrm rot="-5400000">
                  <a:off x="4360" y="2882"/>
                  <a:ext cx="76" cy="73"/>
                </a:xfrm>
                <a:prstGeom prst="ellipse">
                  <a:avLst/>
                </a:prstGeom>
                <a:solidFill>
                  <a:schemeClr val="accent1"/>
                </a:solidFill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/>
                <a:p>
                  <a:pPr lvl="0" eaLnBrk="1" hangingPunct="1"/>
                  <a:endPara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graphicFrame>
              <p:nvGraphicFramePr>
                <p:cNvPr id="94213" name="Object 55"/>
                <p:cNvGraphicFramePr/>
                <p:nvPr/>
              </p:nvGraphicFramePr>
              <p:xfrm>
                <a:off x="4444" y="2856"/>
                <a:ext cx="240" cy="16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123" name="" r:id="rId42" imgW="241300" imgH="165100" progId="Equation.3">
                        <p:embed/>
                      </p:oleObj>
                    </mc:Choice>
                    <mc:Fallback>
                      <p:oleObj name="" r:id="rId42" imgW="241300" imgH="165100" progId="Equation.3">
                        <p:embed/>
                        <p:pic>
                          <p:nvPicPr>
                            <p:cNvPr id="0" name="图片 4122"/>
                            <p:cNvPicPr/>
                            <p:nvPr/>
                          </p:nvPicPr>
                          <p:blipFill>
                            <a:blip r:embed="rId43">
                              <a:clrChange>
                                <a:clrFrom>
                                  <a:srgbClr val="000000"/>
                                </a:clrFrom>
                                <a:clrTo>
                                  <a:srgbClr val="3333CC"/>
                                </a:clrTo>
                              </a:clrChange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444" y="2856"/>
                              <a:ext cx="240" cy="168"/>
                            </a:xfrm>
                            <a:prstGeom prst="rect">
                              <a:avLst/>
                            </a:prstGeom>
                            <a:solidFill>
                              <a:srgbClr val="FFCC66"/>
                            </a:solidFill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94214" name="Object 56"/>
                <p:cNvGraphicFramePr/>
                <p:nvPr/>
              </p:nvGraphicFramePr>
              <p:xfrm>
                <a:off x="3667" y="2621"/>
                <a:ext cx="91" cy="29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124" name="" r:id="rId44" imgW="278130" imgH="88265" progId="Equation.3">
                        <p:embed/>
                      </p:oleObj>
                    </mc:Choice>
                    <mc:Fallback>
                      <p:oleObj name="" r:id="rId44" imgW="278130" imgH="88265" progId="Equation.3">
                        <p:embed/>
                        <p:pic>
                          <p:nvPicPr>
                            <p:cNvPr id="0" name="图片 4123"/>
                            <p:cNvPicPr/>
                            <p:nvPr/>
                          </p:nvPicPr>
                          <p:blipFill>
                            <a:blip r:embed="rId6">
                              <a:clrChange>
                                <a:clrFrom>
                                  <a:srgbClr val="000000"/>
                                </a:clrFrom>
                                <a:clrTo>
                                  <a:srgbClr val="3333CC"/>
                                </a:clrTo>
                              </a:clrChange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3667" y="2621"/>
                              <a:ext cx="91" cy="29"/>
                            </a:xfrm>
                            <a:prstGeom prst="rect">
                              <a:avLst/>
                            </a:prstGeom>
                            <a:solidFill>
                              <a:srgbClr val="FFCC66"/>
                            </a:solidFill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94215" name="Object 57"/>
                <p:cNvGraphicFramePr/>
                <p:nvPr/>
              </p:nvGraphicFramePr>
              <p:xfrm>
                <a:off x="3813" y="2621"/>
                <a:ext cx="92" cy="29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125" name="" r:id="rId45" imgW="278130" imgH="88265" progId="Equation.3">
                        <p:embed/>
                      </p:oleObj>
                    </mc:Choice>
                    <mc:Fallback>
                      <p:oleObj name="" r:id="rId45" imgW="278130" imgH="88265" progId="Equation.3">
                        <p:embed/>
                        <p:pic>
                          <p:nvPicPr>
                            <p:cNvPr id="0" name="图片 4124"/>
                            <p:cNvPicPr/>
                            <p:nvPr/>
                          </p:nvPicPr>
                          <p:blipFill>
                            <a:blip r:embed="rId6">
                              <a:clrChange>
                                <a:clrFrom>
                                  <a:srgbClr val="000000"/>
                                </a:clrFrom>
                                <a:clrTo>
                                  <a:srgbClr val="3333CC"/>
                                </a:clrTo>
                              </a:clrChange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3813" y="2621"/>
                              <a:ext cx="92" cy="29"/>
                            </a:xfrm>
                            <a:prstGeom prst="rect">
                              <a:avLst/>
                            </a:prstGeom>
                            <a:solidFill>
                              <a:srgbClr val="FFCC66"/>
                            </a:solidFill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94216" name="Object 58"/>
                <p:cNvGraphicFramePr/>
                <p:nvPr/>
              </p:nvGraphicFramePr>
              <p:xfrm>
                <a:off x="3960" y="2621"/>
                <a:ext cx="91" cy="29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126" name="" r:id="rId46" imgW="278130" imgH="88265" progId="Equation.3">
                        <p:embed/>
                      </p:oleObj>
                    </mc:Choice>
                    <mc:Fallback>
                      <p:oleObj name="" r:id="rId46" imgW="278130" imgH="88265" progId="Equation.3">
                        <p:embed/>
                        <p:pic>
                          <p:nvPicPr>
                            <p:cNvPr id="0" name="图片 4125"/>
                            <p:cNvPicPr/>
                            <p:nvPr/>
                          </p:nvPicPr>
                          <p:blipFill>
                            <a:blip r:embed="rId6">
                              <a:clrChange>
                                <a:clrFrom>
                                  <a:srgbClr val="000000"/>
                                </a:clrFrom>
                                <a:clrTo>
                                  <a:srgbClr val="3333CC"/>
                                </a:clrTo>
                              </a:clrChange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3960" y="2621"/>
                              <a:ext cx="91" cy="29"/>
                            </a:xfrm>
                            <a:prstGeom prst="rect">
                              <a:avLst/>
                            </a:prstGeom>
                            <a:solidFill>
                              <a:srgbClr val="FFCC66"/>
                            </a:solidFill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94217" name="Object 59"/>
                <p:cNvGraphicFramePr/>
                <p:nvPr/>
              </p:nvGraphicFramePr>
              <p:xfrm>
                <a:off x="4105" y="2621"/>
                <a:ext cx="93" cy="29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127" name="" r:id="rId47" imgW="278130" imgH="88265" progId="Equation.3">
                        <p:embed/>
                      </p:oleObj>
                    </mc:Choice>
                    <mc:Fallback>
                      <p:oleObj name="" r:id="rId47" imgW="278130" imgH="88265" progId="Equation.3">
                        <p:embed/>
                        <p:pic>
                          <p:nvPicPr>
                            <p:cNvPr id="0" name="图片 4126"/>
                            <p:cNvPicPr/>
                            <p:nvPr/>
                          </p:nvPicPr>
                          <p:blipFill>
                            <a:blip r:embed="rId6">
                              <a:clrChange>
                                <a:clrFrom>
                                  <a:srgbClr val="000000"/>
                                </a:clrFrom>
                                <a:clrTo>
                                  <a:srgbClr val="3333CC"/>
                                </a:clrTo>
                              </a:clrChange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105" y="2621"/>
                              <a:ext cx="93" cy="29"/>
                            </a:xfrm>
                            <a:prstGeom prst="rect">
                              <a:avLst/>
                            </a:prstGeom>
                            <a:solidFill>
                              <a:srgbClr val="FFCC66"/>
                            </a:solidFill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94218" name="Object 60"/>
                <p:cNvGraphicFramePr/>
                <p:nvPr/>
              </p:nvGraphicFramePr>
              <p:xfrm>
                <a:off x="4252" y="2621"/>
                <a:ext cx="91" cy="29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128" name="" r:id="rId48" imgW="278130" imgH="88265" progId="Equation.3">
                        <p:embed/>
                      </p:oleObj>
                    </mc:Choice>
                    <mc:Fallback>
                      <p:oleObj name="" r:id="rId48" imgW="278130" imgH="88265" progId="Equation.3">
                        <p:embed/>
                        <p:pic>
                          <p:nvPicPr>
                            <p:cNvPr id="0" name="图片 4127"/>
                            <p:cNvPicPr/>
                            <p:nvPr/>
                          </p:nvPicPr>
                          <p:blipFill>
                            <a:blip r:embed="rId6">
                              <a:clrChange>
                                <a:clrFrom>
                                  <a:srgbClr val="000000"/>
                                </a:clrFrom>
                                <a:clrTo>
                                  <a:srgbClr val="3333CC"/>
                                </a:clrTo>
                              </a:clrChange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252" y="2621"/>
                              <a:ext cx="91" cy="29"/>
                            </a:xfrm>
                            <a:prstGeom prst="rect">
                              <a:avLst/>
                            </a:prstGeom>
                            <a:solidFill>
                              <a:srgbClr val="FFCC66"/>
                            </a:solidFill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94219" name="Object 61"/>
                <p:cNvGraphicFramePr/>
                <p:nvPr/>
              </p:nvGraphicFramePr>
              <p:xfrm>
                <a:off x="4399" y="2621"/>
                <a:ext cx="91" cy="29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129" name="" r:id="rId49" imgW="278130" imgH="88265" progId="Equation.3">
                        <p:embed/>
                      </p:oleObj>
                    </mc:Choice>
                    <mc:Fallback>
                      <p:oleObj name="" r:id="rId49" imgW="278130" imgH="88265" progId="Equation.3">
                        <p:embed/>
                        <p:pic>
                          <p:nvPicPr>
                            <p:cNvPr id="0" name="图片 4128"/>
                            <p:cNvPicPr/>
                            <p:nvPr/>
                          </p:nvPicPr>
                          <p:blipFill>
                            <a:blip r:embed="rId6">
                              <a:clrChange>
                                <a:clrFrom>
                                  <a:srgbClr val="000000"/>
                                </a:clrFrom>
                                <a:clrTo>
                                  <a:srgbClr val="3333CC"/>
                                </a:clrTo>
                              </a:clrChange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399" y="2621"/>
                              <a:ext cx="91" cy="29"/>
                            </a:xfrm>
                            <a:prstGeom prst="rect">
                              <a:avLst/>
                            </a:prstGeom>
                            <a:solidFill>
                              <a:srgbClr val="FFCC66"/>
                            </a:solidFill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94220" name="Object 62"/>
                <p:cNvGraphicFramePr/>
                <p:nvPr/>
              </p:nvGraphicFramePr>
              <p:xfrm>
                <a:off x="4545" y="2621"/>
                <a:ext cx="92" cy="29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130" name="" r:id="rId50" imgW="278130" imgH="88265" progId="Equation.3">
                        <p:embed/>
                      </p:oleObj>
                    </mc:Choice>
                    <mc:Fallback>
                      <p:oleObj name="" r:id="rId50" imgW="278130" imgH="88265" progId="Equation.3">
                        <p:embed/>
                        <p:pic>
                          <p:nvPicPr>
                            <p:cNvPr id="0" name="图片 4129"/>
                            <p:cNvPicPr/>
                            <p:nvPr/>
                          </p:nvPicPr>
                          <p:blipFill>
                            <a:blip r:embed="rId6">
                              <a:clrChange>
                                <a:clrFrom>
                                  <a:srgbClr val="000000"/>
                                </a:clrFrom>
                                <a:clrTo>
                                  <a:srgbClr val="3333CC"/>
                                </a:clrTo>
                              </a:clrChange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545" y="2621"/>
                              <a:ext cx="92" cy="29"/>
                            </a:xfrm>
                            <a:prstGeom prst="rect">
                              <a:avLst/>
                            </a:prstGeom>
                            <a:solidFill>
                              <a:srgbClr val="FFCC66"/>
                            </a:solidFill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94221" name="Object 63"/>
                <p:cNvGraphicFramePr/>
                <p:nvPr/>
              </p:nvGraphicFramePr>
              <p:xfrm>
                <a:off x="3593" y="3199"/>
                <a:ext cx="92" cy="9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131" name="" r:id="rId51" imgW="279400" imgH="279400" progId="Equation.3">
                        <p:embed/>
                      </p:oleObj>
                    </mc:Choice>
                    <mc:Fallback>
                      <p:oleObj name="" r:id="rId51" imgW="279400" imgH="279400" progId="Equation.3">
                        <p:embed/>
                        <p:pic>
                          <p:nvPicPr>
                            <p:cNvPr id="0" name="图片 4130"/>
                            <p:cNvPicPr/>
                            <p:nvPr/>
                          </p:nvPicPr>
                          <p:blipFill>
                            <a:blip r:embed="rId14">
                              <a:clrChange>
                                <a:clrFrom>
                                  <a:srgbClr val="000000"/>
                                </a:clrFrom>
                                <a:clrTo>
                                  <a:srgbClr val="FF0000"/>
                                </a:clrTo>
                              </a:clrChange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3593" y="3199"/>
                              <a:ext cx="92" cy="94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94222" name="Object 64"/>
                <p:cNvGraphicFramePr/>
                <p:nvPr/>
              </p:nvGraphicFramePr>
              <p:xfrm>
                <a:off x="3667" y="3199"/>
                <a:ext cx="91" cy="9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132" name="" r:id="rId52" imgW="279400" imgH="279400" progId="Equation.3">
                        <p:embed/>
                      </p:oleObj>
                    </mc:Choice>
                    <mc:Fallback>
                      <p:oleObj name="" r:id="rId52" imgW="279400" imgH="279400" progId="Equation.3">
                        <p:embed/>
                        <p:pic>
                          <p:nvPicPr>
                            <p:cNvPr id="0" name="图片 4131"/>
                            <p:cNvPicPr/>
                            <p:nvPr/>
                          </p:nvPicPr>
                          <p:blipFill>
                            <a:blip r:embed="rId14">
                              <a:clrChange>
                                <a:clrFrom>
                                  <a:srgbClr val="000000"/>
                                </a:clrFrom>
                                <a:clrTo>
                                  <a:srgbClr val="FF0000"/>
                                </a:clrTo>
                              </a:clrChange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3667" y="3199"/>
                              <a:ext cx="91" cy="94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94223" name="Object 65"/>
                <p:cNvGraphicFramePr/>
                <p:nvPr/>
              </p:nvGraphicFramePr>
              <p:xfrm>
                <a:off x="3740" y="3199"/>
                <a:ext cx="91" cy="9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133" name="" r:id="rId53" imgW="279400" imgH="279400" progId="Equation.3">
                        <p:embed/>
                      </p:oleObj>
                    </mc:Choice>
                    <mc:Fallback>
                      <p:oleObj name="" r:id="rId53" imgW="279400" imgH="279400" progId="Equation.3">
                        <p:embed/>
                        <p:pic>
                          <p:nvPicPr>
                            <p:cNvPr id="0" name="图片 4132"/>
                            <p:cNvPicPr/>
                            <p:nvPr/>
                          </p:nvPicPr>
                          <p:blipFill>
                            <a:blip r:embed="rId14">
                              <a:clrChange>
                                <a:clrFrom>
                                  <a:srgbClr val="000000"/>
                                </a:clrFrom>
                                <a:clrTo>
                                  <a:srgbClr val="FF0000"/>
                                </a:clrTo>
                              </a:clrChange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3740" y="3199"/>
                              <a:ext cx="91" cy="94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94224" name="Object 66"/>
                <p:cNvGraphicFramePr/>
                <p:nvPr/>
              </p:nvGraphicFramePr>
              <p:xfrm>
                <a:off x="3813" y="3199"/>
                <a:ext cx="92" cy="9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134" name="" r:id="rId54" imgW="279400" imgH="279400" progId="Equation.3">
                        <p:embed/>
                      </p:oleObj>
                    </mc:Choice>
                    <mc:Fallback>
                      <p:oleObj name="" r:id="rId54" imgW="279400" imgH="279400" progId="Equation.3">
                        <p:embed/>
                        <p:pic>
                          <p:nvPicPr>
                            <p:cNvPr id="0" name="图片 4133"/>
                            <p:cNvPicPr/>
                            <p:nvPr/>
                          </p:nvPicPr>
                          <p:blipFill>
                            <a:blip r:embed="rId14">
                              <a:clrChange>
                                <a:clrFrom>
                                  <a:srgbClr val="000000"/>
                                </a:clrFrom>
                                <a:clrTo>
                                  <a:srgbClr val="FF0000"/>
                                </a:clrTo>
                              </a:clrChange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3813" y="3199"/>
                              <a:ext cx="92" cy="94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94225" name="Object 67"/>
                <p:cNvGraphicFramePr/>
                <p:nvPr/>
              </p:nvGraphicFramePr>
              <p:xfrm>
                <a:off x="3887" y="3199"/>
                <a:ext cx="91" cy="9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135" name="" r:id="rId55" imgW="279400" imgH="279400" progId="Equation.3">
                        <p:embed/>
                      </p:oleObj>
                    </mc:Choice>
                    <mc:Fallback>
                      <p:oleObj name="" r:id="rId55" imgW="279400" imgH="279400" progId="Equation.3">
                        <p:embed/>
                        <p:pic>
                          <p:nvPicPr>
                            <p:cNvPr id="0" name="图片 4134"/>
                            <p:cNvPicPr/>
                            <p:nvPr/>
                          </p:nvPicPr>
                          <p:blipFill>
                            <a:blip r:embed="rId14">
                              <a:clrChange>
                                <a:clrFrom>
                                  <a:srgbClr val="000000"/>
                                </a:clrFrom>
                                <a:clrTo>
                                  <a:srgbClr val="FF0000"/>
                                </a:clrTo>
                              </a:clrChange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3887" y="3199"/>
                              <a:ext cx="91" cy="94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94226" name="Object 68"/>
                <p:cNvGraphicFramePr/>
                <p:nvPr/>
              </p:nvGraphicFramePr>
              <p:xfrm>
                <a:off x="3960" y="3199"/>
                <a:ext cx="91" cy="9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136" name="" r:id="rId56" imgW="279400" imgH="279400" progId="Equation.3">
                        <p:embed/>
                      </p:oleObj>
                    </mc:Choice>
                    <mc:Fallback>
                      <p:oleObj name="" r:id="rId56" imgW="279400" imgH="279400" progId="Equation.3">
                        <p:embed/>
                        <p:pic>
                          <p:nvPicPr>
                            <p:cNvPr id="0" name="图片 4135"/>
                            <p:cNvPicPr/>
                            <p:nvPr/>
                          </p:nvPicPr>
                          <p:blipFill>
                            <a:blip r:embed="rId14">
                              <a:clrChange>
                                <a:clrFrom>
                                  <a:srgbClr val="000000"/>
                                </a:clrFrom>
                                <a:clrTo>
                                  <a:srgbClr val="FF0000"/>
                                </a:clrTo>
                              </a:clrChange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3960" y="3199"/>
                              <a:ext cx="91" cy="94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94227" name="Object 69"/>
                <p:cNvGraphicFramePr/>
                <p:nvPr/>
              </p:nvGraphicFramePr>
              <p:xfrm>
                <a:off x="4033" y="3199"/>
                <a:ext cx="92" cy="9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137" name="" r:id="rId57" imgW="279400" imgH="279400" progId="Equation.3">
                        <p:embed/>
                      </p:oleObj>
                    </mc:Choice>
                    <mc:Fallback>
                      <p:oleObj name="" r:id="rId57" imgW="279400" imgH="279400" progId="Equation.3">
                        <p:embed/>
                        <p:pic>
                          <p:nvPicPr>
                            <p:cNvPr id="0" name="图片 4136"/>
                            <p:cNvPicPr/>
                            <p:nvPr/>
                          </p:nvPicPr>
                          <p:blipFill>
                            <a:blip r:embed="rId14">
                              <a:clrChange>
                                <a:clrFrom>
                                  <a:srgbClr val="000000"/>
                                </a:clrFrom>
                                <a:clrTo>
                                  <a:srgbClr val="FF0000"/>
                                </a:clrTo>
                              </a:clrChange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033" y="3199"/>
                              <a:ext cx="92" cy="94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94228" name="Object 70"/>
                <p:cNvGraphicFramePr/>
                <p:nvPr/>
              </p:nvGraphicFramePr>
              <p:xfrm>
                <a:off x="4105" y="3199"/>
                <a:ext cx="93" cy="9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138" name="" r:id="rId58" imgW="279400" imgH="279400" progId="Equation.3">
                        <p:embed/>
                      </p:oleObj>
                    </mc:Choice>
                    <mc:Fallback>
                      <p:oleObj name="" r:id="rId58" imgW="279400" imgH="279400" progId="Equation.3">
                        <p:embed/>
                        <p:pic>
                          <p:nvPicPr>
                            <p:cNvPr id="0" name="图片 4137"/>
                            <p:cNvPicPr/>
                            <p:nvPr/>
                          </p:nvPicPr>
                          <p:blipFill>
                            <a:blip r:embed="rId14">
                              <a:clrChange>
                                <a:clrFrom>
                                  <a:srgbClr val="000000"/>
                                </a:clrFrom>
                                <a:clrTo>
                                  <a:srgbClr val="FF0000"/>
                                </a:clrTo>
                              </a:clrChange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105" y="3199"/>
                              <a:ext cx="93" cy="94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94229" name="Object 71"/>
                <p:cNvGraphicFramePr/>
                <p:nvPr/>
              </p:nvGraphicFramePr>
              <p:xfrm>
                <a:off x="4179" y="3199"/>
                <a:ext cx="91" cy="9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139" name="" r:id="rId59" imgW="279400" imgH="279400" progId="Equation.3">
                        <p:embed/>
                      </p:oleObj>
                    </mc:Choice>
                    <mc:Fallback>
                      <p:oleObj name="" r:id="rId59" imgW="279400" imgH="279400" progId="Equation.3">
                        <p:embed/>
                        <p:pic>
                          <p:nvPicPr>
                            <p:cNvPr id="0" name="图片 4138"/>
                            <p:cNvPicPr/>
                            <p:nvPr/>
                          </p:nvPicPr>
                          <p:blipFill>
                            <a:blip r:embed="rId14">
                              <a:clrChange>
                                <a:clrFrom>
                                  <a:srgbClr val="000000"/>
                                </a:clrFrom>
                                <a:clrTo>
                                  <a:srgbClr val="FF0000"/>
                                </a:clrTo>
                              </a:clrChange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179" y="3199"/>
                              <a:ext cx="91" cy="94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94230" name="Object 72"/>
                <p:cNvGraphicFramePr/>
                <p:nvPr/>
              </p:nvGraphicFramePr>
              <p:xfrm>
                <a:off x="4252" y="3199"/>
                <a:ext cx="91" cy="9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140" name="" r:id="rId60" imgW="279400" imgH="279400" progId="Equation.3">
                        <p:embed/>
                      </p:oleObj>
                    </mc:Choice>
                    <mc:Fallback>
                      <p:oleObj name="" r:id="rId60" imgW="279400" imgH="279400" progId="Equation.3">
                        <p:embed/>
                        <p:pic>
                          <p:nvPicPr>
                            <p:cNvPr id="0" name="图片 4139"/>
                            <p:cNvPicPr/>
                            <p:nvPr/>
                          </p:nvPicPr>
                          <p:blipFill>
                            <a:blip r:embed="rId14">
                              <a:clrChange>
                                <a:clrFrom>
                                  <a:srgbClr val="000000"/>
                                </a:clrFrom>
                                <a:clrTo>
                                  <a:srgbClr val="FF0000"/>
                                </a:clrTo>
                              </a:clrChange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252" y="3199"/>
                              <a:ext cx="91" cy="94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94231" name="Object 73"/>
                <p:cNvGraphicFramePr/>
                <p:nvPr/>
              </p:nvGraphicFramePr>
              <p:xfrm>
                <a:off x="4325" y="3199"/>
                <a:ext cx="92" cy="9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141" name="" r:id="rId61" imgW="279400" imgH="279400" progId="Equation.3">
                        <p:embed/>
                      </p:oleObj>
                    </mc:Choice>
                    <mc:Fallback>
                      <p:oleObj name="" r:id="rId61" imgW="279400" imgH="279400" progId="Equation.3">
                        <p:embed/>
                        <p:pic>
                          <p:nvPicPr>
                            <p:cNvPr id="0" name="图片 4140"/>
                            <p:cNvPicPr/>
                            <p:nvPr/>
                          </p:nvPicPr>
                          <p:blipFill>
                            <a:blip r:embed="rId14">
                              <a:clrChange>
                                <a:clrFrom>
                                  <a:srgbClr val="000000"/>
                                </a:clrFrom>
                                <a:clrTo>
                                  <a:srgbClr val="FF0000"/>
                                </a:clrTo>
                              </a:clrChange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325" y="3199"/>
                              <a:ext cx="92" cy="94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94232" name="Object 74"/>
                <p:cNvGraphicFramePr/>
                <p:nvPr/>
              </p:nvGraphicFramePr>
              <p:xfrm>
                <a:off x="4399" y="3199"/>
                <a:ext cx="91" cy="9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142" name="" r:id="rId62" imgW="279400" imgH="279400" progId="Equation.3">
                        <p:embed/>
                      </p:oleObj>
                    </mc:Choice>
                    <mc:Fallback>
                      <p:oleObj name="" r:id="rId62" imgW="279400" imgH="279400" progId="Equation.3">
                        <p:embed/>
                        <p:pic>
                          <p:nvPicPr>
                            <p:cNvPr id="0" name="图片 4141"/>
                            <p:cNvPicPr/>
                            <p:nvPr/>
                          </p:nvPicPr>
                          <p:blipFill>
                            <a:blip r:embed="rId14">
                              <a:clrChange>
                                <a:clrFrom>
                                  <a:srgbClr val="000000"/>
                                </a:clrFrom>
                                <a:clrTo>
                                  <a:srgbClr val="FF0000"/>
                                </a:clrTo>
                              </a:clrChange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399" y="3199"/>
                              <a:ext cx="91" cy="94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94233" name="Object 75"/>
                <p:cNvGraphicFramePr/>
                <p:nvPr/>
              </p:nvGraphicFramePr>
              <p:xfrm>
                <a:off x="4472" y="3199"/>
                <a:ext cx="91" cy="9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143" name="" r:id="rId63" imgW="279400" imgH="279400" progId="Equation.3">
                        <p:embed/>
                      </p:oleObj>
                    </mc:Choice>
                    <mc:Fallback>
                      <p:oleObj name="" r:id="rId63" imgW="279400" imgH="279400" progId="Equation.3">
                        <p:embed/>
                        <p:pic>
                          <p:nvPicPr>
                            <p:cNvPr id="0" name="图片 4142"/>
                            <p:cNvPicPr/>
                            <p:nvPr/>
                          </p:nvPicPr>
                          <p:blipFill>
                            <a:blip r:embed="rId14">
                              <a:clrChange>
                                <a:clrFrom>
                                  <a:srgbClr val="000000"/>
                                </a:clrFrom>
                                <a:clrTo>
                                  <a:srgbClr val="FF0000"/>
                                </a:clrTo>
                              </a:clrChange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472" y="3199"/>
                              <a:ext cx="91" cy="94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94234" name="Object 76"/>
                <p:cNvGraphicFramePr/>
                <p:nvPr/>
              </p:nvGraphicFramePr>
              <p:xfrm>
                <a:off x="4545" y="3199"/>
                <a:ext cx="92" cy="9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144" name="" r:id="rId64" imgW="279400" imgH="279400" progId="Equation.3">
                        <p:embed/>
                      </p:oleObj>
                    </mc:Choice>
                    <mc:Fallback>
                      <p:oleObj name="" r:id="rId64" imgW="279400" imgH="279400" progId="Equation.3">
                        <p:embed/>
                        <p:pic>
                          <p:nvPicPr>
                            <p:cNvPr id="0" name="图片 4143"/>
                            <p:cNvPicPr/>
                            <p:nvPr/>
                          </p:nvPicPr>
                          <p:blipFill>
                            <a:blip r:embed="rId14">
                              <a:clrChange>
                                <a:clrFrom>
                                  <a:srgbClr val="000000"/>
                                </a:clrFrom>
                                <a:clrTo>
                                  <a:srgbClr val="FF0000"/>
                                </a:clrTo>
                              </a:clrChange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545" y="3199"/>
                              <a:ext cx="92" cy="94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94235" name="Object 77"/>
                <p:cNvGraphicFramePr/>
                <p:nvPr/>
              </p:nvGraphicFramePr>
              <p:xfrm>
                <a:off x="4619" y="3199"/>
                <a:ext cx="91" cy="9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145" name="" r:id="rId65" imgW="279400" imgH="279400" progId="Equation.3">
                        <p:embed/>
                      </p:oleObj>
                    </mc:Choice>
                    <mc:Fallback>
                      <p:oleObj name="" r:id="rId65" imgW="279400" imgH="279400" progId="Equation.3">
                        <p:embed/>
                        <p:pic>
                          <p:nvPicPr>
                            <p:cNvPr id="0" name="图片 4144"/>
                            <p:cNvPicPr/>
                            <p:nvPr/>
                          </p:nvPicPr>
                          <p:blipFill>
                            <a:blip r:embed="rId14">
                              <a:clrChange>
                                <a:clrFrom>
                                  <a:srgbClr val="000000"/>
                                </a:clrFrom>
                                <a:clrTo>
                                  <a:srgbClr val="FF0000"/>
                                </a:clrTo>
                              </a:clrChange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619" y="3199"/>
                              <a:ext cx="91" cy="94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94236" name="Object 78"/>
                <p:cNvGraphicFramePr/>
                <p:nvPr/>
              </p:nvGraphicFramePr>
              <p:xfrm>
                <a:off x="4911" y="2985"/>
                <a:ext cx="128" cy="187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146" name="" r:id="rId66" imgW="241300" imgH="342900" progId="Equation.3">
                        <p:embed/>
                      </p:oleObj>
                    </mc:Choice>
                    <mc:Fallback>
                      <p:oleObj name="" r:id="rId66" imgW="241300" imgH="342900" progId="Equation.3">
                        <p:embed/>
                        <p:pic>
                          <p:nvPicPr>
                            <p:cNvPr id="0" name="图片 4145"/>
                            <p:cNvPicPr/>
                            <p:nvPr/>
                          </p:nvPicPr>
                          <p:blipFill>
                            <a:blip r:embed="rId24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911" y="2985"/>
                              <a:ext cx="128" cy="187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94281" name="Line 79"/>
                <p:cNvSpPr/>
                <p:nvPr/>
              </p:nvSpPr>
              <p:spPr>
                <a:xfrm>
                  <a:off x="4692" y="2920"/>
                  <a:ext cx="476" cy="0"/>
                </a:xfrm>
                <a:prstGeom prst="line">
                  <a:avLst/>
                </a:prstGeom>
                <a:ln w="28575" cap="flat" cmpd="sng">
                  <a:solidFill>
                    <a:srgbClr val="FF3300"/>
                  </a:solidFill>
                  <a:prstDash val="solid"/>
                  <a:headEnd type="none" w="med" len="med"/>
                  <a:tailEnd type="triangle" w="med" len="med"/>
                </a:ln>
              </p:spPr>
            </p:sp>
            <p:graphicFrame>
              <p:nvGraphicFramePr>
                <p:cNvPr id="94237" name="Object 80"/>
                <p:cNvGraphicFramePr/>
                <p:nvPr/>
              </p:nvGraphicFramePr>
              <p:xfrm>
                <a:off x="3556" y="2379"/>
                <a:ext cx="143" cy="14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147" name="" r:id="rId67" imgW="127000" imgH="127000" progId="Equation.3">
                        <p:embed/>
                      </p:oleObj>
                    </mc:Choice>
                    <mc:Fallback>
                      <p:oleObj name="" r:id="rId67" imgW="127000" imgH="127000" progId="Equation.3">
                        <p:embed/>
                        <p:pic>
                          <p:nvPicPr>
                            <p:cNvPr id="0" name="图片 4146"/>
                            <p:cNvPicPr/>
                            <p:nvPr/>
                          </p:nvPicPr>
                          <p:blipFill>
                            <a:blip r:embed="rId26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3556" y="2379"/>
                              <a:ext cx="143" cy="146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94238" name="Object 81"/>
                <p:cNvGraphicFramePr/>
                <p:nvPr/>
              </p:nvGraphicFramePr>
              <p:xfrm>
                <a:off x="4426" y="2388"/>
                <a:ext cx="152" cy="15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148" name="" r:id="rId68" imgW="127000" imgH="127000" progId="Equation.3">
                        <p:embed/>
                      </p:oleObj>
                    </mc:Choice>
                    <mc:Fallback>
                      <p:oleObj name="" r:id="rId68" imgW="127000" imgH="127000" progId="Equation.3">
                        <p:embed/>
                        <p:pic>
                          <p:nvPicPr>
                            <p:cNvPr id="0" name="图片 4147"/>
                            <p:cNvPicPr/>
                            <p:nvPr/>
                          </p:nvPicPr>
                          <p:blipFill>
                            <a:blip r:embed="rId26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426" y="2388"/>
                              <a:ext cx="152" cy="156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94239" name="Object 82"/>
                <p:cNvGraphicFramePr/>
                <p:nvPr/>
              </p:nvGraphicFramePr>
              <p:xfrm>
                <a:off x="3583" y="3360"/>
                <a:ext cx="134" cy="137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149" name="" r:id="rId69" imgW="127000" imgH="127000" progId="Equation.3">
                        <p:embed/>
                      </p:oleObj>
                    </mc:Choice>
                    <mc:Fallback>
                      <p:oleObj name="" r:id="rId69" imgW="127000" imgH="127000" progId="Equation.3">
                        <p:embed/>
                        <p:pic>
                          <p:nvPicPr>
                            <p:cNvPr id="0" name="图片 4148"/>
                            <p:cNvPicPr/>
                            <p:nvPr/>
                          </p:nvPicPr>
                          <p:blipFill>
                            <a:blip r:embed="rId26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3583" y="3360"/>
                              <a:ext cx="134" cy="137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94240" name="Object 83"/>
                <p:cNvGraphicFramePr/>
                <p:nvPr/>
              </p:nvGraphicFramePr>
              <p:xfrm>
                <a:off x="4489" y="3360"/>
                <a:ext cx="126" cy="12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150" name="" r:id="rId70" imgW="127000" imgH="127000" progId="Equation.3">
                        <p:embed/>
                      </p:oleObj>
                    </mc:Choice>
                    <mc:Fallback>
                      <p:oleObj name="" r:id="rId70" imgW="127000" imgH="127000" progId="Equation.3">
                        <p:embed/>
                        <p:pic>
                          <p:nvPicPr>
                            <p:cNvPr id="0" name="图片 4149"/>
                            <p:cNvPicPr/>
                            <p:nvPr/>
                          </p:nvPicPr>
                          <p:blipFill>
                            <a:blip r:embed="rId26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489" y="3360"/>
                              <a:ext cx="126" cy="128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94282" name="Arc 84"/>
                <p:cNvSpPr/>
                <p:nvPr/>
              </p:nvSpPr>
              <p:spPr>
                <a:xfrm flipH="1" flipV="1">
                  <a:off x="3776" y="2621"/>
                  <a:ext cx="614" cy="290"/>
                </a:xfrm>
                <a:custGeom>
                  <a:avLst/>
                  <a:gdLst>
                    <a:gd name="txL" fmla="*/ 0 w 21600"/>
                    <a:gd name="txT" fmla="*/ 0 h 21600"/>
                    <a:gd name="txR" fmla="*/ 21600 w 21600"/>
                    <a:gd name="txB" fmla="*/ 21600 h 21600"/>
                  </a:gdLst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txL" t="txT" r="txR" b="txB"/>
                  <a:pathLst>
                    <a:path w="21600" h="21600" fill="none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19050" cap="flat" cmpd="sng">
                  <a:solidFill>
                    <a:schemeClr val="tx1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txBody>
                <a:bodyPr wrap="none" anchor="ctr"/>
                <a:p>
                  <a:pPr lvl="0" eaLnBrk="1" hangingPunct="1"/>
                  <a:endPara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94283" name="Line 85"/>
                <p:cNvSpPr/>
                <p:nvPr/>
              </p:nvSpPr>
              <p:spPr>
                <a:xfrm flipH="1" flipV="1">
                  <a:off x="3667" y="2920"/>
                  <a:ext cx="549" cy="9"/>
                </a:xfrm>
                <a:prstGeom prst="line">
                  <a:avLst/>
                </a:prstGeom>
                <a:ln w="19050" cap="flat" cmpd="sng">
                  <a:solidFill>
                    <a:srgbClr val="FF3300"/>
                  </a:solidFill>
                  <a:prstDash val="dash"/>
                  <a:headEnd type="none" w="med" len="med"/>
                  <a:tailEnd type="none" w="med" len="med"/>
                </a:ln>
              </p:spPr>
            </p:sp>
            <p:graphicFrame>
              <p:nvGraphicFramePr>
                <p:cNvPr id="94241" name="Object 86"/>
                <p:cNvGraphicFramePr/>
                <p:nvPr/>
              </p:nvGraphicFramePr>
              <p:xfrm>
                <a:off x="4017" y="2940"/>
                <a:ext cx="221" cy="323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151" name="" r:id="rId71" imgW="165100" imgH="241300" progId="Equation.3">
                        <p:embed/>
                      </p:oleObj>
                    </mc:Choice>
                    <mc:Fallback>
                      <p:oleObj name="" r:id="rId71" imgW="165100" imgH="241300" progId="Equation.3">
                        <p:embed/>
                        <p:pic>
                          <p:nvPicPr>
                            <p:cNvPr id="0" name="图片 4150"/>
                            <p:cNvPicPr/>
                            <p:nvPr/>
                          </p:nvPicPr>
                          <p:blipFill>
                            <a:blip r:embed="rId72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017" y="2940"/>
                              <a:ext cx="221" cy="323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5237" name="Rectangle 2"/>
          <p:cNvSpPr/>
          <p:nvPr/>
        </p:nvSpPr>
        <p:spPr>
          <a:xfrm>
            <a:off x="684213" y="771525"/>
            <a:ext cx="1708150" cy="457200"/>
          </a:xfrm>
          <a:prstGeom prst="rect">
            <a:avLst/>
          </a:prstGeom>
          <a:noFill/>
          <a:ln w="19050">
            <a:noFill/>
          </a:ln>
        </p:spPr>
        <p:txBody>
          <a:bodyPr wrap="none">
            <a:spAutoFit/>
          </a:bodyPr>
          <a:p>
            <a:pPr lvl="0" eaLnBrk="1" hangingPunct="1"/>
            <a:r>
              <a:rPr lang="zh-CN" altLang="en-US" sz="2400" dirty="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磁流体发电</a:t>
            </a:r>
            <a:endParaRPr lang="zh-CN" altLang="en-US" sz="2400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95238" name="Text Box 3"/>
          <p:cNvSpPr txBox="1"/>
          <p:nvPr/>
        </p:nvSpPr>
        <p:spPr>
          <a:xfrm>
            <a:off x="784225" y="1292225"/>
            <a:ext cx="7353300" cy="1920875"/>
          </a:xfrm>
          <a:prstGeom prst="rect">
            <a:avLst/>
          </a:prstGeom>
          <a:noFill/>
          <a:ln w="19050">
            <a:noFill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</a:pPr>
            <a:r>
              <a:rPr lang="zh-CN" altLang="en-US" sz="2000" dirty="0">
                <a:latin typeface="楷体_GB2312" pitchFamily="49" charset="-122"/>
                <a:ea typeface="楷体_GB2312" pitchFamily="49" charset="-122"/>
              </a:rPr>
              <a:t>       把燃料加热而产生的高温（约</a:t>
            </a:r>
            <a:r>
              <a:rPr lang="en-US" altLang="zh-CN" sz="2000" dirty="0">
                <a:latin typeface="楷体_GB2312" pitchFamily="49" charset="-122"/>
                <a:ea typeface="楷体_GB2312" pitchFamily="49" charset="-122"/>
              </a:rPr>
              <a:t>3000K</a:t>
            </a:r>
            <a:r>
              <a:rPr lang="zh-CN" altLang="en-US" sz="2000" dirty="0">
                <a:latin typeface="楷体_GB2312" pitchFamily="49" charset="-122"/>
                <a:ea typeface="楷体_GB2312" pitchFamily="49" charset="-122"/>
              </a:rPr>
              <a:t>）等离子体，以高速 （约</a:t>
            </a:r>
            <a:r>
              <a:rPr lang="en-US" altLang="zh-CN" sz="2000" dirty="0">
                <a:latin typeface="楷体_GB2312" pitchFamily="49" charset="-122"/>
                <a:ea typeface="楷体_GB2312" pitchFamily="49" charset="-122"/>
              </a:rPr>
              <a:t>1000 m/s</a:t>
            </a:r>
            <a:r>
              <a:rPr lang="zh-CN" altLang="en-US" sz="2000" dirty="0">
                <a:latin typeface="楷体_GB2312" pitchFamily="49" charset="-122"/>
                <a:ea typeface="楷体_GB2312" pitchFamily="49" charset="-122"/>
              </a:rPr>
              <a:t>）通过用耐高温材料制成的导管，如在垂直于气体运动的方向加上磁场，则气流中的正、负离子由于受洛仑兹力的作用，将分别向两个相反方向偏转，结果在导管两个电极上产生电势差。如果不断提供高温、高速的等离子气体，便能连续产生电能</a:t>
            </a:r>
            <a:r>
              <a:rPr lang="en-US" altLang="zh-CN" sz="2000" dirty="0">
                <a:latin typeface="楷体_GB2312" pitchFamily="49" charset="-122"/>
                <a:ea typeface="楷体_GB2312" pitchFamily="49" charset="-122"/>
              </a:rPr>
              <a:t>.</a:t>
            </a:r>
            <a:endParaRPr lang="en-US" altLang="zh-CN" sz="2000" dirty="0">
              <a:latin typeface="楷体_GB2312" pitchFamily="49" charset="-122"/>
              <a:ea typeface="楷体_GB2312" pitchFamily="49" charset="-122"/>
            </a:endParaRPr>
          </a:p>
        </p:txBody>
      </p:sp>
      <p:grpSp>
        <p:nvGrpSpPr>
          <p:cNvPr id="95239" name="Group 4"/>
          <p:cNvGrpSpPr/>
          <p:nvPr/>
        </p:nvGrpSpPr>
        <p:grpSpPr>
          <a:xfrm>
            <a:off x="1365250" y="3514725"/>
            <a:ext cx="2857500" cy="2370138"/>
            <a:chOff x="1101" y="2304"/>
            <a:chExt cx="1800" cy="1493"/>
          </a:xfrm>
        </p:grpSpPr>
        <p:sp>
          <p:nvSpPr>
            <p:cNvPr id="95241" name="Rectangle 5"/>
            <p:cNvSpPr/>
            <p:nvPr/>
          </p:nvSpPr>
          <p:spPr>
            <a:xfrm>
              <a:off x="1101" y="2304"/>
              <a:ext cx="1800" cy="1493"/>
            </a:xfrm>
            <a:prstGeom prst="rect">
              <a:avLst/>
            </a:prstGeom>
            <a:solidFill>
              <a:srgbClr val="FFFFFF"/>
            </a:solidFill>
            <a:ln w="38100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5242" name="Line 6"/>
            <p:cNvSpPr/>
            <p:nvPr/>
          </p:nvSpPr>
          <p:spPr>
            <a:xfrm>
              <a:off x="1353" y="2606"/>
              <a:ext cx="1426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lg"/>
            </a:ln>
          </p:spPr>
        </p:sp>
        <p:sp>
          <p:nvSpPr>
            <p:cNvPr id="95243" name="Line 7"/>
            <p:cNvSpPr/>
            <p:nvPr/>
          </p:nvSpPr>
          <p:spPr>
            <a:xfrm>
              <a:off x="1423" y="3476"/>
              <a:ext cx="1356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lg"/>
            </a:ln>
          </p:spPr>
        </p:sp>
        <p:sp>
          <p:nvSpPr>
            <p:cNvPr id="95244" name="Rectangle 8"/>
            <p:cNvSpPr/>
            <p:nvPr/>
          </p:nvSpPr>
          <p:spPr>
            <a:xfrm>
              <a:off x="1736" y="3376"/>
              <a:ext cx="695" cy="36"/>
            </a:xfrm>
            <a:prstGeom prst="rect">
              <a:avLst/>
            </a:prstGeom>
            <a:solidFill>
              <a:schemeClr val="accent2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lg"/>
            </a:ln>
          </p:spPr>
          <p:txBody>
            <a:bodyPr wrap="none" anchor="ctr"/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5245" name="Rectangle 9"/>
            <p:cNvSpPr/>
            <p:nvPr/>
          </p:nvSpPr>
          <p:spPr>
            <a:xfrm>
              <a:off x="1736" y="2679"/>
              <a:ext cx="695" cy="37"/>
            </a:xfrm>
            <a:prstGeom prst="rect">
              <a:avLst/>
            </a:prstGeom>
            <a:solidFill>
              <a:srgbClr val="FF3300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lg"/>
            </a:ln>
          </p:spPr>
          <p:txBody>
            <a:bodyPr wrap="none" anchor="ctr"/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5246" name="Line 10"/>
            <p:cNvSpPr/>
            <p:nvPr/>
          </p:nvSpPr>
          <p:spPr>
            <a:xfrm flipV="1">
              <a:off x="2084" y="2350"/>
              <a:ext cx="0" cy="329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lg"/>
            </a:ln>
          </p:spPr>
        </p:sp>
        <p:sp>
          <p:nvSpPr>
            <p:cNvPr id="95247" name="Line 11"/>
            <p:cNvSpPr/>
            <p:nvPr/>
          </p:nvSpPr>
          <p:spPr>
            <a:xfrm flipV="1">
              <a:off x="2084" y="3412"/>
              <a:ext cx="0" cy="33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lg"/>
            </a:ln>
          </p:spPr>
        </p:sp>
        <p:sp>
          <p:nvSpPr>
            <p:cNvPr id="95248" name="AutoShape 12"/>
            <p:cNvSpPr/>
            <p:nvPr/>
          </p:nvSpPr>
          <p:spPr>
            <a:xfrm>
              <a:off x="1284" y="3009"/>
              <a:ext cx="313" cy="110"/>
            </a:xfrm>
            <a:prstGeom prst="notchedRightArrow">
              <a:avLst>
                <a:gd name="adj1" fmla="val 50000"/>
                <a:gd name="adj2" fmla="val 71136"/>
              </a:avLst>
            </a:prstGeom>
            <a:solidFill>
              <a:schemeClr val="accent1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lg"/>
            </a:ln>
          </p:spPr>
          <p:txBody>
            <a:bodyPr wrap="none" anchor="ctr"/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95249" name="Group 13"/>
            <p:cNvGrpSpPr/>
            <p:nvPr/>
          </p:nvGrpSpPr>
          <p:grpSpPr>
            <a:xfrm>
              <a:off x="1771" y="2753"/>
              <a:ext cx="69" cy="73"/>
              <a:chOff x="3216" y="1584"/>
              <a:chExt cx="96" cy="96"/>
            </a:xfrm>
          </p:grpSpPr>
          <p:sp>
            <p:nvSpPr>
              <p:cNvPr id="95270" name="Line 14"/>
              <p:cNvSpPr/>
              <p:nvPr/>
            </p:nvSpPr>
            <p:spPr>
              <a:xfrm>
                <a:off x="3216" y="1632"/>
                <a:ext cx="96" cy="0"/>
              </a:xfrm>
              <a:prstGeom prst="line">
                <a:avLst/>
              </a:prstGeom>
              <a:ln w="19050" cap="flat" cmpd="sng">
                <a:solidFill>
                  <a:srgbClr val="FF3300"/>
                </a:solidFill>
                <a:prstDash val="solid"/>
                <a:headEnd type="none" w="med" len="med"/>
                <a:tailEnd type="none" w="med" len="lg"/>
              </a:ln>
            </p:spPr>
          </p:sp>
          <p:sp>
            <p:nvSpPr>
              <p:cNvPr id="95271" name="Line 15"/>
              <p:cNvSpPr/>
              <p:nvPr/>
            </p:nvSpPr>
            <p:spPr>
              <a:xfrm>
                <a:off x="3264" y="1584"/>
                <a:ext cx="0" cy="96"/>
              </a:xfrm>
              <a:prstGeom prst="line">
                <a:avLst/>
              </a:prstGeom>
              <a:ln w="19050" cap="flat" cmpd="sng">
                <a:solidFill>
                  <a:srgbClr val="FF3300"/>
                </a:solidFill>
                <a:prstDash val="solid"/>
                <a:headEnd type="none" w="med" len="med"/>
                <a:tailEnd type="none" w="med" len="lg"/>
              </a:ln>
            </p:spPr>
          </p:sp>
        </p:grpSp>
        <p:grpSp>
          <p:nvGrpSpPr>
            <p:cNvPr id="95250" name="Group 16"/>
            <p:cNvGrpSpPr/>
            <p:nvPr/>
          </p:nvGrpSpPr>
          <p:grpSpPr>
            <a:xfrm>
              <a:off x="2049" y="2753"/>
              <a:ext cx="69" cy="73"/>
              <a:chOff x="3216" y="1584"/>
              <a:chExt cx="96" cy="96"/>
            </a:xfrm>
          </p:grpSpPr>
          <p:sp>
            <p:nvSpPr>
              <p:cNvPr id="95268" name="Line 17"/>
              <p:cNvSpPr/>
              <p:nvPr/>
            </p:nvSpPr>
            <p:spPr>
              <a:xfrm>
                <a:off x="3216" y="1632"/>
                <a:ext cx="96" cy="0"/>
              </a:xfrm>
              <a:prstGeom prst="line">
                <a:avLst/>
              </a:prstGeom>
              <a:ln w="19050" cap="flat" cmpd="sng">
                <a:solidFill>
                  <a:srgbClr val="FF3300"/>
                </a:solidFill>
                <a:prstDash val="solid"/>
                <a:headEnd type="none" w="med" len="med"/>
                <a:tailEnd type="none" w="med" len="lg"/>
              </a:ln>
            </p:spPr>
          </p:sp>
          <p:sp>
            <p:nvSpPr>
              <p:cNvPr id="95269" name="Line 18"/>
              <p:cNvSpPr/>
              <p:nvPr/>
            </p:nvSpPr>
            <p:spPr>
              <a:xfrm>
                <a:off x="3264" y="1584"/>
                <a:ext cx="0" cy="96"/>
              </a:xfrm>
              <a:prstGeom prst="line">
                <a:avLst/>
              </a:prstGeom>
              <a:ln w="19050" cap="flat" cmpd="sng">
                <a:solidFill>
                  <a:srgbClr val="FF3300"/>
                </a:solidFill>
                <a:prstDash val="solid"/>
                <a:headEnd type="none" w="med" len="med"/>
                <a:tailEnd type="none" w="med" len="lg"/>
              </a:ln>
            </p:spPr>
          </p:sp>
        </p:grpSp>
        <p:grpSp>
          <p:nvGrpSpPr>
            <p:cNvPr id="95251" name="Group 19"/>
            <p:cNvGrpSpPr/>
            <p:nvPr/>
          </p:nvGrpSpPr>
          <p:grpSpPr>
            <a:xfrm>
              <a:off x="2327" y="2753"/>
              <a:ext cx="70" cy="73"/>
              <a:chOff x="3216" y="1584"/>
              <a:chExt cx="96" cy="96"/>
            </a:xfrm>
          </p:grpSpPr>
          <p:sp>
            <p:nvSpPr>
              <p:cNvPr id="95266" name="Line 20"/>
              <p:cNvSpPr/>
              <p:nvPr/>
            </p:nvSpPr>
            <p:spPr>
              <a:xfrm>
                <a:off x="3216" y="1632"/>
                <a:ext cx="96" cy="0"/>
              </a:xfrm>
              <a:prstGeom prst="line">
                <a:avLst/>
              </a:prstGeom>
              <a:ln w="19050" cap="flat" cmpd="sng">
                <a:solidFill>
                  <a:srgbClr val="FF3300"/>
                </a:solidFill>
                <a:prstDash val="solid"/>
                <a:headEnd type="none" w="med" len="med"/>
                <a:tailEnd type="none" w="med" len="lg"/>
              </a:ln>
            </p:spPr>
          </p:sp>
          <p:sp>
            <p:nvSpPr>
              <p:cNvPr id="95267" name="Line 21"/>
              <p:cNvSpPr/>
              <p:nvPr/>
            </p:nvSpPr>
            <p:spPr>
              <a:xfrm>
                <a:off x="3264" y="1584"/>
                <a:ext cx="0" cy="96"/>
              </a:xfrm>
              <a:prstGeom prst="line">
                <a:avLst/>
              </a:prstGeom>
              <a:ln w="19050" cap="flat" cmpd="sng">
                <a:solidFill>
                  <a:srgbClr val="FF3300"/>
                </a:solidFill>
                <a:prstDash val="solid"/>
                <a:headEnd type="none" w="med" len="med"/>
                <a:tailEnd type="none" w="med" len="lg"/>
              </a:ln>
            </p:spPr>
          </p:sp>
        </p:grpSp>
        <p:sp>
          <p:nvSpPr>
            <p:cNvPr id="95252" name="Line 22"/>
            <p:cNvSpPr/>
            <p:nvPr/>
          </p:nvSpPr>
          <p:spPr>
            <a:xfrm>
              <a:off x="1771" y="3339"/>
              <a:ext cx="69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lg"/>
            </a:ln>
          </p:spPr>
        </p:sp>
        <p:sp>
          <p:nvSpPr>
            <p:cNvPr id="95253" name="Line 23"/>
            <p:cNvSpPr/>
            <p:nvPr/>
          </p:nvSpPr>
          <p:spPr>
            <a:xfrm>
              <a:off x="2049" y="3339"/>
              <a:ext cx="69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lg"/>
            </a:ln>
          </p:spPr>
        </p:sp>
        <p:sp>
          <p:nvSpPr>
            <p:cNvPr id="95254" name="Line 24"/>
            <p:cNvSpPr/>
            <p:nvPr/>
          </p:nvSpPr>
          <p:spPr>
            <a:xfrm>
              <a:off x="2327" y="3339"/>
              <a:ext cx="70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lg"/>
            </a:ln>
          </p:spPr>
        </p:sp>
        <p:sp>
          <p:nvSpPr>
            <p:cNvPr id="95255" name="Oval 25"/>
            <p:cNvSpPr/>
            <p:nvPr/>
          </p:nvSpPr>
          <p:spPr>
            <a:xfrm>
              <a:off x="1840" y="2936"/>
              <a:ext cx="70" cy="73"/>
            </a:xfrm>
            <a:prstGeom prst="ellipse">
              <a:avLst/>
            </a:prstGeom>
            <a:gradFill rotWithShape="0">
              <a:gsLst>
                <a:gs pos="0">
                  <a:srgbClr val="FF0000"/>
                </a:gs>
                <a:gs pos="100000">
                  <a:srgbClr val="760000"/>
                </a:gs>
              </a:gsLst>
              <a:path path="shape">
                <a:fillToRect l="50000" t="50000" r="50000" b="50000"/>
              </a:path>
              <a:tileRect/>
            </a:gra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lg"/>
            </a:ln>
          </p:spPr>
          <p:txBody>
            <a:bodyPr wrap="none" anchor="ctr"/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5256" name="Line 26"/>
            <p:cNvSpPr/>
            <p:nvPr/>
          </p:nvSpPr>
          <p:spPr>
            <a:xfrm>
              <a:off x="1910" y="2973"/>
              <a:ext cx="174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stealth" w="med" len="lg"/>
            </a:ln>
          </p:spPr>
        </p:sp>
        <p:sp>
          <p:nvSpPr>
            <p:cNvPr id="95257" name="Line 27"/>
            <p:cNvSpPr/>
            <p:nvPr/>
          </p:nvSpPr>
          <p:spPr>
            <a:xfrm flipV="1">
              <a:off x="1875" y="2789"/>
              <a:ext cx="0" cy="147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stealth" w="med" len="lg"/>
            </a:ln>
          </p:spPr>
        </p:sp>
        <p:sp>
          <p:nvSpPr>
            <p:cNvPr id="788508" name="Oval 28"/>
            <p:cNvSpPr>
              <a:spLocks noChangeArrowheads="1"/>
            </p:cNvSpPr>
            <p:nvPr/>
          </p:nvSpPr>
          <p:spPr bwMode="auto">
            <a:xfrm>
              <a:off x="1979" y="3119"/>
              <a:ext cx="70" cy="73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tx1"/>
              </a:solidFill>
              <a:round/>
              <a:tailEnd type="none" w="med" len="lg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5259" name="Line 29"/>
            <p:cNvSpPr/>
            <p:nvPr/>
          </p:nvSpPr>
          <p:spPr>
            <a:xfrm>
              <a:off x="2049" y="3156"/>
              <a:ext cx="174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stealth" w="med" len="lg"/>
            </a:ln>
          </p:spPr>
        </p:sp>
        <p:sp>
          <p:nvSpPr>
            <p:cNvPr id="95260" name="Line 30"/>
            <p:cNvSpPr/>
            <p:nvPr/>
          </p:nvSpPr>
          <p:spPr>
            <a:xfrm>
              <a:off x="2014" y="3192"/>
              <a:ext cx="0" cy="147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stealth" w="med" len="lg"/>
            </a:ln>
          </p:spPr>
        </p:sp>
        <p:sp>
          <p:nvSpPr>
            <p:cNvPr id="95261" name="Text Box 31"/>
            <p:cNvSpPr txBox="1"/>
            <p:nvPr/>
          </p:nvSpPr>
          <p:spPr>
            <a:xfrm>
              <a:off x="2084" y="2313"/>
              <a:ext cx="381" cy="212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p>
              <a:pPr lvl="0" eaLnBrk="1" hangingPunct="1">
                <a:spcBef>
                  <a:spcPct val="50000"/>
                </a:spcBef>
              </a:pPr>
              <a:r>
                <a:rPr lang="zh-CN" altLang="en-US" sz="1600" dirty="0">
                  <a:latin typeface="Bookman Old Style" panose="02050604050505020204" pitchFamily="18" charset="0"/>
                  <a:ea typeface="宋体" panose="02010600030101010101" pitchFamily="2" charset="-122"/>
                </a:rPr>
                <a:t>电极</a:t>
              </a:r>
              <a:endParaRPr lang="zh-CN" altLang="en-US" sz="1600" dirty="0">
                <a:latin typeface="Bookman Old Style" panose="020506040505050202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5262" name="Text Box 32"/>
            <p:cNvSpPr txBox="1"/>
            <p:nvPr/>
          </p:nvSpPr>
          <p:spPr>
            <a:xfrm>
              <a:off x="2084" y="3487"/>
              <a:ext cx="381" cy="211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p>
              <a:pPr lvl="0" eaLnBrk="1" hangingPunct="1">
                <a:spcBef>
                  <a:spcPct val="50000"/>
                </a:spcBef>
              </a:pPr>
              <a:r>
                <a:rPr lang="zh-CN" altLang="en-US" sz="1600" dirty="0">
                  <a:latin typeface="Bookman Old Style" panose="02050604050505020204" pitchFamily="18" charset="0"/>
                  <a:ea typeface="宋体" panose="02010600030101010101" pitchFamily="2" charset="-122"/>
                </a:rPr>
                <a:t>电极</a:t>
              </a:r>
              <a:endParaRPr lang="zh-CN" altLang="en-US" sz="1600" dirty="0">
                <a:latin typeface="Bookman Old Style" panose="020506040505050202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5263" name="Text Box 33"/>
            <p:cNvSpPr txBox="1"/>
            <p:nvPr/>
          </p:nvSpPr>
          <p:spPr>
            <a:xfrm>
              <a:off x="1110" y="3165"/>
              <a:ext cx="695" cy="212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p>
              <a:pPr lvl="0" eaLnBrk="1" hangingPunct="1">
                <a:spcBef>
                  <a:spcPct val="50000"/>
                </a:spcBef>
              </a:pPr>
              <a:r>
                <a:rPr lang="zh-CN" altLang="en-US" sz="1600" dirty="0">
                  <a:latin typeface="Bookman Old Style" panose="02050604050505020204" pitchFamily="18" charset="0"/>
                  <a:ea typeface="宋体" panose="02010600030101010101" pitchFamily="2" charset="-122"/>
                </a:rPr>
                <a:t>导电气体</a:t>
              </a:r>
              <a:endParaRPr lang="zh-CN" altLang="en-US" sz="1600" dirty="0">
                <a:latin typeface="Bookman Old Style" panose="020506040505050202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95234" name="Object 34"/>
            <p:cNvGraphicFramePr/>
            <p:nvPr/>
          </p:nvGraphicFramePr>
          <p:xfrm>
            <a:off x="2188" y="2826"/>
            <a:ext cx="115" cy="1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52" name="" r:id="rId1" imgW="253365" imgH="266065" progId="Equation.3">
                    <p:embed/>
                  </p:oleObj>
                </mc:Choice>
                <mc:Fallback>
                  <p:oleObj name="" r:id="rId1" imgW="253365" imgH="266065" progId="Equation.3">
                    <p:embed/>
                    <p:pic>
                      <p:nvPicPr>
                        <p:cNvPr id="0" name="图片 4151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2188" y="2826"/>
                          <a:ext cx="115" cy="12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5235" name="Object 35"/>
            <p:cNvGraphicFramePr/>
            <p:nvPr/>
          </p:nvGraphicFramePr>
          <p:xfrm>
            <a:off x="2223" y="3156"/>
            <a:ext cx="115" cy="1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53" name="" r:id="rId3" imgW="253365" imgH="266065" progId="Equation.3">
                    <p:embed/>
                  </p:oleObj>
                </mc:Choice>
                <mc:Fallback>
                  <p:oleObj name="" r:id="rId3" imgW="253365" imgH="266065" progId="Equation.3">
                    <p:embed/>
                    <p:pic>
                      <p:nvPicPr>
                        <p:cNvPr id="0" name="图片 4152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2223" y="3156"/>
                          <a:ext cx="115" cy="12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5264" name="Text Box 36"/>
            <p:cNvSpPr txBox="1"/>
            <p:nvPr/>
          </p:nvSpPr>
          <p:spPr>
            <a:xfrm>
              <a:off x="1597" y="2826"/>
              <a:ext cx="313" cy="212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p>
              <a:pPr lvl="0" eaLnBrk="1" hangingPunct="1">
                <a:spcBef>
                  <a:spcPct val="50000"/>
                </a:spcBef>
              </a:pPr>
              <a:r>
                <a:rPr lang="en-US" altLang="zh-CN" sz="1600" i="1" dirty="0">
                  <a:latin typeface="Century Schoolbook" pitchFamily="18" charset="0"/>
                  <a:ea typeface="宋体" panose="02010600030101010101" pitchFamily="2" charset="-122"/>
                </a:rPr>
                <a:t>+q</a:t>
              </a:r>
              <a:endParaRPr lang="en-US" altLang="zh-CN" sz="1600" dirty="0">
                <a:latin typeface="Bookman Old Style" panose="020506040505050202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5265" name="Text Box 37"/>
            <p:cNvSpPr txBox="1"/>
            <p:nvPr/>
          </p:nvSpPr>
          <p:spPr>
            <a:xfrm>
              <a:off x="1771" y="3009"/>
              <a:ext cx="278" cy="212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p>
              <a:pPr lvl="0" eaLnBrk="1" hangingPunct="1">
                <a:spcBef>
                  <a:spcPct val="50000"/>
                </a:spcBef>
              </a:pPr>
              <a:r>
                <a:rPr lang="en-US" altLang="zh-CN" sz="1600" i="1" dirty="0">
                  <a:latin typeface="Century Schoolbook" pitchFamily="18" charset="0"/>
                  <a:ea typeface="宋体" panose="02010600030101010101" pitchFamily="2" charset="-122"/>
                </a:rPr>
                <a:t>-q</a:t>
              </a:r>
              <a:endParaRPr lang="en-US" altLang="zh-CN" sz="1600" dirty="0">
                <a:latin typeface="Bookman Old Style" panose="020506040505050202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95236" name="Object 38"/>
            <p:cNvGraphicFramePr/>
            <p:nvPr/>
          </p:nvGraphicFramePr>
          <p:xfrm>
            <a:off x="2281" y="2860"/>
            <a:ext cx="173" cy="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54" name="" r:id="rId4" imgW="165100" imgH="203200" progId="Equation.3">
                    <p:embed/>
                  </p:oleObj>
                </mc:Choice>
                <mc:Fallback>
                  <p:oleObj name="" r:id="rId4" imgW="165100" imgH="203200" progId="Equation.3">
                    <p:embed/>
                    <p:pic>
                      <p:nvPicPr>
                        <p:cNvPr id="0" name="图片 4153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2281" y="2860"/>
                          <a:ext cx="173" cy="22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788519" name="Picture 39" descr="CLTI"/>
          <p:cNvPicPr>
            <a:picLocks noChangeAspect="1"/>
          </p:cNvPicPr>
          <p:nvPr/>
        </p:nvPicPr>
        <p:blipFill>
          <a:blip r:embed="rId6">
            <a:lum bright="-6000" contrast="42000"/>
          </a:blip>
          <a:stretch>
            <a:fillRect/>
          </a:stretch>
        </p:blipFill>
        <p:spPr>
          <a:xfrm>
            <a:off x="4837113" y="3548063"/>
            <a:ext cx="3067050" cy="2300287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88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6271" name="Text Box 2"/>
          <p:cNvSpPr txBox="1"/>
          <p:nvPr/>
        </p:nvSpPr>
        <p:spPr>
          <a:xfrm>
            <a:off x="468313" y="908050"/>
            <a:ext cx="3170237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 eaLnBrk="1" hangingPunct="1"/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、 磁场对电流的作用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6272" name="Text Box 3"/>
          <p:cNvSpPr txBox="1"/>
          <p:nvPr/>
        </p:nvSpPr>
        <p:spPr>
          <a:xfrm>
            <a:off x="682625" y="1412875"/>
            <a:ext cx="1535113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 eaLnBrk="1" hangingPunct="1"/>
            <a:r>
              <a:rPr lang="en-US" altLang="zh-CN" sz="2400" dirty="0">
                <a:latin typeface="Times New Roman" panose="02020603050405020304" pitchFamily="18" charset="0"/>
                <a:ea typeface="仿宋_GB2312" pitchFamily="49" charset="-122"/>
              </a:rPr>
              <a:t>(1) </a:t>
            </a:r>
            <a:r>
              <a:rPr lang="zh-CN" altLang="en-US" sz="2400" dirty="0">
                <a:latin typeface="Times New Roman" panose="02020603050405020304" pitchFamily="18" charset="0"/>
                <a:ea typeface="仿宋_GB2312" pitchFamily="49" charset="-122"/>
              </a:rPr>
              <a:t>安培力</a:t>
            </a:r>
            <a:endParaRPr lang="zh-CN" altLang="en-US" sz="2400" dirty="0"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96273" name="Text Box 4"/>
          <p:cNvSpPr txBox="1"/>
          <p:nvPr/>
        </p:nvSpPr>
        <p:spPr>
          <a:xfrm>
            <a:off x="835025" y="2349500"/>
            <a:ext cx="1103313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 eaLnBrk="1" hangingPunct="1"/>
            <a:r>
              <a:rPr lang="zh-CN" altLang="en-US" sz="2400" dirty="0">
                <a:latin typeface="Times New Roman" panose="02020603050405020304" pitchFamily="18" charset="0"/>
                <a:ea typeface="仿宋_GB2312" pitchFamily="49" charset="-122"/>
              </a:rPr>
              <a:t>大小：</a:t>
            </a:r>
            <a:endParaRPr lang="zh-CN" altLang="en-US" sz="2400" dirty="0"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96274" name="Text Box 5"/>
          <p:cNvSpPr txBox="1"/>
          <p:nvPr/>
        </p:nvSpPr>
        <p:spPr>
          <a:xfrm>
            <a:off x="852488" y="2924175"/>
            <a:ext cx="1103312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 eaLnBrk="1" hangingPunct="1"/>
            <a:r>
              <a:rPr lang="zh-CN" altLang="en-US" sz="2400" dirty="0">
                <a:latin typeface="Times New Roman" panose="02020603050405020304" pitchFamily="18" charset="0"/>
                <a:ea typeface="仿宋_GB2312" pitchFamily="49" charset="-122"/>
              </a:rPr>
              <a:t>方向：</a:t>
            </a:r>
            <a:endParaRPr lang="zh-CN" altLang="en-US" sz="2400" dirty="0"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graphicFrame>
        <p:nvGraphicFramePr>
          <p:cNvPr id="96258" name="Object 6"/>
          <p:cNvGraphicFramePr/>
          <p:nvPr/>
        </p:nvGraphicFramePr>
        <p:xfrm>
          <a:off x="1835150" y="2481263"/>
          <a:ext cx="1852613" cy="277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5" name="" r:id="rId1" imgW="1854200" imgH="279400" progId="Equation.3">
                  <p:embed/>
                </p:oleObj>
              </mc:Choice>
              <mc:Fallback>
                <p:oleObj name="" r:id="rId1" imgW="1854200" imgH="279400" progId="Equation.3">
                  <p:embed/>
                  <p:pic>
                    <p:nvPicPr>
                      <p:cNvPr id="0" name="图片 415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835150" y="2481263"/>
                        <a:ext cx="1852613" cy="2778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59" name="Object 7"/>
          <p:cNvGraphicFramePr/>
          <p:nvPr/>
        </p:nvGraphicFramePr>
        <p:xfrm>
          <a:off x="1835150" y="1916113"/>
          <a:ext cx="1574800" cy="328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7" name="" r:id="rId3" imgW="1574165" imgH="330200" progId="Equation.3">
                  <p:embed/>
                </p:oleObj>
              </mc:Choice>
              <mc:Fallback>
                <p:oleObj name="" r:id="rId3" imgW="1574165" imgH="330200" progId="Equation.3">
                  <p:embed/>
                  <p:pic>
                    <p:nvPicPr>
                      <p:cNvPr id="0" name="图片 415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35150" y="1916113"/>
                        <a:ext cx="1574800" cy="3286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60" name="Object 8"/>
          <p:cNvGraphicFramePr/>
          <p:nvPr/>
        </p:nvGraphicFramePr>
        <p:xfrm>
          <a:off x="1943100" y="3008313"/>
          <a:ext cx="901700" cy="328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6" name="" r:id="rId5" imgW="901065" imgH="330200" progId="Equation.3">
                  <p:embed/>
                </p:oleObj>
              </mc:Choice>
              <mc:Fallback>
                <p:oleObj name="" r:id="rId5" imgW="901065" imgH="330200" progId="Equation.3">
                  <p:embed/>
                  <p:pic>
                    <p:nvPicPr>
                      <p:cNvPr id="0" name="图片 415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943100" y="3008313"/>
                        <a:ext cx="901700" cy="3286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6275" name="Group 9"/>
          <p:cNvGrpSpPr/>
          <p:nvPr/>
        </p:nvGrpSpPr>
        <p:grpSpPr>
          <a:xfrm>
            <a:off x="4714875" y="1268413"/>
            <a:ext cx="2952750" cy="2076450"/>
            <a:chOff x="3152" y="2523"/>
            <a:chExt cx="1860" cy="1308"/>
          </a:xfrm>
        </p:grpSpPr>
        <p:sp>
          <p:nvSpPr>
            <p:cNvPr id="96291" name="Arc 10"/>
            <p:cNvSpPr/>
            <p:nvPr/>
          </p:nvSpPr>
          <p:spPr>
            <a:xfrm rot="8705960" flipV="1">
              <a:off x="3152" y="2523"/>
              <a:ext cx="1472" cy="588"/>
            </a:xfrm>
            <a:custGeom>
              <a:avLst/>
              <a:gdLst>
                <a:gd name="txL" fmla="*/ 0 w 32583"/>
                <a:gd name="txT" fmla="*/ 0 h 21600"/>
                <a:gd name="txR" fmla="*/ 32583 w 32583"/>
                <a:gd name="txB" fmla="*/ 21600 h 21600"/>
              </a:gdLst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txL" t="txT" r="txR" b="txB"/>
              <a:pathLst>
                <a:path w="32583" h="21600" fill="none">
                  <a:moveTo>
                    <a:pt x="-1" y="8411"/>
                  </a:moveTo>
                  <a:cubicBezTo>
                    <a:pt x="4089" y="3107"/>
                    <a:pt x="10408" y="-1"/>
                    <a:pt x="17106" y="0"/>
                  </a:cubicBezTo>
                  <a:cubicBezTo>
                    <a:pt x="22934" y="0"/>
                    <a:pt x="28516" y="2355"/>
                    <a:pt x="32582" y="6532"/>
                  </a:cubicBezTo>
                </a:path>
                <a:path w="32583" h="21600" stroke="0">
                  <a:moveTo>
                    <a:pt x="-1" y="8411"/>
                  </a:moveTo>
                  <a:cubicBezTo>
                    <a:pt x="4089" y="3107"/>
                    <a:pt x="10408" y="-1"/>
                    <a:pt x="17106" y="0"/>
                  </a:cubicBezTo>
                  <a:cubicBezTo>
                    <a:pt x="22934" y="0"/>
                    <a:pt x="28516" y="2355"/>
                    <a:pt x="32582" y="6532"/>
                  </a:cubicBezTo>
                  <a:lnTo>
                    <a:pt x="17106" y="21600"/>
                  </a:lnTo>
                  <a:close/>
                </a:path>
              </a:pathLst>
            </a:custGeom>
            <a:noFill/>
            <a:ln w="19050" cap="flat" cmpd="sng">
              <a:solidFill>
                <a:srgbClr val="FF0000"/>
              </a:solidFill>
              <a:prstDash val="solid"/>
              <a:round/>
              <a:headEnd type="triangle" w="med" len="med"/>
              <a:tailEnd type="none" w="med" len="med"/>
            </a:ln>
          </p:spPr>
          <p:txBody>
            <a:bodyPr wrap="none" anchor="ctr"/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6292" name="Arc 11"/>
            <p:cNvSpPr/>
            <p:nvPr/>
          </p:nvSpPr>
          <p:spPr>
            <a:xfrm rot="8705960" flipV="1">
              <a:off x="3364" y="2923"/>
              <a:ext cx="1472" cy="588"/>
            </a:xfrm>
            <a:custGeom>
              <a:avLst/>
              <a:gdLst>
                <a:gd name="txL" fmla="*/ 0 w 32583"/>
                <a:gd name="txT" fmla="*/ 0 h 21600"/>
                <a:gd name="txR" fmla="*/ 32583 w 32583"/>
                <a:gd name="txB" fmla="*/ 21600 h 21600"/>
              </a:gdLst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txL" t="txT" r="txR" b="txB"/>
              <a:pathLst>
                <a:path w="32583" h="21600" fill="none">
                  <a:moveTo>
                    <a:pt x="-1" y="8411"/>
                  </a:moveTo>
                  <a:cubicBezTo>
                    <a:pt x="4089" y="3107"/>
                    <a:pt x="10408" y="-1"/>
                    <a:pt x="17106" y="0"/>
                  </a:cubicBezTo>
                  <a:cubicBezTo>
                    <a:pt x="22934" y="0"/>
                    <a:pt x="28516" y="2355"/>
                    <a:pt x="32582" y="6532"/>
                  </a:cubicBezTo>
                </a:path>
                <a:path w="32583" h="21600" stroke="0">
                  <a:moveTo>
                    <a:pt x="-1" y="8411"/>
                  </a:moveTo>
                  <a:cubicBezTo>
                    <a:pt x="4089" y="3107"/>
                    <a:pt x="10408" y="-1"/>
                    <a:pt x="17106" y="0"/>
                  </a:cubicBezTo>
                  <a:cubicBezTo>
                    <a:pt x="22934" y="0"/>
                    <a:pt x="28516" y="2355"/>
                    <a:pt x="32582" y="6532"/>
                  </a:cubicBezTo>
                  <a:lnTo>
                    <a:pt x="17106" y="21600"/>
                  </a:lnTo>
                  <a:close/>
                </a:path>
              </a:pathLst>
            </a:custGeom>
            <a:noFill/>
            <a:ln w="19050" cap="flat" cmpd="sng">
              <a:solidFill>
                <a:srgbClr val="FF0000"/>
              </a:solidFill>
              <a:prstDash val="solid"/>
              <a:round/>
              <a:headEnd type="triangle" w="med" len="med"/>
              <a:tailEnd type="none" w="med" len="med"/>
            </a:ln>
          </p:spPr>
          <p:txBody>
            <a:bodyPr wrap="none" anchor="ctr"/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6293" name="Arc 12"/>
            <p:cNvSpPr/>
            <p:nvPr/>
          </p:nvSpPr>
          <p:spPr>
            <a:xfrm rot="8450628" flipV="1">
              <a:off x="3540" y="3243"/>
              <a:ext cx="1472" cy="588"/>
            </a:xfrm>
            <a:custGeom>
              <a:avLst/>
              <a:gdLst>
                <a:gd name="txL" fmla="*/ 0 w 32583"/>
                <a:gd name="txT" fmla="*/ 0 h 21600"/>
                <a:gd name="txR" fmla="*/ 32583 w 32583"/>
                <a:gd name="txB" fmla="*/ 21600 h 21600"/>
              </a:gdLst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txL" t="txT" r="txR" b="txB"/>
              <a:pathLst>
                <a:path w="32583" h="21600" fill="none">
                  <a:moveTo>
                    <a:pt x="-1" y="8411"/>
                  </a:moveTo>
                  <a:cubicBezTo>
                    <a:pt x="4089" y="3107"/>
                    <a:pt x="10408" y="-1"/>
                    <a:pt x="17106" y="0"/>
                  </a:cubicBezTo>
                  <a:cubicBezTo>
                    <a:pt x="22934" y="0"/>
                    <a:pt x="28516" y="2355"/>
                    <a:pt x="32582" y="6532"/>
                  </a:cubicBezTo>
                </a:path>
                <a:path w="32583" h="21600" stroke="0">
                  <a:moveTo>
                    <a:pt x="-1" y="8411"/>
                  </a:moveTo>
                  <a:cubicBezTo>
                    <a:pt x="4089" y="3107"/>
                    <a:pt x="10408" y="-1"/>
                    <a:pt x="17106" y="0"/>
                  </a:cubicBezTo>
                  <a:cubicBezTo>
                    <a:pt x="22934" y="0"/>
                    <a:pt x="28516" y="2355"/>
                    <a:pt x="32582" y="6532"/>
                  </a:cubicBezTo>
                  <a:lnTo>
                    <a:pt x="17106" y="21600"/>
                  </a:lnTo>
                  <a:close/>
                </a:path>
              </a:pathLst>
            </a:custGeom>
            <a:noFill/>
            <a:ln w="19050" cap="flat" cmpd="sng">
              <a:solidFill>
                <a:srgbClr val="FF0000"/>
              </a:solidFill>
              <a:prstDash val="solid"/>
              <a:round/>
              <a:headEnd type="triangle" w="med" len="med"/>
              <a:tailEnd type="none" w="med" len="med"/>
            </a:ln>
          </p:spPr>
          <p:txBody>
            <a:bodyPr wrap="none" anchor="ctr"/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aphicFrame>
        <p:nvGraphicFramePr>
          <p:cNvPr id="96261" name="Object 13"/>
          <p:cNvGraphicFramePr/>
          <p:nvPr/>
        </p:nvGraphicFramePr>
        <p:xfrm>
          <a:off x="7162800" y="1412875"/>
          <a:ext cx="241300" cy="303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8" name="" r:id="rId7" imgW="241300" imgH="304800" progId="Equation.3">
                  <p:embed/>
                </p:oleObj>
              </mc:Choice>
              <mc:Fallback>
                <p:oleObj name="" r:id="rId7" imgW="241300" imgH="304800" progId="Equation.3">
                  <p:embed/>
                  <p:pic>
                    <p:nvPicPr>
                      <p:cNvPr id="0" name="图片 415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162800" y="1412875"/>
                        <a:ext cx="241300" cy="3032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6276" name="Group 14"/>
          <p:cNvGrpSpPr/>
          <p:nvPr/>
        </p:nvGrpSpPr>
        <p:grpSpPr>
          <a:xfrm>
            <a:off x="5929313" y="1830388"/>
            <a:ext cx="215900" cy="215900"/>
            <a:chOff x="4068" y="1924"/>
            <a:chExt cx="136" cy="136"/>
          </a:xfrm>
        </p:grpSpPr>
        <p:sp>
          <p:nvSpPr>
            <p:cNvPr id="96288" name="Line 15"/>
            <p:cNvSpPr/>
            <p:nvPr/>
          </p:nvSpPr>
          <p:spPr>
            <a:xfrm rot="-4082430" flipH="1">
              <a:off x="4083" y="1949"/>
              <a:ext cx="106" cy="82"/>
            </a:xfrm>
            <a:prstGeom prst="line">
              <a:avLst/>
            </a:prstGeom>
            <a:ln w="28575" cap="flat" cmpd="sng">
              <a:solidFill>
                <a:srgbClr val="66FF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6289" name="Line 16"/>
            <p:cNvSpPr/>
            <p:nvPr/>
          </p:nvSpPr>
          <p:spPr>
            <a:xfrm rot="2373580" flipH="1">
              <a:off x="4079" y="1954"/>
              <a:ext cx="107" cy="82"/>
            </a:xfrm>
            <a:prstGeom prst="line">
              <a:avLst/>
            </a:prstGeom>
            <a:ln w="28575" cap="flat" cmpd="sng">
              <a:solidFill>
                <a:srgbClr val="66FF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6290" name="Oval 17"/>
            <p:cNvSpPr/>
            <p:nvPr/>
          </p:nvSpPr>
          <p:spPr>
            <a:xfrm rot="2373580">
              <a:off x="4068" y="1924"/>
              <a:ext cx="136" cy="136"/>
            </a:xfrm>
            <a:prstGeom prst="ellipse">
              <a:avLst/>
            </a:prstGeom>
            <a:noFill/>
            <a:ln w="28575" cap="flat" cmpd="sng">
              <a:solidFill>
                <a:srgbClr val="FFFF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96277" name="Group 18"/>
          <p:cNvGrpSpPr/>
          <p:nvPr/>
        </p:nvGrpSpPr>
        <p:grpSpPr>
          <a:xfrm>
            <a:off x="5545138" y="1277938"/>
            <a:ext cx="1012825" cy="1466850"/>
            <a:chOff x="3675" y="2529"/>
            <a:chExt cx="638" cy="924"/>
          </a:xfrm>
        </p:grpSpPr>
        <p:sp>
          <p:nvSpPr>
            <p:cNvPr id="96285" name="Line 19"/>
            <p:cNvSpPr/>
            <p:nvPr/>
          </p:nvSpPr>
          <p:spPr>
            <a:xfrm flipV="1">
              <a:off x="3912" y="3158"/>
              <a:ext cx="46" cy="91"/>
            </a:xfrm>
            <a:prstGeom prst="line">
              <a:avLst/>
            </a:prstGeom>
            <a:ln w="9525" cap="flat" cmpd="sng">
              <a:solidFill>
                <a:schemeClr val="bg1"/>
              </a:solidFill>
              <a:prstDash val="solid"/>
              <a:headEnd type="none" w="med" len="med"/>
              <a:tailEnd type="triangle" w="med" len="med"/>
            </a:ln>
          </p:spPr>
        </p:sp>
        <p:grpSp>
          <p:nvGrpSpPr>
            <p:cNvPr id="96286" name="Group 20"/>
            <p:cNvGrpSpPr/>
            <p:nvPr/>
          </p:nvGrpSpPr>
          <p:grpSpPr>
            <a:xfrm>
              <a:off x="3675" y="2529"/>
              <a:ext cx="638" cy="924"/>
              <a:chOff x="3675" y="2529"/>
              <a:chExt cx="638" cy="924"/>
            </a:xfrm>
          </p:grpSpPr>
          <p:sp>
            <p:nvSpPr>
              <p:cNvPr id="96287" name="Freeform 21"/>
              <p:cNvSpPr/>
              <p:nvPr/>
            </p:nvSpPr>
            <p:spPr>
              <a:xfrm>
                <a:off x="3817" y="2529"/>
                <a:ext cx="496" cy="902"/>
              </a:xfrm>
              <a:custGeom>
                <a:avLst/>
                <a:gdLst>
                  <a:gd name="txL" fmla="*/ 0 w 496"/>
                  <a:gd name="txT" fmla="*/ 0 h 902"/>
                  <a:gd name="txR" fmla="*/ 496 w 496"/>
                  <a:gd name="txB" fmla="*/ 902 h 902"/>
                </a:gdLst>
                <a:ahLst/>
                <a:cxnLst>
                  <a:cxn ang="0">
                    <a:pos x="0" y="902"/>
                  </a:cxn>
                  <a:cxn ang="0">
                    <a:pos x="124" y="666"/>
                  </a:cxn>
                  <a:cxn ang="0">
                    <a:pos x="160" y="474"/>
                  </a:cxn>
                  <a:cxn ang="0">
                    <a:pos x="188" y="200"/>
                  </a:cxn>
                  <a:cxn ang="0">
                    <a:pos x="288" y="60"/>
                  </a:cxn>
                  <a:cxn ang="0">
                    <a:pos x="496" y="0"/>
                  </a:cxn>
                </a:cxnLst>
                <a:rect l="txL" t="txT" r="txR" b="txB"/>
                <a:pathLst>
                  <a:path w="496" h="902">
                    <a:moveTo>
                      <a:pt x="0" y="902"/>
                    </a:moveTo>
                    <a:cubicBezTo>
                      <a:pt x="21" y="863"/>
                      <a:pt x="97" y="737"/>
                      <a:pt x="124" y="666"/>
                    </a:cubicBezTo>
                    <a:cubicBezTo>
                      <a:pt x="151" y="595"/>
                      <a:pt x="149" y="552"/>
                      <a:pt x="160" y="474"/>
                    </a:cubicBezTo>
                    <a:cubicBezTo>
                      <a:pt x="171" y="396"/>
                      <a:pt x="167" y="269"/>
                      <a:pt x="188" y="200"/>
                    </a:cubicBezTo>
                    <a:cubicBezTo>
                      <a:pt x="209" y="131"/>
                      <a:pt x="237" y="93"/>
                      <a:pt x="288" y="60"/>
                    </a:cubicBezTo>
                    <a:cubicBezTo>
                      <a:pt x="339" y="27"/>
                      <a:pt x="453" y="12"/>
                      <a:pt x="496" y="0"/>
                    </a:cubicBezTo>
                  </a:path>
                </a:pathLst>
              </a:custGeom>
              <a:noFill/>
              <a:ln w="28575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pPr lvl="0" eaLnBrk="1" hangingPunct="1"/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graphicFrame>
            <p:nvGraphicFramePr>
              <p:cNvPr id="96269" name="Object 22"/>
              <p:cNvGraphicFramePr/>
              <p:nvPr/>
            </p:nvGraphicFramePr>
            <p:xfrm>
              <a:off x="3675" y="3285"/>
              <a:ext cx="144" cy="16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159" name="" r:id="rId9" imgW="228600" imgH="266065" progId="Equation.3">
                      <p:embed/>
                    </p:oleObj>
                  </mc:Choice>
                  <mc:Fallback>
                    <p:oleObj name="" r:id="rId9" imgW="228600" imgH="266065" progId="Equation.3">
                      <p:embed/>
                      <p:pic>
                        <p:nvPicPr>
                          <p:cNvPr id="0" name="图片 4158"/>
                          <p:cNvPicPr/>
                          <p:nvPr/>
                        </p:nvPicPr>
                        <p:blipFill>
                          <a:blip r:embed="rId10"/>
                          <a:stretch>
                            <a:fillRect/>
                          </a:stretch>
                        </p:blipFill>
                        <p:spPr>
                          <a:xfrm>
                            <a:off x="3675" y="3285"/>
                            <a:ext cx="144" cy="168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6270" name="Object 23"/>
              <p:cNvGraphicFramePr/>
              <p:nvPr/>
            </p:nvGraphicFramePr>
            <p:xfrm>
              <a:off x="3929" y="3160"/>
              <a:ext cx="128" cy="18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160" name="" r:id="rId11" imgW="203200" imgH="292100" progId="Equation.3">
                      <p:embed/>
                    </p:oleObj>
                  </mc:Choice>
                  <mc:Fallback>
                    <p:oleObj name="" r:id="rId11" imgW="203200" imgH="292100" progId="Equation.3">
                      <p:embed/>
                      <p:pic>
                        <p:nvPicPr>
                          <p:cNvPr id="0" name="图片 4159"/>
                          <p:cNvPicPr/>
                          <p:nvPr/>
                        </p:nvPicPr>
                        <p:blipFill>
                          <a:blip r:embed="rId12"/>
                          <a:stretch>
                            <a:fillRect/>
                          </a:stretch>
                        </p:blipFill>
                        <p:spPr>
                          <a:xfrm>
                            <a:off x="3929" y="3160"/>
                            <a:ext cx="128" cy="184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96278" name="Line 24"/>
          <p:cNvSpPr/>
          <p:nvPr/>
        </p:nvSpPr>
        <p:spPr>
          <a:xfrm flipV="1">
            <a:off x="6034088" y="1592263"/>
            <a:ext cx="19050" cy="360362"/>
          </a:xfrm>
          <a:prstGeom prst="line">
            <a:avLst/>
          </a:prstGeom>
          <a:ln w="28575" cap="flat" cmpd="sng">
            <a:solidFill>
              <a:srgbClr val="FF9900"/>
            </a:solidFill>
            <a:prstDash val="solid"/>
            <a:headEnd type="none" w="med" len="med"/>
            <a:tailEnd type="triangle" w="med" len="med"/>
          </a:ln>
        </p:spPr>
      </p:sp>
      <p:graphicFrame>
        <p:nvGraphicFramePr>
          <p:cNvPr id="96262" name="Object 25"/>
          <p:cNvGraphicFramePr/>
          <p:nvPr/>
        </p:nvGraphicFramePr>
        <p:xfrm>
          <a:off x="5507038" y="1647825"/>
          <a:ext cx="4572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1" name="" r:id="rId13" imgW="457200" imgH="330200" progId="Equation.3">
                  <p:embed/>
                </p:oleObj>
              </mc:Choice>
              <mc:Fallback>
                <p:oleObj name="" r:id="rId13" imgW="457200" imgH="330200" progId="Equation.3">
                  <p:embed/>
                  <p:pic>
                    <p:nvPicPr>
                      <p:cNvPr id="0" name="图片 4160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507038" y="1647825"/>
                        <a:ext cx="457200" cy="330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63" name="Object 26"/>
          <p:cNvGraphicFramePr/>
          <p:nvPr/>
        </p:nvGraphicFramePr>
        <p:xfrm>
          <a:off x="6059488" y="1598613"/>
          <a:ext cx="306387" cy="29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3" name="" r:id="rId15" imgW="431800" imgH="419100" progId="Equation.3">
                  <p:embed/>
                </p:oleObj>
              </mc:Choice>
              <mc:Fallback>
                <p:oleObj name="" r:id="rId15" imgW="431800" imgH="419100" progId="Equation.3">
                  <p:embed/>
                  <p:pic>
                    <p:nvPicPr>
                      <p:cNvPr id="0" name="图片 4162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6059488" y="1598613"/>
                        <a:ext cx="306387" cy="2952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64" name="Object 27"/>
          <p:cNvGraphicFramePr/>
          <p:nvPr/>
        </p:nvGraphicFramePr>
        <p:xfrm>
          <a:off x="6197600" y="1838325"/>
          <a:ext cx="4064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2" name="" r:id="rId17" imgW="405765" imgH="317500" progId="Equation.3">
                  <p:embed/>
                </p:oleObj>
              </mc:Choice>
              <mc:Fallback>
                <p:oleObj name="" r:id="rId17" imgW="405765" imgH="317500" progId="Equation.3">
                  <p:embed/>
                  <p:pic>
                    <p:nvPicPr>
                      <p:cNvPr id="0" name="图片 4161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6197600" y="1838325"/>
                        <a:ext cx="406400" cy="317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6279" name="Text Box 28"/>
          <p:cNvSpPr txBox="1"/>
          <p:nvPr/>
        </p:nvSpPr>
        <p:spPr>
          <a:xfrm>
            <a:off x="3563938" y="333375"/>
            <a:ext cx="1800225" cy="7016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</a:pPr>
            <a:r>
              <a:rPr lang="zh-CN" altLang="en-US" sz="4000" dirty="0">
                <a:latin typeface="Times New Roman" panose="02020603050405020304" pitchFamily="18" charset="0"/>
                <a:ea typeface="楷体_GB2312" pitchFamily="49" charset="-122"/>
              </a:rPr>
              <a:t>小  结</a:t>
            </a:r>
            <a:endParaRPr lang="zh-CN" altLang="en-US" sz="4000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96280" name="Text Box 29"/>
          <p:cNvSpPr txBox="1"/>
          <p:nvPr/>
        </p:nvSpPr>
        <p:spPr>
          <a:xfrm>
            <a:off x="746125" y="3429000"/>
            <a:ext cx="4905375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 eaLnBrk="1" hangingPunct="1"/>
            <a:r>
              <a:rPr lang="en-US" altLang="zh-CN" sz="2400" dirty="0">
                <a:latin typeface="Times New Roman" panose="02020603050405020304" pitchFamily="18" charset="0"/>
                <a:ea typeface="仿宋_GB2312" pitchFamily="49" charset="-122"/>
              </a:rPr>
              <a:t>(2) </a:t>
            </a:r>
            <a:r>
              <a:rPr lang="zh-CN" altLang="en-US" sz="2400" dirty="0">
                <a:latin typeface="Times New Roman" panose="02020603050405020304" pitchFamily="18" charset="0"/>
                <a:ea typeface="仿宋_GB2312" pitchFamily="49" charset="-122"/>
              </a:rPr>
              <a:t>匀强磁场对平面载流线圈的作用</a:t>
            </a:r>
            <a:endParaRPr lang="zh-CN" altLang="en-US" sz="2400" dirty="0"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96281" name="Text Box 30"/>
          <p:cNvSpPr txBox="1"/>
          <p:nvPr/>
        </p:nvSpPr>
        <p:spPr>
          <a:xfrm>
            <a:off x="1042988" y="4076700"/>
            <a:ext cx="898525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 eaLnBrk="1" hangingPunct="1"/>
            <a:r>
              <a:rPr lang="zh-CN" altLang="en-US" sz="2400" dirty="0">
                <a:latin typeface="Times New Roman" panose="02020603050405020304" pitchFamily="18" charset="0"/>
                <a:ea typeface="仿宋_GB2312" pitchFamily="49" charset="-122"/>
              </a:rPr>
              <a:t>合力</a:t>
            </a:r>
            <a:r>
              <a:rPr lang="en-US" altLang="zh-CN" sz="2400" dirty="0">
                <a:latin typeface="Times New Roman" panose="02020603050405020304" pitchFamily="18" charset="0"/>
                <a:ea typeface="仿宋_GB2312" pitchFamily="49" charset="-122"/>
              </a:rPr>
              <a:t>:</a:t>
            </a:r>
            <a:endParaRPr lang="en-US" altLang="zh-CN" sz="2400" dirty="0"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graphicFrame>
        <p:nvGraphicFramePr>
          <p:cNvPr id="96265" name="Object 31"/>
          <p:cNvGraphicFramePr/>
          <p:nvPr/>
        </p:nvGraphicFramePr>
        <p:xfrm>
          <a:off x="2541588" y="4114800"/>
          <a:ext cx="1077912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4" name="" r:id="rId19" imgW="1078865" imgH="431800" progId="Equation.3">
                  <p:embed/>
                </p:oleObj>
              </mc:Choice>
              <mc:Fallback>
                <p:oleObj name="" r:id="rId19" imgW="1078865" imgH="431800" progId="Equation.3">
                  <p:embed/>
                  <p:pic>
                    <p:nvPicPr>
                      <p:cNvPr id="0" name="图片 4163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2541588" y="4114800"/>
                        <a:ext cx="1077912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6282" name="Text Box 32"/>
          <p:cNvSpPr txBox="1"/>
          <p:nvPr/>
        </p:nvSpPr>
        <p:spPr>
          <a:xfrm>
            <a:off x="1042988" y="4581525"/>
            <a:ext cx="1204912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 eaLnBrk="1" hangingPunct="1"/>
            <a:r>
              <a:rPr lang="zh-CN" altLang="en-US" sz="2400" dirty="0">
                <a:latin typeface="Times New Roman" panose="02020603050405020304" pitchFamily="18" charset="0"/>
                <a:ea typeface="仿宋_GB2312" pitchFamily="49" charset="-122"/>
              </a:rPr>
              <a:t>磁力矩</a:t>
            </a:r>
            <a:r>
              <a:rPr lang="en-US" altLang="zh-CN" sz="2400" dirty="0">
                <a:latin typeface="Times New Roman" panose="02020603050405020304" pitchFamily="18" charset="0"/>
                <a:ea typeface="仿宋_GB2312" pitchFamily="49" charset="-122"/>
              </a:rPr>
              <a:t>:</a:t>
            </a:r>
            <a:endParaRPr lang="en-US" altLang="zh-CN" sz="2400" dirty="0"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graphicFrame>
        <p:nvGraphicFramePr>
          <p:cNvPr id="96266" name="Object 33"/>
          <p:cNvGraphicFramePr/>
          <p:nvPr/>
        </p:nvGraphicFramePr>
        <p:xfrm>
          <a:off x="3903663" y="4581525"/>
          <a:ext cx="1584325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5" name="" r:id="rId21" imgW="774065" imgH="228600" progId="Equation.DSMT4">
                  <p:embed/>
                </p:oleObj>
              </mc:Choice>
              <mc:Fallback>
                <p:oleObj name="" r:id="rId21" imgW="774065" imgH="228600" progId="Equation.DSMT4">
                  <p:embed/>
                  <p:pic>
                    <p:nvPicPr>
                      <p:cNvPr id="0" name="图片 4164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3903663" y="4581525"/>
                        <a:ext cx="1584325" cy="5048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6283" name="Rectangle 34"/>
          <p:cNvSpPr/>
          <p:nvPr/>
        </p:nvSpPr>
        <p:spPr>
          <a:xfrm>
            <a:off x="5389563" y="4629150"/>
            <a:ext cx="2087562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/>
            <a:r>
              <a:rPr lang="zh-CN" altLang="en-US" sz="2000" dirty="0">
                <a:latin typeface="Times New Roman" panose="02020603050405020304" pitchFamily="18" charset="0"/>
                <a:ea typeface="仿宋_GB2312" pitchFamily="49" charset="-122"/>
              </a:rPr>
              <a:t>（磁矩）</a:t>
            </a:r>
            <a:endParaRPr lang="zh-CN" altLang="en-US" sz="2000" dirty="0"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graphicFrame>
        <p:nvGraphicFramePr>
          <p:cNvPr id="96267" name="Object 35"/>
          <p:cNvGraphicFramePr/>
          <p:nvPr/>
        </p:nvGraphicFramePr>
        <p:xfrm>
          <a:off x="2535238" y="4633913"/>
          <a:ext cx="1319212" cy="331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6" name="" r:id="rId23" imgW="1320165" imgH="330200" progId="Equation.3">
                  <p:embed/>
                </p:oleObj>
              </mc:Choice>
              <mc:Fallback>
                <p:oleObj name="" r:id="rId23" imgW="1320165" imgH="330200" progId="Equation.3">
                  <p:embed/>
                  <p:pic>
                    <p:nvPicPr>
                      <p:cNvPr id="0" name="图片 4165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2535238" y="4633913"/>
                        <a:ext cx="1319212" cy="3317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6284" name="Text Box 36"/>
          <p:cNvSpPr txBox="1"/>
          <p:nvPr/>
        </p:nvSpPr>
        <p:spPr>
          <a:xfrm>
            <a:off x="755650" y="5157788"/>
            <a:ext cx="184150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 eaLnBrk="1" hangingPunct="1"/>
            <a:r>
              <a:rPr lang="en-US" altLang="zh-CN" sz="2400" dirty="0">
                <a:latin typeface="Times New Roman" panose="02020603050405020304" pitchFamily="18" charset="0"/>
                <a:ea typeface="仿宋_GB2312" pitchFamily="49" charset="-122"/>
              </a:rPr>
              <a:t>(3) </a:t>
            </a:r>
            <a:r>
              <a:rPr lang="zh-CN" altLang="en-US" sz="2400" dirty="0">
                <a:latin typeface="Times New Roman" panose="02020603050405020304" pitchFamily="18" charset="0"/>
                <a:ea typeface="仿宋_GB2312" pitchFamily="49" charset="-122"/>
              </a:rPr>
              <a:t>磁力的功</a:t>
            </a:r>
            <a:endParaRPr lang="zh-CN" altLang="en-US" sz="2400" dirty="0"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graphicFrame>
        <p:nvGraphicFramePr>
          <p:cNvPr id="96268" name="Object 37"/>
          <p:cNvGraphicFramePr/>
          <p:nvPr/>
        </p:nvGraphicFramePr>
        <p:xfrm>
          <a:off x="2411413" y="5589588"/>
          <a:ext cx="3241675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7" name="" r:id="rId25" imgW="1395730" imgH="355600" progId="Equation.DSMT4">
                  <p:embed/>
                </p:oleObj>
              </mc:Choice>
              <mc:Fallback>
                <p:oleObj name="" r:id="rId25" imgW="1395730" imgH="355600" progId="Equation.DSMT4">
                  <p:embed/>
                  <p:pic>
                    <p:nvPicPr>
                      <p:cNvPr id="0" name="图片 4166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2411413" y="5589588"/>
                        <a:ext cx="3241675" cy="7207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7290" name="Line 2"/>
          <p:cNvSpPr/>
          <p:nvPr/>
        </p:nvSpPr>
        <p:spPr>
          <a:xfrm flipH="1" flipV="1">
            <a:off x="6300788" y="1027113"/>
            <a:ext cx="1587" cy="1443037"/>
          </a:xfrm>
          <a:prstGeom prst="line">
            <a:avLst/>
          </a:prstGeom>
          <a:ln w="38100" cap="flat" cmpd="sng">
            <a:solidFill>
              <a:srgbClr val="66FFFF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97291" name="Line 3"/>
          <p:cNvSpPr/>
          <p:nvPr/>
        </p:nvSpPr>
        <p:spPr>
          <a:xfrm flipV="1">
            <a:off x="6378575" y="1900238"/>
            <a:ext cx="1447800" cy="533400"/>
          </a:xfrm>
          <a:prstGeom prst="line">
            <a:avLst/>
          </a:prstGeom>
          <a:ln w="28575" cap="flat" cmpd="sng">
            <a:solidFill>
              <a:srgbClr val="66FF33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97292" name="Line 4"/>
          <p:cNvSpPr/>
          <p:nvPr/>
        </p:nvSpPr>
        <p:spPr>
          <a:xfrm>
            <a:off x="6302375" y="2433638"/>
            <a:ext cx="1143000" cy="228600"/>
          </a:xfrm>
          <a:prstGeom prst="line">
            <a:avLst/>
          </a:prstGeom>
          <a:ln w="28575" cap="flat" cmpd="sng">
            <a:solidFill>
              <a:srgbClr val="FF99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97293" name="Text Box 5"/>
          <p:cNvSpPr txBox="1"/>
          <p:nvPr/>
        </p:nvSpPr>
        <p:spPr>
          <a:xfrm>
            <a:off x="442913" y="668338"/>
            <a:ext cx="3783012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 eaLnBrk="1" hangingPunct="1"/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磁场对运动电荷的作用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7294" name="Text Box 6"/>
          <p:cNvSpPr txBox="1"/>
          <p:nvPr/>
        </p:nvSpPr>
        <p:spPr>
          <a:xfrm>
            <a:off x="611188" y="1244600"/>
            <a:ext cx="3679825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 eaLnBrk="1" hangingPunct="1"/>
            <a:r>
              <a:rPr lang="en-US" altLang="zh-CN" sz="2400" dirty="0">
                <a:latin typeface="Times New Roman" panose="02020603050405020304" pitchFamily="18" charset="0"/>
                <a:ea typeface="仿宋_GB2312" pitchFamily="49" charset="-122"/>
              </a:rPr>
              <a:t>(1) </a:t>
            </a:r>
            <a:r>
              <a:rPr lang="zh-CN" altLang="en-US" sz="2400" dirty="0">
                <a:latin typeface="Times New Roman" panose="02020603050405020304" pitchFamily="18" charset="0"/>
                <a:ea typeface="仿宋_GB2312" pitchFamily="49" charset="-122"/>
              </a:rPr>
              <a:t>磁场对运动电荷的作用</a:t>
            </a:r>
            <a:endParaRPr lang="zh-CN" altLang="en-US" sz="2400" dirty="0"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97295" name="Text Box 7"/>
          <p:cNvSpPr txBox="1"/>
          <p:nvPr/>
        </p:nvSpPr>
        <p:spPr>
          <a:xfrm>
            <a:off x="971550" y="2252663"/>
            <a:ext cx="1871663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/>
            <a:r>
              <a:rPr lang="zh-CN" altLang="en-US" sz="2400" dirty="0">
                <a:latin typeface="仿宋_GB2312" pitchFamily="49" charset="-122"/>
                <a:ea typeface="仿宋_GB2312" pitchFamily="49" charset="-122"/>
              </a:rPr>
              <a:t>洛伦兹力</a:t>
            </a:r>
            <a:endParaRPr lang="zh-CN" altLang="en-US" sz="2400" dirty="0">
              <a:latin typeface="仿宋_GB2312" pitchFamily="49" charset="-122"/>
              <a:ea typeface="仿宋_GB2312" pitchFamily="49" charset="-122"/>
            </a:endParaRPr>
          </a:p>
        </p:txBody>
      </p:sp>
      <p:graphicFrame>
        <p:nvGraphicFramePr>
          <p:cNvPr id="97282" name="Object 8"/>
          <p:cNvGraphicFramePr>
            <a:graphicFrameLocks noChangeAspect="1"/>
          </p:cNvGraphicFramePr>
          <p:nvPr/>
        </p:nvGraphicFramePr>
        <p:xfrm>
          <a:off x="2844800" y="2349500"/>
          <a:ext cx="13716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8" name="" r:id="rId1" imgW="1370965" imgH="381000" progId="Equation.3">
                  <p:embed/>
                </p:oleObj>
              </mc:Choice>
              <mc:Fallback>
                <p:oleObj name="" r:id="rId1" imgW="1370965" imgH="381000" progId="Equation.3">
                  <p:embed/>
                  <p:pic>
                    <p:nvPicPr>
                      <p:cNvPr id="0" name="图片 416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844800" y="2349500"/>
                        <a:ext cx="1371600" cy="381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7296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0425" y="1098550"/>
            <a:ext cx="719138" cy="9366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98730" name="AutoShape 10"/>
          <p:cNvSpPr>
            <a:spLocks noChangeArrowheads="1"/>
          </p:cNvSpPr>
          <p:nvPr/>
        </p:nvSpPr>
        <p:spPr bwMode="auto">
          <a:xfrm>
            <a:off x="5222875" y="1776413"/>
            <a:ext cx="3240088" cy="1195387"/>
          </a:xfrm>
          <a:prstGeom prst="parallelogram">
            <a:avLst>
              <a:gd name="adj" fmla="val 67762"/>
            </a:avLst>
          </a:prstGeom>
          <a:gradFill rotWithShape="1">
            <a:gsLst>
              <a:gs pos="0">
                <a:srgbClr val="3399FF">
                  <a:gamma/>
                  <a:shade val="46275"/>
                  <a:invGamma/>
                  <a:alpha val="38000"/>
                </a:srgbClr>
              </a:gs>
              <a:gs pos="50000">
                <a:srgbClr val="3399FF">
                  <a:alpha val="37000"/>
                </a:srgbClr>
              </a:gs>
              <a:gs pos="100000">
                <a:srgbClr val="3399FF">
                  <a:gamma/>
                  <a:shade val="46275"/>
                  <a:invGamma/>
                  <a:alpha val="38000"/>
                </a:srgbClr>
              </a:gs>
            </a:gsLst>
            <a:lin ang="5400000" scaled="1"/>
          </a:gradFill>
          <a:ln w="9525">
            <a:solidFill>
              <a:schemeClr val="folHlink"/>
            </a:solidFill>
            <a:miter lim="800000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7300" name="Oval 11"/>
          <p:cNvSpPr/>
          <p:nvPr/>
        </p:nvSpPr>
        <p:spPr>
          <a:xfrm>
            <a:off x="6149975" y="2281238"/>
            <a:ext cx="304800" cy="3048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folHlink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 lvl="0" eaLnBrk="1" hangingPunct="1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97283" name="Object 12"/>
          <p:cNvGraphicFramePr/>
          <p:nvPr/>
        </p:nvGraphicFramePr>
        <p:xfrm>
          <a:off x="5845175" y="2357438"/>
          <a:ext cx="230188" cy="306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9" name="" r:id="rId4" imgW="228600" imgH="304800" progId="Equation.3">
                  <p:embed/>
                </p:oleObj>
              </mc:Choice>
              <mc:Fallback>
                <p:oleObj name="" r:id="rId4" imgW="228600" imgH="304800" progId="Equation.3">
                  <p:embed/>
                  <p:pic>
                    <p:nvPicPr>
                      <p:cNvPr id="0" name="图片 4168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845175" y="2357438"/>
                        <a:ext cx="230188" cy="3063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284" name="Object 13"/>
          <p:cNvGraphicFramePr/>
          <p:nvPr/>
        </p:nvGraphicFramePr>
        <p:xfrm>
          <a:off x="7827963" y="1885950"/>
          <a:ext cx="242887" cy="303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3" name="" r:id="rId6" imgW="241300" imgH="304800" progId="Equation.3">
                  <p:embed/>
                </p:oleObj>
              </mc:Choice>
              <mc:Fallback>
                <p:oleObj name="" r:id="rId6" imgW="241300" imgH="304800" progId="Equation.3">
                  <p:embed/>
                  <p:pic>
                    <p:nvPicPr>
                      <p:cNvPr id="0" name="图片 4172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827963" y="1885950"/>
                        <a:ext cx="242887" cy="3032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285" name="Object 14"/>
          <p:cNvGraphicFramePr/>
          <p:nvPr/>
        </p:nvGraphicFramePr>
        <p:xfrm>
          <a:off x="7518400" y="2563813"/>
          <a:ext cx="230188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1" name="" r:id="rId8" imgW="228600" imgH="292100" progId="Equation.3">
                  <p:embed/>
                </p:oleObj>
              </mc:Choice>
              <mc:Fallback>
                <p:oleObj name="" r:id="rId8" imgW="228600" imgH="292100" progId="Equation.3">
                  <p:embed/>
                  <p:pic>
                    <p:nvPicPr>
                      <p:cNvPr id="0" name="图片 4170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518400" y="2563813"/>
                        <a:ext cx="230188" cy="292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286" name="Object 15"/>
          <p:cNvGraphicFramePr/>
          <p:nvPr/>
        </p:nvGraphicFramePr>
        <p:xfrm>
          <a:off x="6264275" y="614363"/>
          <a:ext cx="277813" cy="306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0" name="" r:id="rId10" imgW="266065" imgH="304165" progId="Equation.3">
                  <p:embed/>
                </p:oleObj>
              </mc:Choice>
              <mc:Fallback>
                <p:oleObj name="" r:id="rId10" imgW="266065" imgH="304165" progId="Equation.3">
                  <p:embed/>
                  <p:pic>
                    <p:nvPicPr>
                      <p:cNvPr id="0" name="图片 4169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264275" y="614363"/>
                        <a:ext cx="277813" cy="3063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287" name="Object 16"/>
          <p:cNvGraphicFramePr/>
          <p:nvPr/>
        </p:nvGraphicFramePr>
        <p:xfrm>
          <a:off x="6988175" y="2205038"/>
          <a:ext cx="230188" cy="315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2" name="" r:id="rId12" imgW="228600" imgH="317500" progId="Equation.3">
                  <p:embed/>
                </p:oleObj>
              </mc:Choice>
              <mc:Fallback>
                <p:oleObj name="" r:id="rId12" imgW="228600" imgH="317500" progId="Equation.3">
                  <p:embed/>
                  <p:pic>
                    <p:nvPicPr>
                      <p:cNvPr id="0" name="图片 4171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6988175" y="2205038"/>
                        <a:ext cx="230188" cy="3159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7301" name="Arc 17"/>
          <p:cNvSpPr/>
          <p:nvPr/>
        </p:nvSpPr>
        <p:spPr>
          <a:xfrm rot="4483828">
            <a:off x="6365875" y="2055813"/>
            <a:ext cx="352425" cy="914400"/>
          </a:xfrm>
          <a:custGeom>
            <a:avLst/>
            <a:gdLst>
              <a:gd name="txL" fmla="*/ 0 w 8316"/>
              <a:gd name="txT" fmla="*/ 0 h 21600"/>
              <a:gd name="txR" fmla="*/ 8316 w 8316"/>
              <a:gd name="txB" fmla="*/ 21600 h 21600"/>
            </a:gdLst>
            <a:ahLst/>
            <a:cxnLst>
              <a:cxn ang="0">
                <a:pos x="0" y="0"/>
              </a:cxn>
              <a:cxn ang="0">
                <a:pos x="2147483647" y="2147483647"/>
              </a:cxn>
              <a:cxn ang="0">
                <a:pos x="0" y="2147483647"/>
              </a:cxn>
            </a:cxnLst>
            <a:rect l="txL" t="txT" r="txR" b="txB"/>
            <a:pathLst>
              <a:path w="8316" h="21600" fill="none">
                <a:moveTo>
                  <a:pt x="-1" y="0"/>
                </a:moveTo>
                <a:cubicBezTo>
                  <a:pt x="2854" y="0"/>
                  <a:pt x="5681" y="565"/>
                  <a:pt x="8315" y="1665"/>
                </a:cubicBezTo>
              </a:path>
              <a:path w="8316" h="21600" stroke="0">
                <a:moveTo>
                  <a:pt x="-1" y="0"/>
                </a:moveTo>
                <a:cubicBezTo>
                  <a:pt x="2854" y="0"/>
                  <a:pt x="5681" y="565"/>
                  <a:pt x="8315" y="1665"/>
                </a:cubicBezTo>
                <a:lnTo>
                  <a:pt x="0" y="21600"/>
                </a:lnTo>
                <a:close/>
              </a:path>
            </a:pathLst>
          </a:custGeom>
          <a:noFill/>
          <a:ln w="1905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p>
            <a:pPr lvl="0" eaLnBrk="1" hangingPunct="1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7302" name="Text Box 18"/>
          <p:cNvSpPr txBox="1"/>
          <p:nvPr/>
        </p:nvSpPr>
        <p:spPr>
          <a:xfrm>
            <a:off x="971550" y="3116263"/>
            <a:ext cx="7231063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 eaLnBrk="1" hangingPunct="1"/>
            <a:r>
              <a:rPr lang="zh-CN" altLang="en-US" sz="2400" dirty="0">
                <a:latin typeface="Times New Roman" panose="02020603050405020304" pitchFamily="18" charset="0"/>
                <a:ea typeface="仿宋_GB2312" pitchFamily="49" charset="-122"/>
              </a:rPr>
              <a:t>洛伦兹力始终与电荷运动方向垂直，对电荷不作功。</a:t>
            </a:r>
            <a:endParaRPr lang="zh-CN" altLang="en-US" sz="2400" dirty="0"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97303" name="Text Box 19"/>
          <p:cNvSpPr txBox="1"/>
          <p:nvPr/>
        </p:nvSpPr>
        <p:spPr>
          <a:xfrm>
            <a:off x="604838" y="3908425"/>
            <a:ext cx="184150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 eaLnBrk="1" hangingPunct="1"/>
            <a:r>
              <a:rPr lang="en-US" altLang="zh-CN" sz="2400" dirty="0">
                <a:latin typeface="Times New Roman" panose="02020603050405020304" pitchFamily="18" charset="0"/>
                <a:ea typeface="仿宋_GB2312" pitchFamily="49" charset="-122"/>
              </a:rPr>
              <a:t>(2) </a:t>
            </a:r>
            <a:r>
              <a:rPr lang="zh-CN" altLang="en-US" sz="2400" dirty="0">
                <a:latin typeface="Times New Roman" panose="02020603050405020304" pitchFamily="18" charset="0"/>
                <a:ea typeface="仿宋_GB2312" pitchFamily="49" charset="-122"/>
              </a:rPr>
              <a:t>霍耳效应</a:t>
            </a:r>
            <a:endParaRPr lang="zh-CN" altLang="en-US" sz="2400" dirty="0"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97304" name="Rectangle 20"/>
          <p:cNvSpPr/>
          <p:nvPr/>
        </p:nvSpPr>
        <p:spPr>
          <a:xfrm>
            <a:off x="1065213" y="4581525"/>
            <a:ext cx="1439862" cy="5492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>
              <a:lnSpc>
                <a:spcPct val="125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仿宋_GB2312" pitchFamily="49" charset="-122"/>
              </a:rPr>
              <a:t>霍耳电压</a:t>
            </a:r>
            <a:endParaRPr lang="zh-CN" altLang="en-US" sz="2400" dirty="0"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graphicFrame>
        <p:nvGraphicFramePr>
          <p:cNvPr id="97288" name="Object 21"/>
          <p:cNvGraphicFramePr/>
          <p:nvPr/>
        </p:nvGraphicFramePr>
        <p:xfrm>
          <a:off x="2627313" y="4581525"/>
          <a:ext cx="1500187" cy="72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4" name="" r:id="rId14" imgW="1497965" imgH="723900" progId="Equation.3">
                  <p:embed/>
                </p:oleObj>
              </mc:Choice>
              <mc:Fallback>
                <p:oleObj name="" r:id="rId14" imgW="1497965" imgH="723900" progId="Equation.3">
                  <p:embed/>
                  <p:pic>
                    <p:nvPicPr>
                      <p:cNvPr id="0" name="图片 4173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2627313" y="4581525"/>
                        <a:ext cx="1500187" cy="7223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7305" name="Rectangle 22"/>
          <p:cNvSpPr/>
          <p:nvPr/>
        </p:nvSpPr>
        <p:spPr>
          <a:xfrm>
            <a:off x="1042988" y="5454650"/>
            <a:ext cx="140970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 algn="ctr" eaLnBrk="1" hangingPunct="1"/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霍耳系数</a:t>
            </a:r>
            <a:endParaRPr lang="zh-CN" altLang="en-US" sz="2400" dirty="0"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97289" name="Object 23"/>
          <p:cNvGraphicFramePr/>
          <p:nvPr/>
        </p:nvGraphicFramePr>
        <p:xfrm>
          <a:off x="2652713" y="5345113"/>
          <a:ext cx="1039812" cy="785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5" name="" r:id="rId16" imgW="1040765" imgH="786765" progId="Equation.3">
                  <p:embed/>
                </p:oleObj>
              </mc:Choice>
              <mc:Fallback>
                <p:oleObj name="" r:id="rId16" imgW="1040765" imgH="786765" progId="Equation.3">
                  <p:embed/>
                  <p:pic>
                    <p:nvPicPr>
                      <p:cNvPr id="0" name="图片 4174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2652713" y="5345113"/>
                        <a:ext cx="1039812" cy="7858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4450" name="Text Box 2"/>
          <p:cNvSpPr txBox="1"/>
          <p:nvPr/>
        </p:nvSpPr>
        <p:spPr>
          <a:xfrm>
            <a:off x="755650" y="1052513"/>
            <a:ext cx="1800225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algn="ctr" eaLnBrk="1" hangingPunct="1">
              <a:spcBef>
                <a:spcPct val="50000"/>
              </a:spcBef>
            </a:pPr>
            <a:r>
              <a:rPr lang="zh-CN" altLang="en-US" sz="2400" dirty="0">
                <a:latin typeface="幼圆" pitchFamily="49" charset="-122"/>
                <a:ea typeface="幼圆" pitchFamily="49" charset="-122"/>
              </a:rPr>
              <a:t>结构框图</a:t>
            </a:r>
            <a:endParaRPr lang="zh-CN" altLang="en-US" sz="2400" dirty="0"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104451" name="Text Box 4"/>
          <p:cNvSpPr txBox="1"/>
          <p:nvPr/>
        </p:nvSpPr>
        <p:spPr>
          <a:xfrm>
            <a:off x="1187450" y="1981200"/>
            <a:ext cx="508000" cy="2146300"/>
          </a:xfrm>
          <a:prstGeom prst="rect">
            <a:avLst/>
          </a:prstGeom>
          <a:noFill/>
          <a:ln w="19050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 vert="eaVert">
            <a:spAutoFit/>
          </a:bodyPr>
          <a:p>
            <a:pPr lvl="0" algn="ctr" eaLnBrk="1" hangingPunct="1">
              <a:spcBef>
                <a:spcPct val="50000"/>
              </a:spcBef>
            </a:pPr>
            <a:r>
              <a:rPr lang="zh-CN" altLang="en-US" sz="2000" dirty="0">
                <a:latin typeface="楷体_GB2312" pitchFamily="49" charset="-122"/>
                <a:ea typeface="楷体_GB2312" pitchFamily="49" charset="-122"/>
              </a:rPr>
              <a:t>稳恒电流</a:t>
            </a:r>
            <a:endParaRPr lang="zh-CN" altLang="en-US" sz="2000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04452" name="Text Box 5"/>
          <p:cNvSpPr txBox="1"/>
          <p:nvPr/>
        </p:nvSpPr>
        <p:spPr>
          <a:xfrm>
            <a:off x="1844675" y="1982788"/>
            <a:ext cx="508000" cy="2144712"/>
          </a:xfrm>
          <a:prstGeom prst="rect">
            <a:avLst/>
          </a:prstGeom>
          <a:noFill/>
          <a:ln w="19050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 vert="eaVert">
            <a:spAutoFit/>
          </a:bodyPr>
          <a:p>
            <a:pPr lvl="0" algn="ctr" eaLnBrk="1" hangingPunct="1">
              <a:spcBef>
                <a:spcPct val="50000"/>
              </a:spcBef>
            </a:pPr>
            <a:r>
              <a:rPr lang="zh-CN" altLang="en-US" sz="2000" dirty="0">
                <a:latin typeface="楷体_GB2312" pitchFamily="49" charset="-122"/>
                <a:ea typeface="楷体_GB2312" pitchFamily="49" charset="-122"/>
              </a:rPr>
              <a:t>磁场  稳恒磁场</a:t>
            </a:r>
            <a:endParaRPr lang="zh-CN" altLang="en-US" sz="2000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04453" name="Text Box 6"/>
          <p:cNvSpPr txBox="1"/>
          <p:nvPr/>
        </p:nvSpPr>
        <p:spPr>
          <a:xfrm>
            <a:off x="2527300" y="2209800"/>
            <a:ext cx="1130300" cy="873125"/>
          </a:xfrm>
          <a:prstGeom prst="rect">
            <a:avLst/>
          </a:prstGeom>
          <a:noFill/>
          <a:ln w="19050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 lvl="0" algn="ctr" eaLnBrk="1" hangingPunct="1">
              <a:spcBef>
                <a:spcPct val="50000"/>
              </a:spcBef>
            </a:pPr>
            <a:r>
              <a:rPr lang="zh-CN" altLang="en-US" sz="2000" dirty="0">
                <a:latin typeface="楷体_GB2312" pitchFamily="49" charset="-122"/>
                <a:ea typeface="楷体_GB2312" pitchFamily="49" charset="-122"/>
              </a:rPr>
              <a:t>磁感应</a:t>
            </a:r>
            <a:endParaRPr lang="zh-CN" altLang="en-US" sz="2000" dirty="0">
              <a:latin typeface="楷体_GB2312" pitchFamily="49" charset="-122"/>
              <a:ea typeface="楷体_GB2312" pitchFamily="49" charset="-122"/>
            </a:endParaRPr>
          </a:p>
          <a:p>
            <a:pPr lvl="0" algn="ctr" eaLnBrk="1" hangingPunct="1">
              <a:spcBef>
                <a:spcPct val="50000"/>
              </a:spcBef>
            </a:pPr>
            <a:r>
              <a:rPr lang="zh-CN" altLang="en-US" sz="2000" dirty="0">
                <a:latin typeface="楷体_GB2312" pitchFamily="49" charset="-122"/>
                <a:ea typeface="楷体_GB2312" pitchFamily="49" charset="-122"/>
              </a:rPr>
              <a:t>强度</a:t>
            </a:r>
            <a:endParaRPr lang="zh-CN" altLang="en-US" sz="2000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04454" name="Text Box 7"/>
          <p:cNvSpPr txBox="1"/>
          <p:nvPr/>
        </p:nvSpPr>
        <p:spPr>
          <a:xfrm>
            <a:off x="3862388" y="2209800"/>
            <a:ext cx="887412" cy="720725"/>
          </a:xfrm>
          <a:prstGeom prst="rect">
            <a:avLst/>
          </a:prstGeom>
          <a:noFill/>
          <a:ln w="19050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 lvl="0" algn="ctr" eaLnBrk="1" hangingPunct="1">
              <a:spcBef>
                <a:spcPct val="50000"/>
              </a:spcBef>
            </a:pPr>
            <a:r>
              <a:rPr lang="zh-CN" altLang="en-US" sz="2000" dirty="0">
                <a:latin typeface="楷体_GB2312" pitchFamily="49" charset="-122"/>
                <a:ea typeface="楷体_GB2312" pitchFamily="49" charset="-122"/>
              </a:rPr>
              <a:t>毕</a:t>
            </a:r>
            <a:r>
              <a:rPr lang="en-US" altLang="zh-CN" sz="2000" dirty="0">
                <a:latin typeface="楷体_GB2312" pitchFamily="49" charset="-122"/>
                <a:ea typeface="楷体_GB2312" pitchFamily="49" charset="-122"/>
              </a:rPr>
              <a:t>-</a:t>
            </a:r>
            <a:r>
              <a:rPr lang="zh-CN" altLang="en-US" sz="2000" dirty="0">
                <a:latin typeface="楷体_GB2312" pitchFamily="49" charset="-122"/>
                <a:ea typeface="楷体_GB2312" pitchFamily="49" charset="-122"/>
              </a:rPr>
              <a:t>萨定律</a:t>
            </a:r>
            <a:endParaRPr lang="zh-CN" altLang="en-US" sz="2000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04455" name="Text Box 8"/>
          <p:cNvSpPr txBox="1"/>
          <p:nvPr/>
        </p:nvSpPr>
        <p:spPr>
          <a:xfrm>
            <a:off x="4997450" y="2098675"/>
            <a:ext cx="2035175" cy="415925"/>
          </a:xfrm>
          <a:prstGeom prst="rect">
            <a:avLst/>
          </a:prstGeom>
          <a:noFill/>
          <a:ln w="19050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 lvl="0" algn="ctr" eaLnBrk="1" hangingPunct="1">
              <a:spcBef>
                <a:spcPct val="50000"/>
              </a:spcBef>
            </a:pPr>
            <a:r>
              <a:rPr lang="zh-CN" altLang="en-US" sz="2000" dirty="0">
                <a:latin typeface="楷体_GB2312" pitchFamily="49" charset="-122"/>
                <a:ea typeface="楷体_GB2312" pitchFamily="49" charset="-122"/>
              </a:rPr>
              <a:t>磁场的高斯定理</a:t>
            </a:r>
            <a:endParaRPr lang="zh-CN" altLang="en-US" sz="2000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04456" name="Text Box 9"/>
          <p:cNvSpPr txBox="1"/>
          <p:nvPr/>
        </p:nvSpPr>
        <p:spPr>
          <a:xfrm>
            <a:off x="4997450" y="2584450"/>
            <a:ext cx="2035175" cy="415925"/>
          </a:xfrm>
          <a:prstGeom prst="rect">
            <a:avLst/>
          </a:prstGeom>
          <a:noFill/>
          <a:ln w="19050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 lvl="0" algn="ctr" eaLnBrk="1" hangingPunct="1">
              <a:spcBef>
                <a:spcPct val="50000"/>
              </a:spcBef>
            </a:pPr>
            <a:r>
              <a:rPr lang="zh-CN" altLang="en-US" sz="2000" dirty="0">
                <a:latin typeface="楷体_GB2312" pitchFamily="49" charset="-122"/>
                <a:ea typeface="楷体_GB2312" pitchFamily="49" charset="-122"/>
              </a:rPr>
              <a:t>安培环路定理</a:t>
            </a:r>
            <a:endParaRPr lang="zh-CN" altLang="en-US" sz="2000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04457" name="Text Box 10"/>
          <p:cNvSpPr txBox="1"/>
          <p:nvPr/>
        </p:nvSpPr>
        <p:spPr>
          <a:xfrm>
            <a:off x="7218363" y="2154238"/>
            <a:ext cx="1227137" cy="720725"/>
          </a:xfrm>
          <a:prstGeom prst="rect">
            <a:avLst/>
          </a:prstGeom>
          <a:noFill/>
          <a:ln w="19050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 lvl="0" algn="ctr" eaLnBrk="1" hangingPunct="1">
              <a:spcBef>
                <a:spcPct val="50000"/>
              </a:spcBef>
            </a:pPr>
            <a:r>
              <a:rPr lang="zh-CN" altLang="en-US" sz="2000" dirty="0">
                <a:latin typeface="楷体_GB2312" pitchFamily="49" charset="-122"/>
                <a:ea typeface="楷体_GB2312" pitchFamily="49" charset="-122"/>
              </a:rPr>
              <a:t> 磁场的基本性质</a:t>
            </a:r>
            <a:endParaRPr lang="zh-CN" altLang="en-US" sz="2000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04458" name="Text Box 11"/>
          <p:cNvSpPr txBox="1"/>
          <p:nvPr/>
        </p:nvSpPr>
        <p:spPr>
          <a:xfrm>
            <a:off x="2711450" y="3206750"/>
            <a:ext cx="1195388" cy="368300"/>
          </a:xfrm>
          <a:prstGeom prst="rect">
            <a:avLst/>
          </a:prstGeom>
          <a:noFill/>
          <a:ln w="19050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 lvl="0" algn="ctr" eaLnBrk="1" hangingPunct="1">
              <a:spcBef>
                <a:spcPct val="50000"/>
              </a:spcBef>
            </a:pPr>
            <a:r>
              <a:rPr lang="zh-CN" altLang="en-US" sz="1800" dirty="0">
                <a:latin typeface="楷体_GB2312" pitchFamily="49" charset="-122"/>
                <a:ea typeface="楷体_GB2312" pitchFamily="49" charset="-122"/>
              </a:rPr>
              <a:t>洛仑兹力</a:t>
            </a:r>
            <a:endParaRPr lang="zh-CN" altLang="en-US" sz="1800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04459" name="Text Box 12"/>
          <p:cNvSpPr txBox="1"/>
          <p:nvPr/>
        </p:nvSpPr>
        <p:spPr>
          <a:xfrm>
            <a:off x="2711450" y="3721100"/>
            <a:ext cx="1212850" cy="398780"/>
          </a:xfrm>
          <a:prstGeom prst="rect">
            <a:avLst/>
          </a:prstGeom>
          <a:noFill/>
          <a:ln w="19050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 lvl="0" algn="ctr" eaLnBrk="1" hangingPunct="1">
              <a:spcBef>
                <a:spcPct val="50000"/>
              </a:spcBef>
            </a:pPr>
            <a:r>
              <a:rPr lang="zh-CN" altLang="en-US" sz="2000" dirty="0">
                <a:latin typeface="楷体_GB2312" pitchFamily="49" charset="-122"/>
                <a:ea typeface="楷体_GB2312" pitchFamily="49" charset="-122"/>
              </a:rPr>
              <a:t>安培定律</a:t>
            </a:r>
            <a:endParaRPr lang="zh-CN" altLang="en-US" sz="2000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04460" name="Text Box 13"/>
          <p:cNvSpPr txBox="1"/>
          <p:nvPr/>
        </p:nvSpPr>
        <p:spPr>
          <a:xfrm>
            <a:off x="4141788" y="3206750"/>
            <a:ext cx="2903537" cy="368300"/>
          </a:xfrm>
          <a:prstGeom prst="rect">
            <a:avLst/>
          </a:prstGeom>
          <a:noFill/>
          <a:ln w="19050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 lvl="0" algn="ctr" eaLnBrk="1" hangingPunct="1">
              <a:spcBef>
                <a:spcPct val="50000"/>
              </a:spcBef>
            </a:pPr>
            <a:r>
              <a:rPr lang="zh-CN" altLang="en-US" sz="1800" dirty="0">
                <a:latin typeface="楷体_GB2312" pitchFamily="49" charset="-122"/>
                <a:ea typeface="楷体_GB2312" pitchFamily="49" charset="-122"/>
              </a:rPr>
              <a:t>带电粒子在磁场中的运动</a:t>
            </a:r>
            <a:endParaRPr lang="zh-CN" altLang="en-US" sz="1800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04461" name="Text Box 14"/>
          <p:cNvSpPr txBox="1"/>
          <p:nvPr/>
        </p:nvSpPr>
        <p:spPr>
          <a:xfrm>
            <a:off x="7324725" y="3206750"/>
            <a:ext cx="1166813" cy="368300"/>
          </a:xfrm>
          <a:prstGeom prst="rect">
            <a:avLst/>
          </a:prstGeom>
          <a:noFill/>
          <a:ln w="19050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 lvl="0" algn="ctr" eaLnBrk="1" hangingPunct="1">
              <a:spcBef>
                <a:spcPct val="50000"/>
              </a:spcBef>
            </a:pPr>
            <a:r>
              <a:rPr lang="zh-CN" altLang="en-US" sz="1800" dirty="0">
                <a:latin typeface="楷体_GB2312" pitchFamily="49" charset="-122"/>
                <a:ea typeface="楷体_GB2312" pitchFamily="49" charset="-122"/>
              </a:rPr>
              <a:t>霍耳效应</a:t>
            </a:r>
            <a:endParaRPr lang="zh-CN" altLang="en-US" sz="1800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04462" name="Text Box 15"/>
          <p:cNvSpPr txBox="1"/>
          <p:nvPr/>
        </p:nvSpPr>
        <p:spPr>
          <a:xfrm>
            <a:off x="4452938" y="3748405"/>
            <a:ext cx="1971675" cy="415925"/>
          </a:xfrm>
          <a:prstGeom prst="rect">
            <a:avLst/>
          </a:prstGeom>
          <a:noFill/>
          <a:ln w="19050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 lvl="0" algn="ctr" eaLnBrk="1" hangingPunct="1">
              <a:spcBef>
                <a:spcPct val="50000"/>
              </a:spcBef>
            </a:pPr>
            <a:r>
              <a:rPr lang="zh-CN" altLang="en-US" sz="2000" dirty="0">
                <a:latin typeface="楷体_GB2312" pitchFamily="49" charset="-122"/>
                <a:ea typeface="楷体_GB2312" pitchFamily="49" charset="-122"/>
              </a:rPr>
              <a:t>磁力和磁力矩</a:t>
            </a:r>
            <a:endParaRPr lang="zh-CN" altLang="en-US" sz="2000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04463" name="Text Box 16"/>
          <p:cNvSpPr txBox="1"/>
          <p:nvPr/>
        </p:nvSpPr>
        <p:spPr>
          <a:xfrm>
            <a:off x="7077075" y="3721100"/>
            <a:ext cx="1414463" cy="415925"/>
          </a:xfrm>
          <a:prstGeom prst="rect">
            <a:avLst/>
          </a:prstGeom>
          <a:noFill/>
          <a:ln w="19050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 lvl="0" algn="ctr" eaLnBrk="1" hangingPunct="1">
              <a:spcBef>
                <a:spcPct val="50000"/>
              </a:spcBef>
            </a:pPr>
            <a:r>
              <a:rPr lang="zh-CN" altLang="en-US" sz="2000" dirty="0">
                <a:latin typeface="楷体_GB2312" pitchFamily="49" charset="-122"/>
                <a:ea typeface="楷体_GB2312" pitchFamily="49" charset="-122"/>
              </a:rPr>
              <a:t>磁力的功</a:t>
            </a:r>
            <a:endParaRPr lang="zh-CN" altLang="en-US" sz="2000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04464" name="Line 20"/>
          <p:cNvSpPr/>
          <p:nvPr/>
        </p:nvSpPr>
        <p:spPr>
          <a:xfrm>
            <a:off x="1703388" y="3367088"/>
            <a:ext cx="184150" cy="0"/>
          </a:xfrm>
          <a:prstGeom prst="line">
            <a:avLst/>
          </a:prstGeom>
          <a:ln w="19050" cap="flat" cmpd="sng">
            <a:solidFill>
              <a:srgbClr val="FF33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04465" name="Line 21"/>
          <p:cNvSpPr/>
          <p:nvPr/>
        </p:nvSpPr>
        <p:spPr>
          <a:xfrm>
            <a:off x="2370138" y="2514600"/>
            <a:ext cx="185737" cy="0"/>
          </a:xfrm>
          <a:prstGeom prst="line">
            <a:avLst/>
          </a:prstGeom>
          <a:ln w="19050" cap="flat" cmpd="sng">
            <a:solidFill>
              <a:srgbClr val="FF33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04466" name="Line 23"/>
          <p:cNvSpPr/>
          <p:nvPr/>
        </p:nvSpPr>
        <p:spPr>
          <a:xfrm flipV="1">
            <a:off x="2370138" y="3622675"/>
            <a:ext cx="123825" cy="14288"/>
          </a:xfrm>
          <a:prstGeom prst="line">
            <a:avLst/>
          </a:prstGeom>
          <a:ln w="19050" cap="flat" cmpd="sng">
            <a:solidFill>
              <a:srgbClr val="FF33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4467" name="Line 24"/>
          <p:cNvSpPr/>
          <p:nvPr/>
        </p:nvSpPr>
        <p:spPr>
          <a:xfrm>
            <a:off x="2509838" y="3290888"/>
            <a:ext cx="0" cy="677862"/>
          </a:xfrm>
          <a:prstGeom prst="line">
            <a:avLst/>
          </a:prstGeom>
          <a:ln w="19050" cap="flat" cmpd="sng">
            <a:solidFill>
              <a:srgbClr val="FF33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4468" name="Line 25"/>
          <p:cNvSpPr/>
          <p:nvPr/>
        </p:nvSpPr>
        <p:spPr>
          <a:xfrm>
            <a:off x="2509838" y="3303588"/>
            <a:ext cx="185737" cy="0"/>
          </a:xfrm>
          <a:prstGeom prst="line">
            <a:avLst/>
          </a:prstGeom>
          <a:ln w="19050" cap="flat" cmpd="sng">
            <a:solidFill>
              <a:srgbClr val="FF33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04469" name="Line 26"/>
          <p:cNvSpPr/>
          <p:nvPr/>
        </p:nvSpPr>
        <p:spPr>
          <a:xfrm>
            <a:off x="2526983" y="3968750"/>
            <a:ext cx="185737" cy="0"/>
          </a:xfrm>
          <a:prstGeom prst="line">
            <a:avLst/>
          </a:prstGeom>
          <a:ln w="19050" cap="flat" cmpd="sng">
            <a:solidFill>
              <a:srgbClr val="FF33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04470" name="Line 27"/>
          <p:cNvSpPr/>
          <p:nvPr/>
        </p:nvSpPr>
        <p:spPr>
          <a:xfrm>
            <a:off x="3675063" y="2541588"/>
            <a:ext cx="187325" cy="0"/>
          </a:xfrm>
          <a:prstGeom prst="line">
            <a:avLst/>
          </a:prstGeom>
          <a:ln w="19050" cap="flat" cmpd="sng">
            <a:solidFill>
              <a:srgbClr val="FF33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04471" name="Line 28"/>
          <p:cNvSpPr/>
          <p:nvPr/>
        </p:nvSpPr>
        <p:spPr>
          <a:xfrm>
            <a:off x="4733925" y="2681288"/>
            <a:ext cx="263525" cy="0"/>
          </a:xfrm>
          <a:prstGeom prst="line">
            <a:avLst/>
          </a:prstGeom>
          <a:ln w="19050" cap="flat" cmpd="sng">
            <a:solidFill>
              <a:srgbClr val="FF33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04472" name="Line 29"/>
          <p:cNvSpPr/>
          <p:nvPr/>
        </p:nvSpPr>
        <p:spPr>
          <a:xfrm>
            <a:off x="4733925" y="2320925"/>
            <a:ext cx="263525" cy="0"/>
          </a:xfrm>
          <a:prstGeom prst="line">
            <a:avLst/>
          </a:prstGeom>
          <a:ln w="19050" cap="flat" cmpd="sng">
            <a:solidFill>
              <a:srgbClr val="FF33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04473" name="Line 30"/>
          <p:cNvSpPr/>
          <p:nvPr/>
        </p:nvSpPr>
        <p:spPr>
          <a:xfrm>
            <a:off x="7046913" y="2265363"/>
            <a:ext cx="187325" cy="0"/>
          </a:xfrm>
          <a:prstGeom prst="line">
            <a:avLst/>
          </a:prstGeom>
          <a:ln w="19050" cap="flat" cmpd="sng">
            <a:solidFill>
              <a:srgbClr val="FF33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04474" name="Line 31"/>
          <p:cNvSpPr/>
          <p:nvPr/>
        </p:nvSpPr>
        <p:spPr>
          <a:xfrm>
            <a:off x="7046913" y="2667000"/>
            <a:ext cx="187325" cy="0"/>
          </a:xfrm>
          <a:prstGeom prst="line">
            <a:avLst/>
          </a:prstGeom>
          <a:ln w="19050" cap="flat" cmpd="sng">
            <a:solidFill>
              <a:srgbClr val="FF33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04475" name="Line 32"/>
          <p:cNvSpPr/>
          <p:nvPr/>
        </p:nvSpPr>
        <p:spPr>
          <a:xfrm>
            <a:off x="3922713" y="3373438"/>
            <a:ext cx="219075" cy="0"/>
          </a:xfrm>
          <a:prstGeom prst="line">
            <a:avLst/>
          </a:prstGeom>
          <a:ln w="19050" cap="flat" cmpd="sng">
            <a:solidFill>
              <a:srgbClr val="FF33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04476" name="Line 33"/>
          <p:cNvSpPr/>
          <p:nvPr/>
        </p:nvSpPr>
        <p:spPr>
          <a:xfrm>
            <a:off x="7045325" y="3359150"/>
            <a:ext cx="280988" cy="0"/>
          </a:xfrm>
          <a:prstGeom prst="line">
            <a:avLst/>
          </a:prstGeom>
          <a:ln w="19050" cap="flat" cmpd="sng">
            <a:solidFill>
              <a:srgbClr val="FF33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04477" name="Line 34"/>
          <p:cNvSpPr/>
          <p:nvPr/>
        </p:nvSpPr>
        <p:spPr>
          <a:xfrm>
            <a:off x="3922713" y="3941763"/>
            <a:ext cx="544512" cy="14287"/>
          </a:xfrm>
          <a:prstGeom prst="line">
            <a:avLst/>
          </a:prstGeom>
          <a:ln w="19050" cap="flat" cmpd="sng">
            <a:solidFill>
              <a:srgbClr val="FF33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04478" name="Line 35"/>
          <p:cNvSpPr/>
          <p:nvPr/>
        </p:nvSpPr>
        <p:spPr>
          <a:xfrm>
            <a:off x="6424613" y="3927475"/>
            <a:ext cx="668337" cy="14288"/>
          </a:xfrm>
          <a:prstGeom prst="line">
            <a:avLst/>
          </a:prstGeom>
          <a:ln w="19050" cap="flat" cmpd="sng">
            <a:solidFill>
              <a:srgbClr val="FF3300"/>
            </a:solidFill>
            <a:prstDash val="solid"/>
            <a:headEnd type="none" w="med" len="med"/>
            <a:tailEnd type="triangle" w="med" len="med"/>
          </a:ln>
        </p:spPr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8074</Words>
  <Application>WPS 演示</Application>
  <PresentationFormat>全屏显示(4:3)</PresentationFormat>
  <Paragraphs>1914</Paragraphs>
  <Slides>100</Slides>
  <Notes>2</Notes>
  <HiddenSlides>0</HiddenSlides>
  <MMClips>1</MMClips>
  <ScaleCrop>false</ScaleCrop>
  <HeadingPairs>
    <vt:vector size="8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1162</vt:i4>
      </vt:variant>
      <vt:variant>
        <vt:lpstr>幻灯片标题</vt:lpstr>
      </vt:variant>
      <vt:variant>
        <vt:i4>100</vt:i4>
      </vt:variant>
    </vt:vector>
  </HeadingPairs>
  <TitlesOfParts>
    <vt:vector size="1283" baseType="lpstr">
      <vt:lpstr>Arial</vt:lpstr>
      <vt:lpstr>宋体</vt:lpstr>
      <vt:lpstr>Wingdings</vt:lpstr>
      <vt:lpstr>Times New Roman</vt:lpstr>
      <vt:lpstr>隶书</vt:lpstr>
      <vt:lpstr>楷体_GB2312</vt:lpstr>
      <vt:lpstr>Symbol</vt:lpstr>
      <vt:lpstr>黑体</vt:lpstr>
      <vt:lpstr>微软雅黑</vt:lpstr>
      <vt:lpstr>新宋体</vt:lpstr>
      <vt:lpstr>Arial Unicode MS</vt:lpstr>
      <vt:lpstr>Calibri</vt:lpstr>
      <vt:lpstr>华文新魏</vt:lpstr>
      <vt:lpstr>仿宋_GB2312</vt:lpstr>
      <vt:lpstr>Arial Unicode MS</vt:lpstr>
      <vt:lpstr>幼圆</vt:lpstr>
      <vt:lpstr>Century Schoolbook</vt:lpstr>
      <vt:lpstr>Bookman Old Style</vt:lpstr>
      <vt:lpstr>仿宋</vt:lpstr>
      <vt:lpstr>Segoe Print</vt:lpstr>
      <vt:lpstr>默认设计模板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Equation.KSEE3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Equation.KSEE3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PBrush</vt:lpstr>
      <vt:lpstr>Equation.3</vt:lpstr>
      <vt:lpstr>Equation.3</vt:lpstr>
      <vt:lpstr>Equation.3</vt:lpstr>
      <vt:lpstr>Equation.3</vt:lpstr>
      <vt:lpstr>Equation.3</vt:lpstr>
      <vt:lpstr>Equation.3</vt:lpstr>
      <vt:lpstr>Equation.KSEE3</vt:lpstr>
      <vt:lpstr>Equation.DSMT4</vt:lpstr>
      <vt:lpstr>Equation.3</vt:lpstr>
      <vt:lpstr>Equation.3</vt:lpstr>
      <vt:lpstr>Equation.3</vt:lpstr>
      <vt:lpstr>Equation.3</vt:lpstr>
      <vt:lpstr>Equation.DSMT4</vt:lpstr>
      <vt:lpstr>Equation.KSEE3</vt:lpstr>
      <vt:lpstr>Equation.DSMT4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Equation.DSMT4</vt:lpstr>
      <vt:lpstr>Equation.3</vt:lpstr>
      <vt:lpstr>Equation.3</vt:lpstr>
      <vt:lpstr>Equation.3</vt:lpstr>
      <vt:lpstr>Equation.DSMT4</vt:lpstr>
      <vt:lpstr>Equation.DSMT4</vt:lpstr>
      <vt:lpstr>Equation.3</vt:lpstr>
      <vt:lpstr>Equation.3</vt:lpstr>
      <vt:lpstr>Equation.3</vt:lpstr>
      <vt:lpstr>Equation.3</vt:lpstr>
      <vt:lpstr>PBrush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PBrush</vt:lpstr>
      <vt:lpstr>Equation.DSMT4</vt:lpstr>
      <vt:lpstr>Equation.DSMT4</vt:lpstr>
      <vt:lpstr>Equation.DSMT4</vt:lpstr>
      <vt:lpstr>Equation.3</vt:lpstr>
      <vt:lpstr>Equation.DSMT4</vt:lpstr>
      <vt:lpstr>Equation.3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Equation.3</vt:lpstr>
      <vt:lpstr>Equation.DSMT4</vt:lpstr>
      <vt:lpstr>PBrush</vt:lpstr>
      <vt:lpstr>Equation.3</vt:lpstr>
      <vt:lpstr>Equation.3</vt:lpstr>
      <vt:lpstr>Equation.3</vt:lpstr>
      <vt:lpstr>Equation.3</vt:lpstr>
      <vt:lpstr>PBrush</vt:lpstr>
      <vt:lpstr>Equation.3</vt:lpstr>
      <vt:lpstr>Equation.3</vt:lpstr>
      <vt:lpstr>Equation.3</vt:lpstr>
      <vt:lpstr>Equation.DSMT4</vt:lpstr>
      <vt:lpstr>Equation.3</vt:lpstr>
      <vt:lpstr>Equation.DSMT4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Equation.DSMT4</vt:lpstr>
      <vt:lpstr>Equation.3</vt:lpstr>
      <vt:lpstr>Equation.DSMT4</vt:lpstr>
      <vt:lpstr>Equation.3</vt:lpstr>
      <vt:lpstr>Equation.DSMT4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Equation.DSMT4</vt:lpstr>
      <vt:lpstr>Equation.3</vt:lpstr>
      <vt:lpstr>Equation.3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Equation.DSMT4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Equation.DSMT4</vt:lpstr>
      <vt:lpstr>Equation.3</vt:lpstr>
      <vt:lpstr>PBrush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Equation.DSMT4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Equation.3</vt:lpstr>
      <vt:lpstr>Equation.3</vt:lpstr>
      <vt:lpstr>Equation.DSMT4</vt:lpstr>
      <vt:lpstr>Equation.DSMT4</vt:lpstr>
      <vt:lpstr>Equation.DSMT4</vt:lpstr>
      <vt:lpstr>MSPhotoEd.3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Equation.3</vt:lpstr>
      <vt:lpstr>Equation.3</vt:lpstr>
      <vt:lpstr>Equation.DSMT4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Equation.DSMT4</vt:lpstr>
      <vt:lpstr>Equation.DSMT4</vt:lpstr>
      <vt:lpstr>Paint.Picture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Equation.DSMT4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Equation.DSMT4</vt:lpstr>
      <vt:lpstr>Equation.3</vt:lpstr>
      <vt:lpstr>Equation.3</vt:lpstr>
      <vt:lpstr>Equation.3</vt:lpstr>
      <vt:lpstr>Equation.DSMT4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Equation.DSMT4</vt:lpstr>
      <vt:lpstr>Equation.DSMT4</vt:lpstr>
      <vt:lpstr>Equation.3</vt:lpstr>
      <vt:lpstr>Equation.DSMT4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Equation.DSMT4</vt:lpstr>
      <vt:lpstr>Equation.3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Equation.DSMT4</vt:lpstr>
      <vt:lpstr>Equation.DSMT4</vt:lpstr>
      <vt:lpstr>Equation.3</vt:lpstr>
      <vt:lpstr>Equation.3</vt:lpstr>
      <vt:lpstr>Equation.3</vt:lpstr>
      <vt:lpstr>Equation.DSMT4</vt:lpstr>
      <vt:lpstr>Equation.3</vt:lpstr>
      <vt:lpstr>Equation.3</vt:lpstr>
      <vt:lpstr>Equation.DSMT4</vt:lpstr>
      <vt:lpstr>Equation.3</vt:lpstr>
      <vt:lpstr>Equation.DSMT4</vt:lpstr>
      <vt:lpstr>Equation.3</vt:lpstr>
      <vt:lpstr>Equation.3</vt:lpstr>
      <vt:lpstr>Equation.DSMT4</vt:lpstr>
      <vt:lpstr>Equation.3</vt:lpstr>
      <vt:lpstr>Equation.3</vt:lpstr>
      <vt:lpstr>Equation.DSMT4</vt:lpstr>
      <vt:lpstr>Equation.3</vt:lpstr>
      <vt:lpstr>Equation.3</vt:lpstr>
      <vt:lpstr>Equation.3</vt:lpstr>
      <vt:lpstr>Equation.DSMT4</vt:lpstr>
      <vt:lpstr>Equation.3</vt:lpstr>
      <vt:lpstr>Equation.DSMT4</vt:lpstr>
      <vt:lpstr>Equation.3</vt:lpstr>
      <vt:lpstr>Equation.3</vt:lpstr>
      <vt:lpstr>Equation.3</vt:lpstr>
      <vt:lpstr>Equation.DSMT4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Lenovo</dc:creator>
  <cp:lastModifiedBy>yxy</cp:lastModifiedBy>
  <cp:revision>535</cp:revision>
  <dcterms:created xsi:type="dcterms:W3CDTF">1998-11-15T10:17:00Z</dcterms:created>
  <dcterms:modified xsi:type="dcterms:W3CDTF">2018-12-10T14:21:49Z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2052-11.1.0.8135</vt:lpwstr>
  </property>
</Properties>
</file>